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5" r:id="rId4"/>
    <p:sldId id="260" r:id="rId5"/>
    <p:sldId id="261" r:id="rId6"/>
    <p:sldId id="279" r:id="rId7"/>
    <p:sldId id="262" r:id="rId8"/>
    <p:sldId id="264" r:id="rId9"/>
    <p:sldId id="263" r:id="rId10"/>
    <p:sldId id="258" r:id="rId11"/>
    <p:sldId id="266" r:id="rId12"/>
    <p:sldId id="277" r:id="rId13"/>
    <p:sldId id="280" r:id="rId14"/>
    <p:sldId id="267" r:id="rId15"/>
    <p:sldId id="268" r:id="rId16"/>
    <p:sldId id="269" r:id="rId17"/>
    <p:sldId id="270" r:id="rId18"/>
    <p:sldId id="281" r:id="rId19"/>
    <p:sldId id="282" r:id="rId20"/>
    <p:sldId id="278" r:id="rId21"/>
    <p:sldId id="271" r:id="rId22"/>
    <p:sldId id="284" r:id="rId23"/>
    <p:sldId id="283" r:id="rId24"/>
    <p:sldId id="272" r:id="rId25"/>
    <p:sldId id="285" r:id="rId26"/>
    <p:sldId id="273" r:id="rId27"/>
    <p:sldId id="27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9CCB"/>
    <a:srgbClr val="BB2E07"/>
    <a:srgbClr val="DF802A"/>
    <a:srgbClr val="23C5D6"/>
    <a:srgbClr val="704C42"/>
    <a:srgbClr val="000000"/>
    <a:srgbClr val="CFCFCF"/>
    <a:srgbClr val="A6A6A6"/>
    <a:srgbClr val="D9D9D9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31155B-10FA-4A9C-BA1C-7A32D500490C}" v="2161" dt="2019-04-10T20:21:23.921"/>
    <p1510:client id="{03B9078E-B113-4615-9731-EEE8DCDE568D}" v="9" dt="2019-04-10T20:29:31.258"/>
    <p1510:client id="{661A652F-C00D-4342-98FF-B0B7AC99596C}" v="74" dt="2019-04-11T20:17:44.3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94" autoAdjust="0"/>
    <p:restoredTop sz="94660"/>
  </p:normalViewPr>
  <p:slideViewPr>
    <p:cSldViewPr snapToGrid="0">
      <p:cViewPr>
        <p:scale>
          <a:sx n="76" d="100"/>
          <a:sy n="76" d="100"/>
        </p:scale>
        <p:origin x="606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Sievert" userId="10858b4d490cb69c" providerId="LiveId" clId="{661A652F-C00D-4342-98FF-B0B7AC99596C}"/>
    <pc:docChg chg="custSel modSld">
      <pc:chgData name="Matthew Sievert" userId="10858b4d490cb69c" providerId="LiveId" clId="{661A652F-C00D-4342-98FF-B0B7AC99596C}" dt="2019-04-11T20:17:44.336" v="60" actId="207"/>
      <pc:docMkLst>
        <pc:docMk/>
      </pc:docMkLst>
      <pc:sldChg chg="modSp">
        <pc:chgData name="Matthew Sievert" userId="10858b4d490cb69c" providerId="LiveId" clId="{661A652F-C00D-4342-98FF-B0B7AC99596C}" dt="2019-04-11T17:07:20.370" v="0" actId="20577"/>
        <pc:sldMkLst>
          <pc:docMk/>
          <pc:sldMk cId="3855799359" sldId="264"/>
        </pc:sldMkLst>
        <pc:spChg chg="mod">
          <ac:chgData name="Matthew Sievert" userId="10858b4d490cb69c" providerId="LiveId" clId="{661A652F-C00D-4342-98FF-B0B7AC99596C}" dt="2019-04-11T17:07:20.370" v="0" actId="20577"/>
          <ac:spMkLst>
            <pc:docMk/>
            <pc:sldMk cId="3855799359" sldId="264"/>
            <ac:spMk id="22" creationId="{28008729-8349-4102-A3B5-48291C63771E}"/>
          </ac:spMkLst>
        </pc:spChg>
      </pc:sldChg>
      <pc:sldChg chg="delSp modSp">
        <pc:chgData name="Matthew Sievert" userId="10858b4d490cb69c" providerId="LiveId" clId="{661A652F-C00D-4342-98FF-B0B7AC99596C}" dt="2019-04-11T17:37:20.322" v="23" actId="1036"/>
        <pc:sldMkLst>
          <pc:docMk/>
          <pc:sldMk cId="2889823016" sldId="268"/>
        </pc:sldMkLst>
        <pc:picChg chg="mod ord">
          <ac:chgData name="Matthew Sievert" userId="10858b4d490cb69c" providerId="LiveId" clId="{661A652F-C00D-4342-98FF-B0B7AC99596C}" dt="2019-04-11T17:37:20.322" v="23" actId="1036"/>
          <ac:picMkLst>
            <pc:docMk/>
            <pc:sldMk cId="2889823016" sldId="268"/>
            <ac:picMk id="3" creationId="{042D9D30-BEF7-40E5-B511-5C79948019B7}"/>
          </ac:picMkLst>
        </pc:picChg>
        <pc:picChg chg="del mod">
          <ac:chgData name="Matthew Sievert" userId="10858b4d490cb69c" providerId="LiveId" clId="{661A652F-C00D-4342-98FF-B0B7AC99596C}" dt="2019-04-11T17:35:45.737" v="20" actId="478"/>
          <ac:picMkLst>
            <pc:docMk/>
            <pc:sldMk cId="2889823016" sldId="268"/>
            <ac:picMk id="6" creationId="{CA54BD7C-F483-446B-AFC7-0A5D14EA23B8}"/>
          </ac:picMkLst>
        </pc:picChg>
      </pc:sldChg>
      <pc:sldChg chg="addSp delSp modSp">
        <pc:chgData name="Matthew Sievert" userId="10858b4d490cb69c" providerId="LiveId" clId="{661A652F-C00D-4342-98FF-B0B7AC99596C}" dt="2019-04-11T20:15:25.319" v="39" actId="478"/>
        <pc:sldMkLst>
          <pc:docMk/>
          <pc:sldMk cId="4014393672" sldId="281"/>
        </pc:sldMkLst>
        <pc:picChg chg="add del mod">
          <ac:chgData name="Matthew Sievert" userId="10858b4d490cb69c" providerId="LiveId" clId="{661A652F-C00D-4342-98FF-B0B7AC99596C}" dt="2019-04-11T20:15:25.319" v="39" actId="478"/>
          <ac:picMkLst>
            <pc:docMk/>
            <pc:sldMk cId="4014393672" sldId="281"/>
            <ac:picMk id="6" creationId="{29EDDF17-FAA2-474F-B6D2-DFC8D82EB2DB}"/>
          </ac:picMkLst>
        </pc:picChg>
      </pc:sldChg>
      <pc:sldChg chg="addSp modSp">
        <pc:chgData name="Matthew Sievert" userId="10858b4d490cb69c" providerId="LiveId" clId="{661A652F-C00D-4342-98FF-B0B7AC99596C}" dt="2019-04-11T20:17:44.336" v="60" actId="207"/>
        <pc:sldMkLst>
          <pc:docMk/>
          <pc:sldMk cId="1670225545" sldId="282"/>
        </pc:sldMkLst>
        <pc:spChg chg="add mod">
          <ac:chgData name="Matthew Sievert" userId="10858b4d490cb69c" providerId="LiveId" clId="{661A652F-C00D-4342-98FF-B0B7AC99596C}" dt="2019-04-11T20:17:44.336" v="60" actId="207"/>
          <ac:spMkLst>
            <pc:docMk/>
            <pc:sldMk cId="1670225545" sldId="282"/>
            <ac:spMk id="5" creationId="{F6602E20-3C65-43A0-9610-9513757955C8}"/>
          </ac:spMkLst>
        </pc:spChg>
        <pc:picChg chg="add mod modCrop">
          <ac:chgData name="Matthew Sievert" userId="10858b4d490cb69c" providerId="LiveId" clId="{661A652F-C00D-4342-98FF-B0B7AC99596C}" dt="2019-04-11T20:15:50.130" v="45" actId="1076"/>
          <ac:picMkLst>
            <pc:docMk/>
            <pc:sldMk cId="1670225545" sldId="282"/>
            <ac:picMk id="2" creationId="{5D629E24-635B-4C45-8B2C-B536BBC33EE4}"/>
          </ac:picMkLst>
        </pc:picChg>
        <pc:picChg chg="add mod">
          <ac:chgData name="Matthew Sievert" userId="10858b4d490cb69c" providerId="LiveId" clId="{661A652F-C00D-4342-98FF-B0B7AC99596C}" dt="2019-04-11T20:17:04.528" v="55" actId="1036"/>
          <ac:picMkLst>
            <pc:docMk/>
            <pc:sldMk cId="1670225545" sldId="282"/>
            <ac:picMk id="4" creationId="{A5BF60C5-FFA0-47DF-9F14-65B48383325A}"/>
          </ac:picMkLst>
        </pc:picChg>
      </pc:sldChg>
      <pc:sldChg chg="delSp modSp">
        <pc:chgData name="Matthew Sievert" userId="10858b4d490cb69c" providerId="LiveId" clId="{661A652F-C00D-4342-98FF-B0B7AC99596C}" dt="2019-04-11T18:39:37.684" v="36" actId="478"/>
        <pc:sldMkLst>
          <pc:docMk/>
          <pc:sldMk cId="3534547109" sldId="285"/>
        </pc:sldMkLst>
        <pc:picChg chg="mod ord">
          <ac:chgData name="Matthew Sievert" userId="10858b4d490cb69c" providerId="LiveId" clId="{661A652F-C00D-4342-98FF-B0B7AC99596C}" dt="2019-04-11T18:39:37.683" v="35" actId="108"/>
          <ac:picMkLst>
            <pc:docMk/>
            <pc:sldMk cId="3534547109" sldId="285"/>
            <ac:picMk id="3" creationId="{65D60570-B234-4FE2-835C-31F8802043F8}"/>
          </ac:picMkLst>
        </pc:picChg>
        <pc:picChg chg="del mod">
          <ac:chgData name="Matthew Sievert" userId="10858b4d490cb69c" providerId="LiveId" clId="{661A652F-C00D-4342-98FF-B0B7AC99596C}" dt="2019-04-11T18:39:37.684" v="36" actId="478"/>
          <ac:picMkLst>
            <pc:docMk/>
            <pc:sldMk cId="3534547109" sldId="285"/>
            <ac:picMk id="24" creationId="{5954BB41-EFAB-44AB-B1EC-140B9688864C}"/>
          </ac:picMkLst>
        </pc:picChg>
      </pc:sldChg>
    </pc:docChg>
  </pc:docChgLst>
  <pc:docChgLst>
    <pc:chgData name="Matthew Sievert" userId="10858b4d490cb69c" providerId="LiveId" clId="{03B9078E-B113-4615-9731-EEE8DCDE568D}"/>
    <pc:docChg chg="modSld">
      <pc:chgData name="Matthew Sievert" userId="10858b4d490cb69c" providerId="LiveId" clId="{03B9078E-B113-4615-9731-EEE8DCDE568D}" dt="2019-04-10T20:29:46.547" v="12" actId="9405"/>
      <pc:docMkLst>
        <pc:docMk/>
      </pc:docMkLst>
      <pc:sldChg chg="addSp delSp">
        <pc:chgData name="Matthew Sievert" userId="10858b4d490cb69c" providerId="LiveId" clId="{03B9078E-B113-4615-9731-EEE8DCDE568D}" dt="2019-04-10T20:29:46.547" v="12" actId="9405"/>
        <pc:sldMkLst>
          <pc:docMk/>
          <pc:sldMk cId="986165850" sldId="283"/>
        </pc:sldMkLst>
        <pc:inkChg chg="add del">
          <ac:chgData name="Matthew Sievert" userId="10858b4d490cb69c" providerId="LiveId" clId="{03B9078E-B113-4615-9731-EEE8DCDE568D}" dt="2019-04-10T20:29:31.257" v="9"/>
          <ac:inkMkLst>
            <pc:docMk/>
            <pc:sldMk cId="986165850" sldId="283"/>
            <ac:inkMk id="3" creationId="{CFEA8614-1DCA-4B22-9838-37390AB6FDF1}"/>
          </ac:inkMkLst>
        </pc:inkChg>
        <pc:inkChg chg="add del">
          <ac:chgData name="Matthew Sievert" userId="10858b4d490cb69c" providerId="LiveId" clId="{03B9078E-B113-4615-9731-EEE8DCDE568D}" dt="2019-04-10T20:29:31.258" v="10"/>
          <ac:inkMkLst>
            <pc:docMk/>
            <pc:sldMk cId="986165850" sldId="283"/>
            <ac:inkMk id="7" creationId="{048F6FAF-46C6-4D55-803F-9FBBAAF5ECF3}"/>
          </ac:inkMkLst>
        </pc:inkChg>
        <pc:inkChg chg="add">
          <ac:chgData name="Matthew Sievert" userId="10858b4d490cb69c" providerId="LiveId" clId="{03B9078E-B113-4615-9731-EEE8DCDE568D}" dt="2019-04-10T20:29:42.646" v="11" actId="9405"/>
          <ac:inkMkLst>
            <pc:docMk/>
            <pc:sldMk cId="986165850" sldId="283"/>
            <ac:inkMk id="10" creationId="{4286B58E-5B7F-4361-89EC-8135F42FA0DD}"/>
          </ac:inkMkLst>
        </pc:inkChg>
        <pc:inkChg chg="add">
          <ac:chgData name="Matthew Sievert" userId="10858b4d490cb69c" providerId="LiveId" clId="{03B9078E-B113-4615-9731-EEE8DCDE568D}" dt="2019-04-10T20:29:46.547" v="12" actId="9405"/>
          <ac:inkMkLst>
            <pc:docMk/>
            <pc:sldMk cId="986165850" sldId="283"/>
            <ac:inkMk id="12" creationId="{60A1CFD0-4EC5-49CE-8CCF-3CF686614583}"/>
          </ac:inkMkLst>
        </pc:inkChg>
        <pc:inkChg chg="del">
          <ac:chgData name="Matthew Sievert" userId="10858b4d490cb69c" providerId="LiveId" clId="{03B9078E-B113-4615-9731-EEE8DCDE568D}" dt="2019-04-10T20:29:09.623" v="0"/>
          <ac:inkMkLst>
            <pc:docMk/>
            <pc:sldMk cId="986165850" sldId="283"/>
            <ac:inkMk id="44" creationId="{ABBDC5BB-450B-4A15-974E-626D280A7AD9}"/>
          </ac:inkMkLst>
        </pc:inkChg>
        <pc:inkChg chg="del">
          <ac:chgData name="Matthew Sievert" userId="10858b4d490cb69c" providerId="LiveId" clId="{03B9078E-B113-4615-9731-EEE8DCDE568D}" dt="2019-04-10T20:29:09.627" v="3"/>
          <ac:inkMkLst>
            <pc:docMk/>
            <pc:sldMk cId="986165850" sldId="283"/>
            <ac:inkMk id="45" creationId="{7D6CCF7D-1E22-40B2-B2C0-7F2620EEF7B2}"/>
          </ac:inkMkLst>
        </pc:inkChg>
        <pc:inkChg chg="del">
          <ac:chgData name="Matthew Sievert" userId="10858b4d490cb69c" providerId="LiveId" clId="{03B9078E-B113-4615-9731-EEE8DCDE568D}" dt="2019-04-10T20:29:09.627" v="4"/>
          <ac:inkMkLst>
            <pc:docMk/>
            <pc:sldMk cId="986165850" sldId="283"/>
            <ac:inkMk id="46" creationId="{2702263D-9775-4027-8E18-4D1E51013E40}"/>
          </ac:inkMkLst>
        </pc:inkChg>
        <pc:inkChg chg="del">
          <ac:chgData name="Matthew Sievert" userId="10858b4d490cb69c" providerId="LiveId" clId="{03B9078E-B113-4615-9731-EEE8DCDE568D}" dt="2019-04-10T20:29:10.164" v="5"/>
          <ac:inkMkLst>
            <pc:docMk/>
            <pc:sldMk cId="986165850" sldId="283"/>
            <ac:inkMk id="47" creationId="{A4ED9DF5-7F1C-44D3-A29A-A6F9F0F70B55}"/>
          </ac:inkMkLst>
        </pc:inkChg>
        <pc:inkChg chg="del">
          <ac:chgData name="Matthew Sievert" userId="10858b4d490cb69c" providerId="LiveId" clId="{03B9078E-B113-4615-9731-EEE8DCDE568D}" dt="2019-04-10T20:29:09.627" v="2"/>
          <ac:inkMkLst>
            <pc:docMk/>
            <pc:sldMk cId="986165850" sldId="283"/>
            <ac:inkMk id="48" creationId="{1454A835-1082-4A79-AE02-7286D5C08BB6}"/>
          </ac:inkMkLst>
        </pc:inkChg>
        <pc:inkChg chg="del">
          <ac:chgData name="Matthew Sievert" userId="10858b4d490cb69c" providerId="LiveId" clId="{03B9078E-B113-4615-9731-EEE8DCDE568D}" dt="2019-04-10T20:29:09.626" v="1"/>
          <ac:inkMkLst>
            <pc:docMk/>
            <pc:sldMk cId="986165850" sldId="283"/>
            <ac:inkMk id="49" creationId="{CB669DF5-2836-40C8-9F2D-C21D9257BCA3}"/>
          </ac:inkMkLst>
        </pc:inkChg>
        <pc:inkChg chg="del">
          <ac:chgData name="Matthew Sievert" userId="10858b4d490cb69c" providerId="LiveId" clId="{03B9078E-B113-4615-9731-EEE8DCDE568D}" dt="2019-04-10T20:29:10.165" v="6"/>
          <ac:inkMkLst>
            <pc:docMk/>
            <pc:sldMk cId="986165850" sldId="283"/>
            <ac:inkMk id="50" creationId="{D969A459-9087-44A8-AE6F-CB979CF54356}"/>
          </ac:inkMkLst>
        </pc:inkChg>
      </pc:sldChg>
    </pc:docChg>
  </pc:docChgLst>
  <pc:docChgLst>
    <pc:chgData name="Matthew Sievert" userId="10858b4d490cb69c" providerId="LiveId" clId="{414ACF95-EC9D-4B8B-87F7-B206369A3F2A}"/>
    <pc:docChg chg="undo redo custSel addSld delSld modSld sldOrd">
      <pc:chgData name="Matthew Sievert" userId="10858b4d490cb69c" providerId="LiveId" clId="{414ACF95-EC9D-4B8B-87F7-B206369A3F2A}" dt="2019-04-05T22:36:57.236" v="13630" actId="478"/>
      <pc:docMkLst>
        <pc:docMk/>
      </pc:docMkLst>
      <pc:sldChg chg="addSp delSp modSp">
        <pc:chgData name="Matthew Sievert" userId="10858b4d490cb69c" providerId="LiveId" clId="{414ACF95-EC9D-4B8B-87F7-B206369A3F2A}" dt="2019-04-04T22:03:23.450" v="10247" actId="20577"/>
        <pc:sldMkLst>
          <pc:docMk/>
          <pc:sldMk cId="1140600761" sldId="256"/>
        </pc:sldMkLst>
        <pc:spChg chg="add mod">
          <ac:chgData name="Matthew Sievert" userId="10858b4d490cb69c" providerId="LiveId" clId="{414ACF95-EC9D-4B8B-87F7-B206369A3F2A}" dt="2019-04-03T17:06:59.158" v="228" actId="164"/>
          <ac:spMkLst>
            <pc:docMk/>
            <pc:sldMk cId="1140600761" sldId="256"/>
            <ac:spMk id="16" creationId="{88614181-3AA1-4933-9C55-2302662157CA}"/>
          </ac:spMkLst>
        </pc:spChg>
        <pc:spChg chg="mod">
          <ac:chgData name="Matthew Sievert" userId="10858b4d490cb69c" providerId="LiveId" clId="{414ACF95-EC9D-4B8B-87F7-B206369A3F2A}" dt="2019-04-03T17:11:29.186" v="268" actId="164"/>
          <ac:spMkLst>
            <pc:docMk/>
            <pc:sldMk cId="1140600761" sldId="256"/>
            <ac:spMk id="19" creationId="{56315797-0484-41D6-802A-A63A27EFFA2C}"/>
          </ac:spMkLst>
        </pc:spChg>
        <pc:spChg chg="add mod">
          <ac:chgData name="Matthew Sievert" userId="10858b4d490cb69c" providerId="LiveId" clId="{414ACF95-EC9D-4B8B-87F7-B206369A3F2A}" dt="2019-04-04T22:03:23.450" v="10247" actId="20577"/>
          <ac:spMkLst>
            <pc:docMk/>
            <pc:sldMk cId="1140600761" sldId="256"/>
            <ac:spMk id="34" creationId="{B395066A-6BD1-43DB-AD3F-FD449CE25F1F}"/>
          </ac:spMkLst>
        </pc:spChg>
        <pc:spChg chg="mod">
          <ac:chgData name="Matthew Sievert" userId="10858b4d490cb69c" providerId="LiveId" clId="{414ACF95-EC9D-4B8B-87F7-B206369A3F2A}" dt="2019-04-03T17:11:29.186" v="268" actId="164"/>
          <ac:spMkLst>
            <pc:docMk/>
            <pc:sldMk cId="1140600761" sldId="256"/>
            <ac:spMk id="62" creationId="{C0CAFA33-FDC7-40EF-BDFF-1B6D68FBE06B}"/>
          </ac:spMkLst>
        </pc:spChg>
        <pc:spChg chg="mod">
          <ac:chgData name="Matthew Sievert" userId="10858b4d490cb69c" providerId="LiveId" clId="{414ACF95-EC9D-4B8B-87F7-B206369A3F2A}" dt="2019-04-03T17:11:29.186" v="268" actId="164"/>
          <ac:spMkLst>
            <pc:docMk/>
            <pc:sldMk cId="1140600761" sldId="256"/>
            <ac:spMk id="63" creationId="{35F24B61-BF87-48AF-A9A1-E196199E7750}"/>
          </ac:spMkLst>
        </pc:spChg>
        <pc:spChg chg="mod">
          <ac:chgData name="Matthew Sievert" userId="10858b4d490cb69c" providerId="LiveId" clId="{414ACF95-EC9D-4B8B-87F7-B206369A3F2A}" dt="2019-04-03T17:11:29.186" v="268" actId="164"/>
          <ac:spMkLst>
            <pc:docMk/>
            <pc:sldMk cId="1140600761" sldId="256"/>
            <ac:spMk id="64" creationId="{21BD0F0F-7E3C-4017-97DD-4BA85E367B26}"/>
          </ac:spMkLst>
        </pc:spChg>
        <pc:spChg chg="mod topLvl">
          <ac:chgData name="Matthew Sievert" userId="10858b4d490cb69c" providerId="LiveId" clId="{414ACF95-EC9D-4B8B-87F7-B206369A3F2A}" dt="2019-04-03T17:04:12.374" v="75" actId="164"/>
          <ac:spMkLst>
            <pc:docMk/>
            <pc:sldMk cId="1140600761" sldId="256"/>
            <ac:spMk id="66" creationId="{40DD26ED-A0FD-43F6-92EA-F4B7BF2F9DCE}"/>
          </ac:spMkLst>
        </pc:spChg>
        <pc:spChg chg="mod topLvl">
          <ac:chgData name="Matthew Sievert" userId="10858b4d490cb69c" providerId="LiveId" clId="{414ACF95-EC9D-4B8B-87F7-B206369A3F2A}" dt="2019-04-03T17:04:12.374" v="75" actId="164"/>
          <ac:spMkLst>
            <pc:docMk/>
            <pc:sldMk cId="1140600761" sldId="256"/>
            <ac:spMk id="67" creationId="{0190CBF6-2BF5-4C21-94FD-E1A78EE55BA1}"/>
          </ac:spMkLst>
        </pc:spChg>
        <pc:spChg chg="del mod topLvl">
          <ac:chgData name="Matthew Sievert" userId="10858b4d490cb69c" providerId="LiveId" clId="{414ACF95-EC9D-4B8B-87F7-B206369A3F2A}" dt="2019-04-03T17:03:43.533" v="1" actId="478"/>
          <ac:spMkLst>
            <pc:docMk/>
            <pc:sldMk cId="1140600761" sldId="256"/>
            <ac:spMk id="68" creationId="{4086AAB9-924D-495B-B6C9-49C95055C6E9}"/>
          </ac:spMkLst>
        </pc:spChg>
        <pc:spChg chg="mod topLvl">
          <ac:chgData name="Matthew Sievert" userId="10858b4d490cb69c" providerId="LiveId" clId="{414ACF95-EC9D-4B8B-87F7-B206369A3F2A}" dt="2019-04-03T17:06:59.158" v="228" actId="164"/>
          <ac:spMkLst>
            <pc:docMk/>
            <pc:sldMk cId="1140600761" sldId="256"/>
            <ac:spMk id="70" creationId="{4FEA4FA7-97E3-4635-A4FA-7158BE7BBC59}"/>
          </ac:spMkLst>
        </pc:spChg>
        <pc:spChg chg="mod">
          <ac:chgData name="Matthew Sievert" userId="10858b4d490cb69c" providerId="LiveId" clId="{414ACF95-EC9D-4B8B-87F7-B206369A3F2A}" dt="2019-04-03T17:06:12.072" v="185" actId="12789"/>
          <ac:spMkLst>
            <pc:docMk/>
            <pc:sldMk cId="1140600761" sldId="256"/>
            <ac:spMk id="73" creationId="{9162EA23-2E82-4E9C-9FE1-965055E27245}"/>
          </ac:spMkLst>
        </pc:spChg>
        <pc:spChg chg="mod">
          <ac:chgData name="Matthew Sievert" userId="10858b4d490cb69c" providerId="LiveId" clId="{414ACF95-EC9D-4B8B-87F7-B206369A3F2A}" dt="2019-04-03T17:06:12.072" v="185" actId="12789"/>
          <ac:spMkLst>
            <pc:docMk/>
            <pc:sldMk cId="1140600761" sldId="256"/>
            <ac:spMk id="76" creationId="{6008C6C9-2B4E-4C09-9FA5-669E22ABEE15}"/>
          </ac:spMkLst>
        </pc:spChg>
        <pc:grpChg chg="add mod">
          <ac:chgData name="Matthew Sievert" userId="10858b4d490cb69c" providerId="LiveId" clId="{414ACF95-EC9D-4B8B-87F7-B206369A3F2A}" dt="2019-04-03T17:04:14.518" v="76" actId="12788"/>
          <ac:grpSpMkLst>
            <pc:docMk/>
            <pc:sldMk cId="1140600761" sldId="256"/>
            <ac:grpSpMk id="2" creationId="{74E11B85-E1C4-4B15-B8FA-BE1044DC0CC6}"/>
          </ac:grpSpMkLst>
        </pc:grpChg>
        <pc:grpChg chg="add mod">
          <ac:chgData name="Matthew Sievert" userId="10858b4d490cb69c" providerId="LiveId" clId="{414ACF95-EC9D-4B8B-87F7-B206369A3F2A}" dt="2019-04-03T17:07:00.661" v="229" actId="1076"/>
          <ac:grpSpMkLst>
            <pc:docMk/>
            <pc:sldMk cId="1140600761" sldId="256"/>
            <ac:grpSpMk id="3" creationId="{110AC107-BD3E-4DB2-B812-E1BF06A1E069}"/>
          </ac:grpSpMkLst>
        </pc:grpChg>
        <pc:grpChg chg="add mod">
          <ac:chgData name="Matthew Sievert" userId="10858b4d490cb69c" providerId="LiveId" clId="{414ACF95-EC9D-4B8B-87F7-B206369A3F2A}" dt="2019-04-03T17:11:29.186" v="268" actId="164"/>
          <ac:grpSpMkLst>
            <pc:docMk/>
            <pc:sldMk cId="1140600761" sldId="256"/>
            <ac:grpSpMk id="4" creationId="{815B4B3B-0BAE-47A1-907C-619EE29E13FA}"/>
          </ac:grpSpMkLst>
        </pc:grpChg>
        <pc:grpChg chg="add del">
          <ac:chgData name="Matthew Sievert" userId="10858b4d490cb69c" providerId="LiveId" clId="{414ACF95-EC9D-4B8B-87F7-B206369A3F2A}" dt="2019-04-03T17:12:44.062" v="288"/>
          <ac:grpSpMkLst>
            <pc:docMk/>
            <pc:sldMk cId="1140600761" sldId="256"/>
            <ac:grpSpMk id="20" creationId="{48BF9CBA-3B26-440C-A806-9CDF8242EE03}"/>
          </ac:grpSpMkLst>
        </pc:grpChg>
        <pc:grpChg chg="del">
          <ac:chgData name="Matthew Sievert" userId="10858b4d490cb69c" providerId="LiveId" clId="{414ACF95-EC9D-4B8B-87F7-B206369A3F2A}" dt="2019-04-03T17:03:39.094" v="0" actId="165"/>
          <ac:grpSpMkLst>
            <pc:docMk/>
            <pc:sldMk cId="1140600761" sldId="256"/>
            <ac:grpSpMk id="69" creationId="{7118FFEA-2A51-457B-B603-67D7B2810E83}"/>
          </ac:grpSpMkLst>
        </pc:grpChg>
        <pc:grpChg chg="del">
          <ac:chgData name="Matthew Sievert" userId="10858b4d490cb69c" providerId="LiveId" clId="{414ACF95-EC9D-4B8B-87F7-B206369A3F2A}" dt="2019-04-03T17:06:14.750" v="186" actId="165"/>
          <ac:grpSpMkLst>
            <pc:docMk/>
            <pc:sldMk cId="1140600761" sldId="256"/>
            <ac:grpSpMk id="72" creationId="{D504367B-F400-4369-87C9-02643C2667EF}"/>
          </ac:grpSpMkLst>
        </pc:grpChg>
        <pc:picChg chg="mod topLvl">
          <ac:chgData name="Matthew Sievert" userId="10858b4d490cb69c" providerId="LiveId" clId="{414ACF95-EC9D-4B8B-87F7-B206369A3F2A}" dt="2019-04-03T17:06:59.158" v="228" actId="164"/>
          <ac:picMkLst>
            <pc:docMk/>
            <pc:sldMk cId="1140600761" sldId="256"/>
            <ac:picMk id="1026" creationId="{A57C4630-1CA5-4A5D-84F5-06A330C11672}"/>
          </ac:picMkLst>
        </pc:picChg>
      </pc:sldChg>
      <pc:sldChg chg="addSp delSp modSp">
        <pc:chgData name="Matthew Sievert" userId="10858b4d490cb69c" providerId="LiveId" clId="{414ACF95-EC9D-4B8B-87F7-B206369A3F2A}" dt="2019-04-05T20:42:10.111" v="11500" actId="478"/>
        <pc:sldMkLst>
          <pc:docMk/>
          <pc:sldMk cId="3438621487" sldId="258"/>
        </pc:sldMkLst>
        <pc:spChg chg="del">
          <ac:chgData name="Matthew Sievert" userId="10858b4d490cb69c" providerId="LiveId" clId="{414ACF95-EC9D-4B8B-87F7-B206369A3F2A}" dt="2019-04-03T17:11:37.588" v="271" actId="478"/>
          <ac:spMkLst>
            <pc:docMk/>
            <pc:sldMk cId="3438621487" sldId="258"/>
            <ac:spMk id="2" creationId="{13487848-D9F3-48B8-BC08-340C52C8F8D2}"/>
          </ac:spMkLst>
        </pc:spChg>
        <pc:spChg chg="del mod">
          <ac:chgData name="Matthew Sievert" userId="10858b4d490cb69c" providerId="LiveId" clId="{414ACF95-EC9D-4B8B-87F7-B206369A3F2A}" dt="2019-04-04T22:41:46.058" v="11481" actId="478"/>
          <ac:spMkLst>
            <pc:docMk/>
            <pc:sldMk cId="3438621487" sldId="258"/>
            <ac:spMk id="16" creationId="{1E0C3657-5E5E-4BD5-B031-A5E0E63EAF8D}"/>
          </ac:spMkLst>
        </pc:spChg>
        <pc:spChg chg="del">
          <ac:chgData name="Matthew Sievert" userId="10858b4d490cb69c" providerId="LiveId" clId="{414ACF95-EC9D-4B8B-87F7-B206369A3F2A}" dt="2019-04-03T17:11:37.588" v="271" actId="478"/>
          <ac:spMkLst>
            <pc:docMk/>
            <pc:sldMk cId="3438621487" sldId="258"/>
            <ac:spMk id="18" creationId="{48725B9C-FDA6-451D-AF41-EB5E9D6D799B}"/>
          </ac:spMkLst>
        </pc:spChg>
        <pc:spChg chg="del">
          <ac:chgData name="Matthew Sievert" userId="10858b4d490cb69c" providerId="LiveId" clId="{414ACF95-EC9D-4B8B-87F7-B206369A3F2A}" dt="2019-04-03T17:11:34.036" v="269" actId="478"/>
          <ac:spMkLst>
            <pc:docMk/>
            <pc:sldMk cId="3438621487" sldId="258"/>
            <ac:spMk id="19" creationId="{56315797-0484-41D6-802A-A63A27EFFA2C}"/>
          </ac:spMkLst>
        </pc:spChg>
        <pc:spChg chg="del mod topLvl">
          <ac:chgData name="Matthew Sievert" userId="10858b4d490cb69c" providerId="LiveId" clId="{414ACF95-EC9D-4B8B-87F7-B206369A3F2A}" dt="2019-04-03T17:11:51.896" v="275" actId="478"/>
          <ac:spMkLst>
            <pc:docMk/>
            <pc:sldMk cId="3438621487" sldId="258"/>
            <ac:spMk id="24" creationId="{C60B554C-DED8-460D-ABFA-56EB16C7ABC9}"/>
          </ac:spMkLst>
        </pc:spChg>
        <pc:spChg chg="del mod topLvl">
          <ac:chgData name="Matthew Sievert" userId="10858b4d490cb69c" providerId="LiveId" clId="{414ACF95-EC9D-4B8B-87F7-B206369A3F2A}" dt="2019-04-03T17:11:51.896" v="275" actId="478"/>
          <ac:spMkLst>
            <pc:docMk/>
            <pc:sldMk cId="3438621487" sldId="258"/>
            <ac:spMk id="25" creationId="{1C577B30-A4BD-4248-A648-3D12F44E23E0}"/>
          </ac:spMkLst>
        </pc:spChg>
        <pc:spChg chg="del mod topLvl">
          <ac:chgData name="Matthew Sievert" userId="10858b4d490cb69c" providerId="LiveId" clId="{414ACF95-EC9D-4B8B-87F7-B206369A3F2A}" dt="2019-04-03T17:11:51.896" v="275" actId="478"/>
          <ac:spMkLst>
            <pc:docMk/>
            <pc:sldMk cId="3438621487" sldId="258"/>
            <ac:spMk id="26" creationId="{577460B0-096D-47A6-94E8-B58A3D63789E}"/>
          </ac:spMkLst>
        </pc:spChg>
        <pc:spChg chg="del mod topLvl">
          <ac:chgData name="Matthew Sievert" userId="10858b4d490cb69c" providerId="LiveId" clId="{414ACF95-EC9D-4B8B-87F7-B206369A3F2A}" dt="2019-04-03T17:11:51.896" v="275" actId="478"/>
          <ac:spMkLst>
            <pc:docMk/>
            <pc:sldMk cId="3438621487" sldId="258"/>
            <ac:spMk id="27" creationId="{1B2D6AB0-371A-4225-89FA-A2BA00993471}"/>
          </ac:spMkLst>
        </pc:spChg>
        <pc:spChg chg="del mod topLvl">
          <ac:chgData name="Matthew Sievert" userId="10858b4d490cb69c" providerId="LiveId" clId="{414ACF95-EC9D-4B8B-87F7-B206369A3F2A}" dt="2019-04-03T17:11:51.896" v="275" actId="478"/>
          <ac:spMkLst>
            <pc:docMk/>
            <pc:sldMk cId="3438621487" sldId="258"/>
            <ac:spMk id="28" creationId="{2DC8F4BA-0F86-4B62-B3E2-03E3875CB4B9}"/>
          </ac:spMkLst>
        </pc:spChg>
        <pc:spChg chg="del mod topLvl">
          <ac:chgData name="Matthew Sievert" userId="10858b4d490cb69c" providerId="LiveId" clId="{414ACF95-EC9D-4B8B-87F7-B206369A3F2A}" dt="2019-04-03T17:11:51.896" v="275" actId="478"/>
          <ac:spMkLst>
            <pc:docMk/>
            <pc:sldMk cId="3438621487" sldId="258"/>
            <ac:spMk id="29" creationId="{11456978-1980-4D0A-942F-565AFC0AEA98}"/>
          </ac:spMkLst>
        </pc:spChg>
        <pc:spChg chg="mod topLvl">
          <ac:chgData name="Matthew Sievert" userId="10858b4d490cb69c" providerId="LiveId" clId="{414ACF95-EC9D-4B8B-87F7-B206369A3F2A}" dt="2019-04-03T17:12:15.629" v="283" actId="164"/>
          <ac:spMkLst>
            <pc:docMk/>
            <pc:sldMk cId="3438621487" sldId="258"/>
            <ac:spMk id="30" creationId="{43188F9A-0E96-4D3B-BD98-8459961D495D}"/>
          </ac:spMkLst>
        </pc:spChg>
        <pc:spChg chg="mod topLvl">
          <ac:chgData name="Matthew Sievert" userId="10858b4d490cb69c" providerId="LiveId" clId="{414ACF95-EC9D-4B8B-87F7-B206369A3F2A}" dt="2019-04-03T17:12:15.629" v="283" actId="164"/>
          <ac:spMkLst>
            <pc:docMk/>
            <pc:sldMk cId="3438621487" sldId="258"/>
            <ac:spMk id="31" creationId="{1A19EAEA-8856-40A5-9989-BA21CE224F82}"/>
          </ac:spMkLst>
        </pc:spChg>
        <pc:spChg chg="mod topLvl">
          <ac:chgData name="Matthew Sievert" userId="10858b4d490cb69c" providerId="LiveId" clId="{414ACF95-EC9D-4B8B-87F7-B206369A3F2A}" dt="2019-04-03T17:12:15.629" v="283" actId="164"/>
          <ac:spMkLst>
            <pc:docMk/>
            <pc:sldMk cId="3438621487" sldId="258"/>
            <ac:spMk id="32" creationId="{A075D7B8-F783-475B-91B4-31966122916B}"/>
          </ac:spMkLst>
        </pc:spChg>
        <pc:spChg chg="mod topLvl">
          <ac:chgData name="Matthew Sievert" userId="10858b4d490cb69c" providerId="LiveId" clId="{414ACF95-EC9D-4B8B-87F7-B206369A3F2A}" dt="2019-04-03T17:12:15.629" v="283" actId="164"/>
          <ac:spMkLst>
            <pc:docMk/>
            <pc:sldMk cId="3438621487" sldId="258"/>
            <ac:spMk id="33" creationId="{F30F2177-86BA-44F2-8278-FF7F8BC846AC}"/>
          </ac:spMkLst>
        </pc:spChg>
        <pc:spChg chg="mod topLvl">
          <ac:chgData name="Matthew Sievert" userId="10858b4d490cb69c" providerId="LiveId" clId="{414ACF95-EC9D-4B8B-87F7-B206369A3F2A}" dt="2019-04-03T17:12:15.629" v="283" actId="164"/>
          <ac:spMkLst>
            <pc:docMk/>
            <pc:sldMk cId="3438621487" sldId="258"/>
            <ac:spMk id="34" creationId="{04996ABC-4D71-4D25-AAB8-C7F19E29AFEA}"/>
          </ac:spMkLst>
        </pc:spChg>
        <pc:spChg chg="mod topLvl">
          <ac:chgData name="Matthew Sievert" userId="10858b4d490cb69c" providerId="LiveId" clId="{414ACF95-EC9D-4B8B-87F7-B206369A3F2A}" dt="2019-04-03T17:12:15.629" v="283" actId="164"/>
          <ac:spMkLst>
            <pc:docMk/>
            <pc:sldMk cId="3438621487" sldId="258"/>
            <ac:spMk id="35" creationId="{DD97D942-F239-4EDE-8F3C-080C82D82D6A}"/>
          </ac:spMkLst>
        </pc:spChg>
        <pc:spChg chg="add mod">
          <ac:chgData name="Matthew Sievert" userId="10858b4d490cb69c" providerId="LiveId" clId="{414ACF95-EC9D-4B8B-87F7-B206369A3F2A}" dt="2019-04-04T22:21:35.694" v="10892" actId="1076"/>
          <ac:spMkLst>
            <pc:docMk/>
            <pc:sldMk cId="3438621487" sldId="258"/>
            <ac:spMk id="36" creationId="{A962E7FA-1948-4984-A380-11D185B35887}"/>
          </ac:spMkLst>
        </pc:spChg>
        <pc:spChg chg="add mod">
          <ac:chgData name="Matthew Sievert" userId="10858b4d490cb69c" providerId="LiveId" clId="{414ACF95-EC9D-4B8B-87F7-B206369A3F2A}" dt="2019-04-04T22:35:06.012" v="11124" actId="1076"/>
          <ac:spMkLst>
            <pc:docMk/>
            <pc:sldMk cId="3438621487" sldId="258"/>
            <ac:spMk id="37" creationId="{D5720661-B84A-4B0A-9B10-2AEEB6F9CC3D}"/>
          </ac:spMkLst>
        </pc:spChg>
        <pc:spChg chg="add mod">
          <ac:chgData name="Matthew Sievert" userId="10858b4d490cb69c" providerId="LiveId" clId="{414ACF95-EC9D-4B8B-87F7-B206369A3F2A}" dt="2019-04-04T22:42:38.540" v="11491" actId="207"/>
          <ac:spMkLst>
            <pc:docMk/>
            <pc:sldMk cId="3438621487" sldId="258"/>
            <ac:spMk id="38" creationId="{D08426D8-71FF-4F1A-8864-891BF39A75F5}"/>
          </ac:spMkLst>
        </pc:spChg>
        <pc:spChg chg="del">
          <ac:chgData name="Matthew Sievert" userId="10858b4d490cb69c" providerId="LiveId" clId="{414ACF95-EC9D-4B8B-87F7-B206369A3F2A}" dt="2019-04-03T17:11:40.436" v="272" actId="478"/>
          <ac:spMkLst>
            <pc:docMk/>
            <pc:sldMk cId="3438621487" sldId="258"/>
            <ac:spMk id="39" creationId="{9F40A07B-206E-4663-9E24-6298F298D86B}"/>
          </ac:spMkLst>
        </pc:spChg>
        <pc:spChg chg="del">
          <ac:chgData name="Matthew Sievert" userId="10858b4d490cb69c" providerId="LiveId" clId="{414ACF95-EC9D-4B8B-87F7-B206369A3F2A}" dt="2019-04-03T17:11:37.588" v="271" actId="478"/>
          <ac:spMkLst>
            <pc:docMk/>
            <pc:sldMk cId="3438621487" sldId="258"/>
            <ac:spMk id="40" creationId="{C594B591-82B3-4A18-B9D2-87D18133EB23}"/>
          </ac:spMkLst>
        </pc:spChg>
        <pc:spChg chg="del">
          <ac:chgData name="Matthew Sievert" userId="10858b4d490cb69c" providerId="LiveId" clId="{414ACF95-EC9D-4B8B-87F7-B206369A3F2A}" dt="2019-04-03T17:11:40.436" v="272" actId="478"/>
          <ac:spMkLst>
            <pc:docMk/>
            <pc:sldMk cId="3438621487" sldId="258"/>
            <ac:spMk id="41" creationId="{E22396DC-7055-4786-8337-A89CE3AE52FF}"/>
          </ac:spMkLst>
        </pc:spChg>
        <pc:spChg chg="add mod">
          <ac:chgData name="Matthew Sievert" userId="10858b4d490cb69c" providerId="LiveId" clId="{414ACF95-EC9D-4B8B-87F7-B206369A3F2A}" dt="2019-04-04T22:36:09.867" v="11160" actId="16959"/>
          <ac:spMkLst>
            <pc:docMk/>
            <pc:sldMk cId="3438621487" sldId="258"/>
            <ac:spMk id="42" creationId="{401C1689-8BBA-4CE9-84CA-EC0839A81243}"/>
          </ac:spMkLst>
        </pc:spChg>
        <pc:spChg chg="del">
          <ac:chgData name="Matthew Sievert" userId="10858b4d490cb69c" providerId="LiveId" clId="{414ACF95-EC9D-4B8B-87F7-B206369A3F2A}" dt="2019-04-03T17:11:34.036" v="269" actId="478"/>
          <ac:spMkLst>
            <pc:docMk/>
            <pc:sldMk cId="3438621487" sldId="258"/>
            <ac:spMk id="62" creationId="{C0CAFA33-FDC7-40EF-BDFF-1B6D68FBE06B}"/>
          </ac:spMkLst>
        </pc:spChg>
        <pc:spChg chg="del">
          <ac:chgData name="Matthew Sievert" userId="10858b4d490cb69c" providerId="LiveId" clId="{414ACF95-EC9D-4B8B-87F7-B206369A3F2A}" dt="2019-04-03T17:11:34.036" v="269" actId="478"/>
          <ac:spMkLst>
            <pc:docMk/>
            <pc:sldMk cId="3438621487" sldId="258"/>
            <ac:spMk id="63" creationId="{35F24B61-BF87-48AF-A9A1-E196199E7750}"/>
          </ac:spMkLst>
        </pc:spChg>
        <pc:spChg chg="del">
          <ac:chgData name="Matthew Sievert" userId="10858b4d490cb69c" providerId="LiveId" clId="{414ACF95-EC9D-4B8B-87F7-B206369A3F2A}" dt="2019-04-03T17:11:34.036" v="269" actId="478"/>
          <ac:spMkLst>
            <pc:docMk/>
            <pc:sldMk cId="3438621487" sldId="258"/>
            <ac:spMk id="64" creationId="{21BD0F0F-7E3C-4017-97DD-4BA85E367B26}"/>
          </ac:spMkLst>
        </pc:spChg>
        <pc:spChg chg="mod">
          <ac:chgData name="Matthew Sievert" userId="10858b4d490cb69c" providerId="LiveId" clId="{414ACF95-EC9D-4B8B-87F7-B206369A3F2A}" dt="2019-04-04T15:56:11.690" v="3175" actId="20577"/>
          <ac:spMkLst>
            <pc:docMk/>
            <pc:sldMk cId="3438621487" sldId="258"/>
            <ac:spMk id="68" creationId="{4086AAB9-924D-495B-B6C9-49C95055C6E9}"/>
          </ac:spMkLst>
        </pc:spChg>
        <pc:grpChg chg="add del mod">
          <ac:chgData name="Matthew Sievert" userId="10858b4d490cb69c" providerId="LiveId" clId="{414ACF95-EC9D-4B8B-87F7-B206369A3F2A}" dt="2019-04-05T20:42:10.111" v="11500" actId="478"/>
          <ac:grpSpMkLst>
            <pc:docMk/>
            <pc:sldMk cId="3438621487" sldId="258"/>
            <ac:grpSpMk id="3" creationId="{0DA7249C-750B-410B-83AF-9E7F47A7F2AA}"/>
          </ac:grpSpMkLst>
        </pc:grpChg>
        <pc:grpChg chg="add">
          <ac:chgData name="Matthew Sievert" userId="10858b4d490cb69c" providerId="LiveId" clId="{414ACF95-EC9D-4B8B-87F7-B206369A3F2A}" dt="2019-04-03T17:11:34.287" v="270"/>
          <ac:grpSpMkLst>
            <pc:docMk/>
            <pc:sldMk cId="3438621487" sldId="258"/>
            <ac:grpSpMk id="14" creationId="{16B2500C-B259-4282-854A-A1E614E420BB}"/>
          </ac:grpSpMkLst>
        </pc:grpChg>
        <pc:grpChg chg="add del">
          <ac:chgData name="Matthew Sievert" userId="10858b4d490cb69c" providerId="LiveId" clId="{414ACF95-EC9D-4B8B-87F7-B206369A3F2A}" dt="2019-04-03T17:11:49.488" v="274" actId="165"/>
          <ac:grpSpMkLst>
            <pc:docMk/>
            <pc:sldMk cId="3438621487" sldId="258"/>
            <ac:grpSpMk id="22" creationId="{042E4E8B-53BC-4A85-9E1B-DA3447880498}"/>
          </ac:grpSpMkLst>
        </pc:grpChg>
        <pc:grpChg chg="del mod topLvl">
          <ac:chgData name="Matthew Sievert" userId="10858b4d490cb69c" providerId="LiveId" clId="{414ACF95-EC9D-4B8B-87F7-B206369A3F2A}" dt="2019-04-03T17:11:55.778" v="277" actId="165"/>
          <ac:grpSpMkLst>
            <pc:docMk/>
            <pc:sldMk cId="3438621487" sldId="258"/>
            <ac:grpSpMk id="23" creationId="{6D52AC3F-0C37-4F14-8BE5-9D83D1AD3898}"/>
          </ac:grpSpMkLst>
        </pc:grpChg>
      </pc:sldChg>
      <pc:sldChg chg="addSp delSp modSp add">
        <pc:chgData name="Matthew Sievert" userId="10858b4d490cb69c" providerId="LiveId" clId="{414ACF95-EC9D-4B8B-87F7-B206369A3F2A}" dt="2019-04-04T17:51:22.064" v="8172" actId="465"/>
        <pc:sldMkLst>
          <pc:docMk/>
          <pc:sldMk cId="1329497345" sldId="259"/>
        </pc:sldMkLst>
        <pc:spChg chg="del mod">
          <ac:chgData name="Matthew Sievert" userId="10858b4d490cb69c" providerId="LiveId" clId="{414ACF95-EC9D-4B8B-87F7-B206369A3F2A}" dt="2019-04-04T17:50:25.163" v="8165" actId="478"/>
          <ac:spMkLst>
            <pc:docMk/>
            <pc:sldMk cId="1329497345" sldId="259"/>
            <ac:spMk id="16" creationId="{1E0C3657-5E5E-4BD5-B031-A5E0E63EAF8D}"/>
          </ac:spMkLst>
        </pc:spChg>
        <pc:spChg chg="mod topLvl">
          <ac:chgData name="Matthew Sievert" userId="10858b4d490cb69c" providerId="LiveId" clId="{414ACF95-EC9D-4B8B-87F7-B206369A3F2A}" dt="2019-04-04T17:46:30.406" v="8036" actId="164"/>
          <ac:spMkLst>
            <pc:docMk/>
            <pc:sldMk cId="1329497345" sldId="259"/>
            <ac:spMk id="19" creationId="{0368103C-BA7F-4C5D-AF0D-6CDB1BCD2260}"/>
          </ac:spMkLst>
        </pc:spChg>
        <pc:spChg chg="mod topLvl">
          <ac:chgData name="Matthew Sievert" userId="10858b4d490cb69c" providerId="LiveId" clId="{414ACF95-EC9D-4B8B-87F7-B206369A3F2A}" dt="2019-04-04T17:46:30.406" v="8036" actId="164"/>
          <ac:spMkLst>
            <pc:docMk/>
            <pc:sldMk cId="1329497345" sldId="259"/>
            <ac:spMk id="22" creationId="{E55B248A-D482-4525-8FA8-3DD0C9E1F16C}"/>
          </ac:spMkLst>
        </pc:spChg>
        <pc:spChg chg="add del mod">
          <ac:chgData name="Matthew Sievert" userId="10858b4d490cb69c" providerId="LiveId" clId="{414ACF95-EC9D-4B8B-87F7-B206369A3F2A}" dt="2019-04-04T17:46:49.508" v="8042"/>
          <ac:spMkLst>
            <pc:docMk/>
            <pc:sldMk cId="1329497345" sldId="259"/>
            <ac:spMk id="23" creationId="{3C1A22DD-5EE5-4F4E-BC71-AC8D3D229930}"/>
          </ac:spMkLst>
        </pc:spChg>
        <pc:spChg chg="mod topLvl">
          <ac:chgData name="Matthew Sievert" userId="10858b4d490cb69c" providerId="LiveId" clId="{414ACF95-EC9D-4B8B-87F7-B206369A3F2A}" dt="2019-04-04T17:50:36.560" v="8169" actId="164"/>
          <ac:spMkLst>
            <pc:docMk/>
            <pc:sldMk cId="1329497345" sldId="259"/>
            <ac:spMk id="25" creationId="{90111DBD-6091-49B7-A757-4CE2CBE79ED9}"/>
          </ac:spMkLst>
        </pc:spChg>
        <pc:spChg chg="mod topLvl">
          <ac:chgData name="Matthew Sievert" userId="10858b4d490cb69c" providerId="LiveId" clId="{414ACF95-EC9D-4B8B-87F7-B206369A3F2A}" dt="2019-04-04T17:50:36.560" v="8169" actId="164"/>
          <ac:spMkLst>
            <pc:docMk/>
            <pc:sldMk cId="1329497345" sldId="259"/>
            <ac:spMk id="26" creationId="{A301F922-D72B-495A-8075-BBE07E3F4489}"/>
          </ac:spMkLst>
        </pc:spChg>
        <pc:spChg chg="add mod">
          <ac:chgData name="Matthew Sievert" userId="10858b4d490cb69c" providerId="LiveId" clId="{414ACF95-EC9D-4B8B-87F7-B206369A3F2A}" dt="2019-04-04T17:50:33.697" v="8168" actId="164"/>
          <ac:spMkLst>
            <pc:docMk/>
            <pc:sldMk cId="1329497345" sldId="259"/>
            <ac:spMk id="27" creationId="{9AC3450A-D32E-4EE0-9001-1CACEE77096D}"/>
          </ac:spMkLst>
        </pc:spChg>
        <pc:spChg chg="add mod">
          <ac:chgData name="Matthew Sievert" userId="10858b4d490cb69c" providerId="LiveId" clId="{414ACF95-EC9D-4B8B-87F7-B206369A3F2A}" dt="2019-04-04T17:50:33.697" v="8168" actId="164"/>
          <ac:spMkLst>
            <pc:docMk/>
            <pc:sldMk cId="1329497345" sldId="259"/>
            <ac:spMk id="28" creationId="{7EF0AC68-61BF-4069-A915-C7D698FB8A2A}"/>
          </ac:spMkLst>
        </pc:spChg>
        <pc:spChg chg="mod">
          <ac:chgData name="Matthew Sievert" userId="10858b4d490cb69c" providerId="LiveId" clId="{414ACF95-EC9D-4B8B-87F7-B206369A3F2A}" dt="2019-04-03T17:12:49.039" v="297" actId="20577"/>
          <ac:spMkLst>
            <pc:docMk/>
            <pc:sldMk cId="1329497345" sldId="259"/>
            <ac:spMk id="68" creationId="{4086AAB9-924D-495B-B6C9-49C95055C6E9}"/>
          </ac:spMkLst>
        </pc:spChg>
        <pc:grpChg chg="add mod">
          <ac:chgData name="Matthew Sievert" userId="10858b4d490cb69c" providerId="LiveId" clId="{414ACF95-EC9D-4B8B-87F7-B206369A3F2A}" dt="2019-04-04T17:51:22.064" v="8172" actId="465"/>
          <ac:grpSpMkLst>
            <pc:docMk/>
            <pc:sldMk cId="1329497345" sldId="259"/>
            <ac:grpSpMk id="2" creationId="{8E0A2C43-8D37-4143-B634-C4A771A78541}"/>
          </ac:grpSpMkLst>
        </pc:grpChg>
        <pc:grpChg chg="del mod">
          <ac:chgData name="Matthew Sievert" userId="10858b4d490cb69c" providerId="LiveId" clId="{414ACF95-EC9D-4B8B-87F7-B206369A3F2A}" dt="2019-04-04T17:50:40.331" v="8170" actId="478"/>
          <ac:grpSpMkLst>
            <pc:docMk/>
            <pc:sldMk cId="1329497345" sldId="259"/>
            <ac:grpSpMk id="3" creationId="{0DA7249C-750B-410B-83AF-9E7F47A7F2AA}"/>
          </ac:grpSpMkLst>
        </pc:grpChg>
        <pc:grpChg chg="add mod">
          <ac:chgData name="Matthew Sievert" userId="10858b4d490cb69c" providerId="LiveId" clId="{414ACF95-EC9D-4B8B-87F7-B206369A3F2A}" dt="2019-04-04T17:51:22.064" v="8172" actId="465"/>
          <ac:grpSpMkLst>
            <pc:docMk/>
            <pc:sldMk cId="1329497345" sldId="259"/>
            <ac:grpSpMk id="4" creationId="{FC8A7A38-568F-4FEF-AE9E-7AFEFB74604C}"/>
          </ac:grpSpMkLst>
        </pc:grpChg>
        <pc:grpChg chg="add mod">
          <ac:chgData name="Matthew Sievert" userId="10858b4d490cb69c" providerId="LiveId" clId="{414ACF95-EC9D-4B8B-87F7-B206369A3F2A}" dt="2019-04-04T17:51:22.064" v="8172" actId="465"/>
          <ac:grpSpMkLst>
            <pc:docMk/>
            <pc:sldMk cId="1329497345" sldId="259"/>
            <ac:grpSpMk id="5" creationId="{AE65EF2F-55CE-42F3-9E62-CE91BAAD28E6}"/>
          </ac:grpSpMkLst>
        </pc:grpChg>
        <pc:grpChg chg="add del mod">
          <ac:chgData name="Matthew Sievert" userId="10858b4d490cb69c" providerId="LiveId" clId="{414ACF95-EC9D-4B8B-87F7-B206369A3F2A}" dt="2019-04-04T17:43:23.742" v="7965" actId="165"/>
          <ac:grpSpMkLst>
            <pc:docMk/>
            <pc:sldMk cId="1329497345" sldId="259"/>
            <ac:grpSpMk id="18" creationId="{A50CEE13-28DA-46D8-A422-B256421D0366}"/>
          </ac:grpSpMkLst>
        </pc:grpChg>
        <pc:grpChg chg="add del mod">
          <ac:chgData name="Matthew Sievert" userId="10858b4d490cb69c" providerId="LiveId" clId="{414ACF95-EC9D-4B8B-87F7-B206369A3F2A}" dt="2019-04-04T17:47:34.191" v="8064" actId="165"/>
          <ac:grpSpMkLst>
            <pc:docMk/>
            <pc:sldMk cId="1329497345" sldId="259"/>
            <ac:grpSpMk id="24" creationId="{47D698BD-A86C-4E80-85F8-C2E8C9B9A16A}"/>
          </ac:grpSpMkLst>
        </pc:grpChg>
      </pc:sldChg>
      <pc:sldChg chg="addSp delSp modSp add">
        <pc:chgData name="Matthew Sievert" userId="10858b4d490cb69c" providerId="LiveId" clId="{414ACF95-EC9D-4B8B-87F7-B206369A3F2A}" dt="2019-04-04T18:14:51.514" v="8697" actId="164"/>
        <pc:sldMkLst>
          <pc:docMk/>
          <pc:sldMk cId="3178711903" sldId="260"/>
        </pc:sldMkLst>
        <pc:spChg chg="add mod ord topLvl">
          <ac:chgData name="Matthew Sievert" userId="10858b4d490cb69c" providerId="LiveId" clId="{414ACF95-EC9D-4B8B-87F7-B206369A3F2A}" dt="2019-04-04T18:14:51.514" v="8697" actId="164"/>
          <ac:spMkLst>
            <pc:docMk/>
            <pc:sldMk cId="3178711903" sldId="260"/>
            <ac:spMk id="5" creationId="{B5C2283F-BB08-48D1-B1AA-1BDA7D826A4F}"/>
          </ac:spMkLst>
        </pc:spChg>
        <pc:spChg chg="add mod">
          <ac:chgData name="Matthew Sievert" userId="10858b4d490cb69c" providerId="LiveId" clId="{414ACF95-EC9D-4B8B-87F7-B206369A3F2A}" dt="2019-04-04T18:13:20.804" v="8607" actId="164"/>
          <ac:spMkLst>
            <pc:docMk/>
            <pc:sldMk cId="3178711903" sldId="260"/>
            <ac:spMk id="6" creationId="{11C9C293-7A42-4B2E-B6BE-8AAB9D9C4829}"/>
          </ac:spMkLst>
        </pc:spChg>
        <pc:spChg chg="del mod">
          <ac:chgData name="Matthew Sievert" userId="10858b4d490cb69c" providerId="LiveId" clId="{414ACF95-EC9D-4B8B-87F7-B206369A3F2A}" dt="2019-04-04T18:02:53.181" v="8419" actId="478"/>
          <ac:spMkLst>
            <pc:docMk/>
            <pc:sldMk cId="3178711903" sldId="260"/>
            <ac:spMk id="16" creationId="{1E0C3657-5E5E-4BD5-B031-A5E0E63EAF8D}"/>
          </ac:spMkLst>
        </pc:spChg>
        <pc:spChg chg="add mod topLvl">
          <ac:chgData name="Matthew Sievert" userId="10858b4d490cb69c" providerId="LiveId" clId="{414ACF95-EC9D-4B8B-87F7-B206369A3F2A}" dt="2019-04-04T18:14:51.514" v="8697" actId="164"/>
          <ac:spMkLst>
            <pc:docMk/>
            <pc:sldMk cId="3178711903" sldId="260"/>
            <ac:spMk id="18" creationId="{785D4319-C3E0-4C24-A7F5-D7F62D8CC77F}"/>
          </ac:spMkLst>
        </pc:spChg>
        <pc:spChg chg="add mod">
          <ac:chgData name="Matthew Sievert" userId="10858b4d490cb69c" providerId="LiveId" clId="{414ACF95-EC9D-4B8B-87F7-B206369A3F2A}" dt="2019-04-04T18:09:38.571" v="8546" actId="1076"/>
          <ac:spMkLst>
            <pc:docMk/>
            <pc:sldMk cId="3178711903" sldId="260"/>
            <ac:spMk id="22" creationId="{CA070B94-133A-4DDE-9BB4-0055B1A0C3FB}"/>
          </ac:spMkLst>
        </pc:spChg>
        <pc:spChg chg="add mod">
          <ac:chgData name="Matthew Sievert" userId="10858b4d490cb69c" providerId="LiveId" clId="{414ACF95-EC9D-4B8B-87F7-B206369A3F2A}" dt="2019-04-04T18:09:11.871" v="8542" actId="12789"/>
          <ac:spMkLst>
            <pc:docMk/>
            <pc:sldMk cId="3178711903" sldId="260"/>
            <ac:spMk id="23" creationId="{A0FADABB-02B3-4690-AC64-2B32C19213C5}"/>
          </ac:spMkLst>
        </pc:spChg>
        <pc:spChg chg="add mod">
          <ac:chgData name="Matthew Sievert" userId="10858b4d490cb69c" providerId="LiveId" clId="{414ACF95-EC9D-4B8B-87F7-B206369A3F2A}" dt="2019-04-04T18:09:11.871" v="8542" actId="12789"/>
          <ac:spMkLst>
            <pc:docMk/>
            <pc:sldMk cId="3178711903" sldId="260"/>
            <ac:spMk id="24" creationId="{77ECA874-7F2D-481B-8C21-2E69CCB706F7}"/>
          </ac:spMkLst>
        </pc:spChg>
        <pc:spChg chg="add mod">
          <ac:chgData name="Matthew Sievert" userId="10858b4d490cb69c" providerId="LiveId" clId="{414ACF95-EC9D-4B8B-87F7-B206369A3F2A}" dt="2019-04-04T18:13:20.804" v="8607" actId="164"/>
          <ac:spMkLst>
            <pc:docMk/>
            <pc:sldMk cId="3178711903" sldId="260"/>
            <ac:spMk id="25" creationId="{9542FB4F-5CC3-452D-B145-DC7848F27781}"/>
          </ac:spMkLst>
        </pc:spChg>
        <pc:spChg chg="add mod">
          <ac:chgData name="Matthew Sievert" userId="10858b4d490cb69c" providerId="LiveId" clId="{414ACF95-EC9D-4B8B-87F7-B206369A3F2A}" dt="2019-04-04T18:13:20.804" v="8607" actId="164"/>
          <ac:spMkLst>
            <pc:docMk/>
            <pc:sldMk cId="3178711903" sldId="260"/>
            <ac:spMk id="26" creationId="{EFC55FC7-FB71-4243-A216-12C9AB35675E}"/>
          </ac:spMkLst>
        </pc:spChg>
        <pc:spChg chg="add mod">
          <ac:chgData name="Matthew Sievert" userId="10858b4d490cb69c" providerId="LiveId" clId="{414ACF95-EC9D-4B8B-87F7-B206369A3F2A}" dt="2019-04-04T18:13:20.804" v="8607" actId="164"/>
          <ac:spMkLst>
            <pc:docMk/>
            <pc:sldMk cId="3178711903" sldId="260"/>
            <ac:spMk id="27" creationId="{F4E13A69-5B91-4EF2-9C77-2B02E26E72A6}"/>
          </ac:spMkLst>
        </pc:spChg>
        <pc:spChg chg="add mod">
          <ac:chgData name="Matthew Sievert" userId="10858b4d490cb69c" providerId="LiveId" clId="{414ACF95-EC9D-4B8B-87F7-B206369A3F2A}" dt="2019-04-04T18:13:20.804" v="8607" actId="164"/>
          <ac:spMkLst>
            <pc:docMk/>
            <pc:sldMk cId="3178711903" sldId="260"/>
            <ac:spMk id="28" creationId="{C3AF3ECB-2F6E-4C63-9E63-DFC28BB6492E}"/>
          </ac:spMkLst>
        </pc:spChg>
        <pc:spChg chg="add mod">
          <ac:chgData name="Matthew Sievert" userId="10858b4d490cb69c" providerId="LiveId" clId="{414ACF95-EC9D-4B8B-87F7-B206369A3F2A}" dt="2019-04-04T18:13:20.804" v="8607" actId="164"/>
          <ac:spMkLst>
            <pc:docMk/>
            <pc:sldMk cId="3178711903" sldId="260"/>
            <ac:spMk id="29" creationId="{3628A601-0771-40DC-B8A1-5CEB2CBAAEEA}"/>
          </ac:spMkLst>
        </pc:spChg>
        <pc:spChg chg="mod">
          <ac:chgData name="Matthew Sievert" userId="10858b4d490cb69c" providerId="LiveId" clId="{414ACF95-EC9D-4B8B-87F7-B206369A3F2A}" dt="2019-04-03T17:38:07.243" v="644" actId="20577"/>
          <ac:spMkLst>
            <pc:docMk/>
            <pc:sldMk cId="3178711903" sldId="260"/>
            <ac:spMk id="68" creationId="{4086AAB9-924D-495B-B6C9-49C95055C6E9}"/>
          </ac:spMkLst>
        </pc:spChg>
        <pc:grpChg chg="del">
          <ac:chgData name="Matthew Sievert" userId="10858b4d490cb69c" providerId="LiveId" clId="{414ACF95-EC9D-4B8B-87F7-B206369A3F2A}" dt="2019-04-04T18:09:17.884" v="8544" actId="478"/>
          <ac:grpSpMkLst>
            <pc:docMk/>
            <pc:sldMk cId="3178711903" sldId="260"/>
            <ac:grpSpMk id="3" creationId="{0DA7249C-750B-410B-83AF-9E7F47A7F2AA}"/>
          </ac:grpSpMkLst>
        </pc:grpChg>
        <pc:grpChg chg="add mod">
          <ac:chgData name="Matthew Sievert" userId="10858b4d490cb69c" providerId="LiveId" clId="{414ACF95-EC9D-4B8B-87F7-B206369A3F2A}" dt="2019-04-04T18:13:20.804" v="8607" actId="164"/>
          <ac:grpSpMkLst>
            <pc:docMk/>
            <pc:sldMk cId="3178711903" sldId="260"/>
            <ac:grpSpMk id="7" creationId="{EDC47272-89A5-430F-BE0A-FD631B7DDEF9}"/>
          </ac:grpSpMkLst>
        </pc:grpChg>
        <pc:grpChg chg="add del mod">
          <ac:chgData name="Matthew Sievert" userId="10858b4d490cb69c" providerId="LiveId" clId="{414ACF95-EC9D-4B8B-87F7-B206369A3F2A}" dt="2019-04-04T18:14:47.884" v="8694" actId="165"/>
          <ac:grpSpMkLst>
            <pc:docMk/>
            <pc:sldMk cId="3178711903" sldId="260"/>
            <ac:grpSpMk id="8" creationId="{0D95A072-6DF6-4806-81F8-D9CD04548125}"/>
          </ac:grpSpMkLst>
        </pc:grpChg>
        <pc:grpChg chg="add mod">
          <ac:chgData name="Matthew Sievert" userId="10858b4d490cb69c" providerId="LiveId" clId="{414ACF95-EC9D-4B8B-87F7-B206369A3F2A}" dt="2019-04-04T18:14:51.514" v="8697" actId="164"/>
          <ac:grpSpMkLst>
            <pc:docMk/>
            <pc:sldMk cId="3178711903" sldId="260"/>
            <ac:grpSpMk id="9" creationId="{7CBB2D37-AE8F-4668-95D8-1287564B142E}"/>
          </ac:grpSpMkLst>
        </pc:grpChg>
        <pc:picChg chg="add mod">
          <ac:chgData name="Matthew Sievert" userId="10858b4d490cb69c" providerId="LiveId" clId="{414ACF95-EC9D-4B8B-87F7-B206369A3F2A}" dt="2019-04-04T18:13:20.804" v="8607" actId="164"/>
          <ac:picMkLst>
            <pc:docMk/>
            <pc:sldMk cId="3178711903" sldId="260"/>
            <ac:picMk id="4" creationId="{AA59B952-21BE-4591-BDC3-F260557711B3}"/>
          </ac:picMkLst>
        </pc:picChg>
      </pc:sldChg>
      <pc:sldChg chg="addSp delSp modSp add">
        <pc:chgData name="Matthew Sievert" userId="10858b4d490cb69c" providerId="LiveId" clId="{414ACF95-EC9D-4B8B-87F7-B206369A3F2A}" dt="2019-04-04T22:19:27.264" v="10859" actId="20577"/>
        <pc:sldMkLst>
          <pc:docMk/>
          <pc:sldMk cId="149580151" sldId="261"/>
        </pc:sldMkLst>
        <pc:spChg chg="add mod">
          <ac:chgData name="Matthew Sievert" userId="10858b4d490cb69c" providerId="LiveId" clId="{414ACF95-EC9D-4B8B-87F7-B206369A3F2A}" dt="2019-04-04T18:32:05.216" v="8995" actId="1076"/>
          <ac:spMkLst>
            <pc:docMk/>
            <pc:sldMk cId="149580151" sldId="261"/>
            <ac:spMk id="4" creationId="{0BDBFD77-F64A-4D12-9461-1A3EFA8B1D15}"/>
          </ac:spMkLst>
        </pc:spChg>
        <pc:spChg chg="del mod">
          <ac:chgData name="Matthew Sievert" userId="10858b4d490cb69c" providerId="LiveId" clId="{414ACF95-EC9D-4B8B-87F7-B206369A3F2A}" dt="2019-04-04T18:32:08.912" v="8996" actId="478"/>
          <ac:spMkLst>
            <pc:docMk/>
            <pc:sldMk cId="149580151" sldId="261"/>
            <ac:spMk id="16" creationId="{1E0C3657-5E5E-4BD5-B031-A5E0E63EAF8D}"/>
          </ac:spMkLst>
        </pc:spChg>
        <pc:spChg chg="mod topLvl">
          <ac:chgData name="Matthew Sievert" userId="10858b4d490cb69c" providerId="LiveId" clId="{414ACF95-EC9D-4B8B-87F7-B206369A3F2A}" dt="2019-04-04T18:14:45.136" v="8693" actId="164"/>
          <ac:spMkLst>
            <pc:docMk/>
            <pc:sldMk cId="149580151" sldId="261"/>
            <ac:spMk id="22" creationId="{C22C4929-4C1E-46A4-B5DB-5D5832B84497}"/>
          </ac:spMkLst>
        </pc:spChg>
        <pc:spChg chg="mod topLvl">
          <ac:chgData name="Matthew Sievert" userId="10858b4d490cb69c" providerId="LiveId" clId="{414ACF95-EC9D-4B8B-87F7-B206369A3F2A}" dt="2019-04-04T22:19:27.264" v="10859" actId="20577"/>
          <ac:spMkLst>
            <pc:docMk/>
            <pc:sldMk cId="149580151" sldId="261"/>
            <ac:spMk id="23" creationId="{760533FF-6D9F-4B44-9367-57B3779AC00D}"/>
          </ac:spMkLst>
        </pc:spChg>
        <pc:spChg chg="add mod">
          <ac:chgData name="Matthew Sievert" userId="10858b4d490cb69c" providerId="LiveId" clId="{414ACF95-EC9D-4B8B-87F7-B206369A3F2A}" dt="2019-04-04T18:31:47.767" v="8957" actId="1076"/>
          <ac:spMkLst>
            <pc:docMk/>
            <pc:sldMk cId="149580151" sldId="261"/>
            <ac:spMk id="24" creationId="{63A4BDDE-B0B7-45D2-831A-71191C8D3767}"/>
          </ac:spMkLst>
        </pc:spChg>
        <pc:spChg chg="add mod">
          <ac:chgData name="Matthew Sievert" userId="10858b4d490cb69c" providerId="LiveId" clId="{414ACF95-EC9D-4B8B-87F7-B206369A3F2A}" dt="2019-04-04T18:31:47.767" v="8957" actId="1076"/>
          <ac:spMkLst>
            <pc:docMk/>
            <pc:sldMk cId="149580151" sldId="261"/>
            <ac:spMk id="25" creationId="{A65D3653-3A27-4268-A772-9BA174F41A00}"/>
          </ac:spMkLst>
        </pc:spChg>
        <pc:spChg chg="mod">
          <ac:chgData name="Matthew Sievert" userId="10858b4d490cb69c" providerId="LiveId" clId="{414ACF95-EC9D-4B8B-87F7-B206369A3F2A}" dt="2019-04-04T18:27:21.732" v="8953" actId="20577"/>
          <ac:spMkLst>
            <pc:docMk/>
            <pc:sldMk cId="149580151" sldId="261"/>
            <ac:spMk id="68" creationId="{4086AAB9-924D-495B-B6C9-49C95055C6E9}"/>
          </ac:spMkLst>
        </pc:spChg>
        <pc:grpChg chg="add mod">
          <ac:chgData name="Matthew Sievert" userId="10858b4d490cb69c" providerId="LiveId" clId="{414ACF95-EC9D-4B8B-87F7-B206369A3F2A}" dt="2019-04-04T18:31:47.767" v="8957" actId="1076"/>
          <ac:grpSpMkLst>
            <pc:docMk/>
            <pc:sldMk cId="149580151" sldId="261"/>
            <ac:grpSpMk id="2" creationId="{25168E74-98A8-4619-898E-5B5283597D9F}"/>
          </ac:grpSpMkLst>
        </pc:grpChg>
        <pc:grpChg chg="del mod">
          <ac:chgData name="Matthew Sievert" userId="10858b4d490cb69c" providerId="LiveId" clId="{414ACF95-EC9D-4B8B-87F7-B206369A3F2A}" dt="2019-04-04T18:32:11.790" v="8997" actId="478"/>
          <ac:grpSpMkLst>
            <pc:docMk/>
            <pc:sldMk cId="149580151" sldId="261"/>
            <ac:grpSpMk id="3" creationId="{0DA7249C-750B-410B-83AF-9E7F47A7F2AA}"/>
          </ac:grpSpMkLst>
        </pc:grpChg>
        <pc:grpChg chg="add del mod">
          <ac:chgData name="Matthew Sievert" userId="10858b4d490cb69c" providerId="LiveId" clId="{414ACF95-EC9D-4B8B-87F7-B206369A3F2A}" dt="2019-04-04T18:14:30.161" v="8688" actId="165"/>
          <ac:grpSpMkLst>
            <pc:docMk/>
            <pc:sldMk cId="149580151" sldId="261"/>
            <ac:grpSpMk id="19" creationId="{A331A730-DBCD-46AA-8E1D-3CE40BB2933F}"/>
          </ac:grpSpMkLst>
        </pc:grpChg>
        <pc:picChg chg="add del mod">
          <ac:chgData name="Matthew Sievert" userId="10858b4d490cb69c" providerId="LiveId" clId="{414ACF95-EC9D-4B8B-87F7-B206369A3F2A}" dt="2019-04-04T18:27:26.184" v="8954" actId="478"/>
          <ac:picMkLst>
            <pc:docMk/>
            <pc:sldMk cId="149580151" sldId="261"/>
            <ac:picMk id="18" creationId="{EA06402A-2337-415C-9415-25B520346AC6}"/>
          </ac:picMkLst>
        </pc:picChg>
      </pc:sldChg>
      <pc:sldChg chg="addSp delSp modSp add">
        <pc:chgData name="Matthew Sievert" userId="10858b4d490cb69c" providerId="LiveId" clId="{414ACF95-EC9D-4B8B-87F7-B206369A3F2A}" dt="2019-04-04T18:56:14.792" v="9771" actId="20577"/>
        <pc:sldMkLst>
          <pc:docMk/>
          <pc:sldMk cId="1441205643" sldId="262"/>
        </pc:sldMkLst>
        <pc:spChg chg="mod">
          <ac:chgData name="Matthew Sievert" userId="10858b4d490cb69c" providerId="LiveId" clId="{414ACF95-EC9D-4B8B-87F7-B206369A3F2A}" dt="2019-04-04T18:55:52.337" v="9733" actId="1076"/>
          <ac:spMkLst>
            <pc:docMk/>
            <pc:sldMk cId="1441205643" sldId="262"/>
            <ac:spMk id="16" creationId="{1E0C3657-5E5E-4BD5-B031-A5E0E63EAF8D}"/>
          </ac:spMkLst>
        </pc:spChg>
        <pc:spChg chg="add mod">
          <ac:chgData name="Matthew Sievert" userId="10858b4d490cb69c" providerId="LiveId" clId="{414ACF95-EC9D-4B8B-87F7-B206369A3F2A}" dt="2019-04-04T18:55:56.678" v="9739" actId="1035"/>
          <ac:spMkLst>
            <pc:docMk/>
            <pc:sldMk cId="1441205643" sldId="262"/>
            <ac:spMk id="18" creationId="{EEC730EA-4F4E-4FFB-B64D-C1F539B00A2D}"/>
          </ac:spMkLst>
        </pc:spChg>
        <pc:spChg chg="add mod">
          <ac:chgData name="Matthew Sievert" userId="10858b4d490cb69c" providerId="LiveId" clId="{414ACF95-EC9D-4B8B-87F7-B206369A3F2A}" dt="2019-04-04T18:46:48.627" v="9508" actId="1076"/>
          <ac:spMkLst>
            <pc:docMk/>
            <pc:sldMk cId="1441205643" sldId="262"/>
            <ac:spMk id="19" creationId="{12DD5A60-ECEE-4D3C-AA99-561EA5FA09B5}"/>
          </ac:spMkLst>
        </pc:spChg>
        <pc:spChg chg="add mod">
          <ac:chgData name="Matthew Sievert" userId="10858b4d490cb69c" providerId="LiveId" clId="{414ACF95-EC9D-4B8B-87F7-B206369A3F2A}" dt="2019-04-04T18:56:14.792" v="9771" actId="20577"/>
          <ac:spMkLst>
            <pc:docMk/>
            <pc:sldMk cId="1441205643" sldId="262"/>
            <ac:spMk id="22" creationId="{0BC1E016-F79A-420B-A7DE-900E824529FB}"/>
          </ac:spMkLst>
        </pc:spChg>
        <pc:spChg chg="mod">
          <ac:chgData name="Matthew Sievert" userId="10858b4d490cb69c" providerId="LiveId" clId="{414ACF95-EC9D-4B8B-87F7-B206369A3F2A}" dt="2019-04-04T15:23:52.617" v="1381" actId="20577"/>
          <ac:spMkLst>
            <pc:docMk/>
            <pc:sldMk cId="1441205643" sldId="262"/>
            <ac:spMk id="68" creationId="{4086AAB9-924D-495B-B6C9-49C95055C6E9}"/>
          </ac:spMkLst>
        </pc:spChg>
        <pc:grpChg chg="del">
          <ac:chgData name="Matthew Sievert" userId="10858b4d490cb69c" providerId="LiveId" clId="{414ACF95-EC9D-4B8B-87F7-B206369A3F2A}" dt="2019-04-04T18:55:53.789" v="9734" actId="478"/>
          <ac:grpSpMkLst>
            <pc:docMk/>
            <pc:sldMk cId="1441205643" sldId="262"/>
            <ac:grpSpMk id="3" creationId="{0DA7249C-750B-410B-83AF-9E7F47A7F2AA}"/>
          </ac:grpSpMkLst>
        </pc:grpChg>
      </pc:sldChg>
      <pc:sldChg chg="addSp delSp modSp add">
        <pc:chgData name="Matthew Sievert" userId="10858b4d490cb69c" providerId="LiveId" clId="{414ACF95-EC9D-4B8B-87F7-B206369A3F2A}" dt="2019-04-04T22:19:16.059" v="10855" actId="1076"/>
        <pc:sldMkLst>
          <pc:docMk/>
          <pc:sldMk cId="3356685290" sldId="263"/>
        </pc:sldMkLst>
        <pc:spChg chg="add mod">
          <ac:chgData name="Matthew Sievert" userId="10858b4d490cb69c" providerId="LiveId" clId="{414ACF95-EC9D-4B8B-87F7-B206369A3F2A}" dt="2019-04-04T22:10:42.889" v="10374" actId="164"/>
          <ac:spMkLst>
            <pc:docMk/>
            <pc:sldMk cId="3356685290" sldId="263"/>
            <ac:spMk id="2" creationId="{0FCFE2A8-5741-41FC-A539-7057903BF482}"/>
          </ac:spMkLst>
        </pc:spChg>
        <pc:spChg chg="del mod">
          <ac:chgData name="Matthew Sievert" userId="10858b4d490cb69c" providerId="LiveId" clId="{414ACF95-EC9D-4B8B-87F7-B206369A3F2A}" dt="2019-04-04T22:19:07.796" v="10852" actId="478"/>
          <ac:spMkLst>
            <pc:docMk/>
            <pc:sldMk cId="3356685290" sldId="263"/>
            <ac:spMk id="16" creationId="{1E0C3657-5E5E-4BD5-B031-A5E0E63EAF8D}"/>
          </ac:spMkLst>
        </pc:spChg>
        <pc:spChg chg="add mod">
          <ac:chgData name="Matthew Sievert" userId="10858b4d490cb69c" providerId="LiveId" clId="{414ACF95-EC9D-4B8B-87F7-B206369A3F2A}" dt="2019-04-04T22:08:32.243" v="10288" actId="20577"/>
          <ac:spMkLst>
            <pc:docMk/>
            <pc:sldMk cId="3356685290" sldId="263"/>
            <ac:spMk id="18" creationId="{91A4499A-F9A1-415A-BD55-83B0C74BCAD5}"/>
          </ac:spMkLst>
        </pc:spChg>
        <pc:spChg chg="add mod ord">
          <ac:chgData name="Matthew Sievert" userId="10858b4d490cb69c" providerId="LiveId" clId="{414ACF95-EC9D-4B8B-87F7-B206369A3F2A}" dt="2019-04-04T22:10:42.889" v="10374" actId="164"/>
          <ac:spMkLst>
            <pc:docMk/>
            <pc:sldMk cId="3356685290" sldId="263"/>
            <ac:spMk id="19" creationId="{01CCA3DF-609E-4C96-895E-2BD3DEDE9696}"/>
          </ac:spMkLst>
        </pc:spChg>
        <pc:spChg chg="add del mod">
          <ac:chgData name="Matthew Sievert" userId="10858b4d490cb69c" providerId="LiveId" clId="{414ACF95-EC9D-4B8B-87F7-B206369A3F2A}" dt="2019-04-04T22:11:10.474" v="10408" actId="478"/>
          <ac:spMkLst>
            <pc:docMk/>
            <pc:sldMk cId="3356685290" sldId="263"/>
            <ac:spMk id="22" creationId="{4347D018-EE64-4675-BDFE-CB298524F486}"/>
          </ac:spMkLst>
        </pc:spChg>
        <pc:spChg chg="add del mod">
          <ac:chgData name="Matthew Sievert" userId="10858b4d490cb69c" providerId="LiveId" clId="{414ACF95-EC9D-4B8B-87F7-B206369A3F2A}" dt="2019-04-04T22:10:54.580" v="10391" actId="478"/>
          <ac:spMkLst>
            <pc:docMk/>
            <pc:sldMk cId="3356685290" sldId="263"/>
            <ac:spMk id="23" creationId="{7E91119F-100D-4F41-8305-8414795C698A}"/>
          </ac:spMkLst>
        </pc:spChg>
        <pc:spChg chg="mod">
          <ac:chgData name="Matthew Sievert" userId="10858b4d490cb69c" providerId="LiveId" clId="{414ACF95-EC9D-4B8B-87F7-B206369A3F2A}" dt="2019-04-04T22:10:50.177" v="10390" actId="20577"/>
          <ac:spMkLst>
            <pc:docMk/>
            <pc:sldMk cId="3356685290" sldId="263"/>
            <ac:spMk id="26" creationId="{99D89AA9-E862-428C-8980-F9F369A23521}"/>
          </ac:spMkLst>
        </pc:spChg>
        <pc:spChg chg="mod">
          <ac:chgData name="Matthew Sievert" userId="10858b4d490cb69c" providerId="LiveId" clId="{414ACF95-EC9D-4B8B-87F7-B206369A3F2A}" dt="2019-04-04T22:11:08.166" v="10407" actId="20577"/>
          <ac:spMkLst>
            <pc:docMk/>
            <pc:sldMk cId="3356685290" sldId="263"/>
            <ac:spMk id="29" creationId="{9B8184BB-E04C-487F-9D2A-DCD3A237B2E6}"/>
          </ac:spMkLst>
        </pc:spChg>
        <pc:spChg chg="add mod">
          <ac:chgData name="Matthew Sievert" userId="10858b4d490cb69c" providerId="LiveId" clId="{414ACF95-EC9D-4B8B-87F7-B206369A3F2A}" dt="2019-04-04T22:19:16.059" v="10855" actId="1076"/>
          <ac:spMkLst>
            <pc:docMk/>
            <pc:sldMk cId="3356685290" sldId="263"/>
            <ac:spMk id="36" creationId="{2A533403-38F0-4916-9395-C0276F34E013}"/>
          </ac:spMkLst>
        </pc:spChg>
        <pc:spChg chg="mod">
          <ac:chgData name="Matthew Sievert" userId="10858b4d490cb69c" providerId="LiveId" clId="{414ACF95-EC9D-4B8B-87F7-B206369A3F2A}" dt="2019-04-04T15:41:22.896" v="1865" actId="20577"/>
          <ac:spMkLst>
            <pc:docMk/>
            <pc:sldMk cId="3356685290" sldId="263"/>
            <ac:spMk id="68" creationId="{4086AAB9-924D-495B-B6C9-49C95055C6E9}"/>
          </ac:spMkLst>
        </pc:spChg>
        <pc:grpChg chg="del mod">
          <ac:chgData name="Matthew Sievert" userId="10858b4d490cb69c" providerId="LiveId" clId="{414ACF95-EC9D-4B8B-87F7-B206369A3F2A}" dt="2019-04-04T22:19:09.483" v="10853" actId="478"/>
          <ac:grpSpMkLst>
            <pc:docMk/>
            <pc:sldMk cId="3356685290" sldId="263"/>
            <ac:grpSpMk id="3" creationId="{0DA7249C-750B-410B-83AF-9E7F47A7F2AA}"/>
          </ac:grpSpMkLst>
        </pc:grpChg>
        <pc:grpChg chg="add mod">
          <ac:chgData name="Matthew Sievert" userId="10858b4d490cb69c" providerId="LiveId" clId="{414ACF95-EC9D-4B8B-87F7-B206369A3F2A}" dt="2019-04-04T22:11:17.165" v="10410" actId="1076"/>
          <ac:grpSpMkLst>
            <pc:docMk/>
            <pc:sldMk cId="3356685290" sldId="263"/>
            <ac:grpSpMk id="4" creationId="{DE9FBBAE-B0A4-4B01-91A7-48508CCB6152}"/>
          </ac:grpSpMkLst>
        </pc:grpChg>
        <pc:grpChg chg="add mod">
          <ac:chgData name="Matthew Sievert" userId="10858b4d490cb69c" providerId="LiveId" clId="{414ACF95-EC9D-4B8B-87F7-B206369A3F2A}" dt="2019-04-04T22:11:19.746" v="10411" actId="1076"/>
          <ac:grpSpMkLst>
            <pc:docMk/>
            <pc:sldMk cId="3356685290" sldId="263"/>
            <ac:grpSpMk id="24" creationId="{5E386585-CA7B-48B0-B1C7-F61F1FA01D5E}"/>
          </ac:grpSpMkLst>
        </pc:grpChg>
        <pc:grpChg chg="add mod">
          <ac:chgData name="Matthew Sievert" userId="10858b4d490cb69c" providerId="LiveId" clId="{414ACF95-EC9D-4B8B-87F7-B206369A3F2A}" dt="2019-04-04T22:11:25.939" v="10413" actId="1076"/>
          <ac:grpSpMkLst>
            <pc:docMk/>
            <pc:sldMk cId="3356685290" sldId="263"/>
            <ac:grpSpMk id="27" creationId="{AB6D01AA-4E7B-43AD-A76E-97D59DF4711F}"/>
          </ac:grpSpMkLst>
        </pc:grpChg>
      </pc:sldChg>
      <pc:sldChg chg="addSp delSp modSp add">
        <pc:chgData name="Matthew Sievert" userId="10858b4d490cb69c" providerId="LiveId" clId="{414ACF95-EC9D-4B8B-87F7-B206369A3F2A}" dt="2019-04-04T22:03:30.792" v="10248" actId="478"/>
        <pc:sldMkLst>
          <pc:docMk/>
          <pc:sldMk cId="3855799359" sldId="264"/>
        </pc:sldMkLst>
        <pc:spChg chg="del mod">
          <ac:chgData name="Matthew Sievert" userId="10858b4d490cb69c" providerId="LiveId" clId="{414ACF95-EC9D-4B8B-87F7-B206369A3F2A}" dt="2019-04-04T22:02:48.878" v="10223" actId="478"/>
          <ac:spMkLst>
            <pc:docMk/>
            <pc:sldMk cId="3855799359" sldId="264"/>
            <ac:spMk id="16" creationId="{1E0C3657-5E5E-4BD5-B031-A5E0E63EAF8D}"/>
          </ac:spMkLst>
        </pc:spChg>
        <pc:spChg chg="add mod">
          <ac:chgData name="Matthew Sievert" userId="10858b4d490cb69c" providerId="LiveId" clId="{414ACF95-EC9D-4B8B-87F7-B206369A3F2A}" dt="2019-04-04T21:54:10.451" v="9781" actId="121"/>
          <ac:spMkLst>
            <pc:docMk/>
            <pc:sldMk cId="3855799359" sldId="264"/>
            <ac:spMk id="18" creationId="{1013014F-0E5B-4011-871D-55F4D9851CB0}"/>
          </ac:spMkLst>
        </pc:spChg>
        <pc:spChg chg="add mod">
          <ac:chgData name="Matthew Sievert" userId="10858b4d490cb69c" providerId="LiveId" clId="{414ACF95-EC9D-4B8B-87F7-B206369A3F2A}" dt="2019-04-04T21:57:59.638" v="9794" actId="20577"/>
          <ac:spMkLst>
            <pc:docMk/>
            <pc:sldMk cId="3855799359" sldId="264"/>
            <ac:spMk id="19" creationId="{81E91163-B40D-40C6-A832-A5AEEDEE8769}"/>
          </ac:spMkLst>
        </pc:spChg>
        <pc:spChg chg="add mod">
          <ac:chgData name="Matthew Sievert" userId="10858b4d490cb69c" providerId="LiveId" clId="{414ACF95-EC9D-4B8B-87F7-B206369A3F2A}" dt="2019-04-04T22:03:12.233" v="10228" actId="1076"/>
          <ac:spMkLst>
            <pc:docMk/>
            <pc:sldMk cId="3855799359" sldId="264"/>
            <ac:spMk id="22" creationId="{28008729-8349-4102-A3B5-48291C63771E}"/>
          </ac:spMkLst>
        </pc:spChg>
        <pc:spChg chg="add del mod">
          <ac:chgData name="Matthew Sievert" userId="10858b4d490cb69c" providerId="LiveId" clId="{414ACF95-EC9D-4B8B-87F7-B206369A3F2A}" dt="2019-04-04T22:00:12.361" v="9935" actId="478"/>
          <ac:spMkLst>
            <pc:docMk/>
            <pc:sldMk cId="3855799359" sldId="264"/>
            <ac:spMk id="23" creationId="{9A8A5E05-9777-4F40-BA3A-AC9F1B1AB14C}"/>
          </ac:spMkLst>
        </pc:spChg>
        <pc:spChg chg="mod">
          <ac:chgData name="Matthew Sievert" userId="10858b4d490cb69c" providerId="LiveId" clId="{414ACF95-EC9D-4B8B-87F7-B206369A3F2A}" dt="2019-04-04T15:41:54.208" v="1932" actId="20577"/>
          <ac:spMkLst>
            <pc:docMk/>
            <pc:sldMk cId="3855799359" sldId="264"/>
            <ac:spMk id="68" creationId="{4086AAB9-924D-495B-B6C9-49C95055C6E9}"/>
          </ac:spMkLst>
        </pc:spChg>
        <pc:grpChg chg="del mod">
          <ac:chgData name="Matthew Sievert" userId="10858b4d490cb69c" providerId="LiveId" clId="{414ACF95-EC9D-4B8B-87F7-B206369A3F2A}" dt="2019-04-04T22:03:30.792" v="10248" actId="478"/>
          <ac:grpSpMkLst>
            <pc:docMk/>
            <pc:sldMk cId="3855799359" sldId="264"/>
            <ac:grpSpMk id="3" creationId="{0DA7249C-750B-410B-83AF-9E7F47A7F2AA}"/>
          </ac:grpSpMkLst>
        </pc:grpChg>
      </pc:sldChg>
      <pc:sldChg chg="addSp delSp modSp add">
        <pc:chgData name="Matthew Sievert" userId="10858b4d490cb69c" providerId="LiveId" clId="{414ACF95-EC9D-4B8B-87F7-B206369A3F2A}" dt="2019-04-05T20:43:18.254" v="11522" actId="478"/>
        <pc:sldMkLst>
          <pc:docMk/>
          <pc:sldMk cId="2992173526" sldId="266"/>
        </pc:sldMkLst>
        <pc:spChg chg="del mod">
          <ac:chgData name="Matthew Sievert" userId="10858b4d490cb69c" providerId="LiveId" clId="{414ACF95-EC9D-4B8B-87F7-B206369A3F2A}" dt="2019-04-05T20:43:17.236" v="11521" actId="478"/>
          <ac:spMkLst>
            <pc:docMk/>
            <pc:sldMk cId="2992173526" sldId="266"/>
            <ac:spMk id="16" creationId="{1E0C3657-5E5E-4BD5-B031-A5E0E63EAF8D}"/>
          </ac:spMkLst>
        </pc:spChg>
        <pc:spChg chg="add mod">
          <ac:chgData name="Matthew Sievert" userId="10858b4d490cb69c" providerId="LiveId" clId="{414ACF95-EC9D-4B8B-87F7-B206369A3F2A}" dt="2019-04-05T20:43:05.361" v="11520" actId="207"/>
          <ac:spMkLst>
            <pc:docMk/>
            <pc:sldMk cId="2992173526" sldId="266"/>
            <ac:spMk id="25" creationId="{EDD853BB-53D8-4DA9-A3CC-B3453CC05E91}"/>
          </ac:spMkLst>
        </pc:spChg>
        <pc:spChg chg="add mod">
          <ac:chgData name="Matthew Sievert" userId="10858b4d490cb69c" providerId="LiveId" clId="{414ACF95-EC9D-4B8B-87F7-B206369A3F2A}" dt="2019-04-05T20:43:05.361" v="11520" actId="207"/>
          <ac:spMkLst>
            <pc:docMk/>
            <pc:sldMk cId="2992173526" sldId="266"/>
            <ac:spMk id="26" creationId="{4FEFE8F2-AD55-4EB6-A168-46DE5A4CC3DF}"/>
          </ac:spMkLst>
        </pc:spChg>
        <pc:spChg chg="add">
          <ac:chgData name="Matthew Sievert" userId="10858b4d490cb69c" providerId="LiveId" clId="{414ACF95-EC9D-4B8B-87F7-B206369A3F2A}" dt="2019-04-05T20:42:18.330" v="11503"/>
          <ac:spMkLst>
            <pc:docMk/>
            <pc:sldMk cId="2992173526" sldId="266"/>
            <ac:spMk id="27" creationId="{00A6934F-00E7-4E5B-AE90-8C5F214BC9B3}"/>
          </ac:spMkLst>
        </pc:spChg>
        <pc:spChg chg="add">
          <ac:chgData name="Matthew Sievert" userId="10858b4d490cb69c" providerId="LiveId" clId="{414ACF95-EC9D-4B8B-87F7-B206369A3F2A}" dt="2019-04-05T20:42:18.330" v="11503"/>
          <ac:spMkLst>
            <pc:docMk/>
            <pc:sldMk cId="2992173526" sldId="266"/>
            <ac:spMk id="28" creationId="{1E916278-4998-421F-A18E-7284D7D6D332}"/>
          </ac:spMkLst>
        </pc:spChg>
        <pc:spChg chg="add">
          <ac:chgData name="Matthew Sievert" userId="10858b4d490cb69c" providerId="LiveId" clId="{414ACF95-EC9D-4B8B-87F7-B206369A3F2A}" dt="2019-04-05T20:42:18.330" v="11503"/>
          <ac:spMkLst>
            <pc:docMk/>
            <pc:sldMk cId="2992173526" sldId="266"/>
            <ac:spMk id="29" creationId="{FC59758D-C527-4986-B712-9C8974F7FA19}"/>
          </ac:spMkLst>
        </pc:spChg>
        <pc:spChg chg="add">
          <ac:chgData name="Matthew Sievert" userId="10858b4d490cb69c" providerId="LiveId" clId="{414ACF95-EC9D-4B8B-87F7-B206369A3F2A}" dt="2019-04-05T20:42:18.330" v="11503"/>
          <ac:spMkLst>
            <pc:docMk/>
            <pc:sldMk cId="2992173526" sldId="266"/>
            <ac:spMk id="36" creationId="{3B835503-C8F5-4287-BE8E-68D5BB9279D8}"/>
          </ac:spMkLst>
        </pc:spChg>
        <pc:spChg chg="add">
          <ac:chgData name="Matthew Sievert" userId="10858b4d490cb69c" providerId="LiveId" clId="{414ACF95-EC9D-4B8B-87F7-B206369A3F2A}" dt="2019-04-05T20:42:18.330" v="11503"/>
          <ac:spMkLst>
            <pc:docMk/>
            <pc:sldMk cId="2992173526" sldId="266"/>
            <ac:spMk id="37" creationId="{FE910355-22A1-4CF1-B706-262BC4A08D79}"/>
          </ac:spMkLst>
        </pc:spChg>
        <pc:spChg chg="mod">
          <ac:chgData name="Matthew Sievert" userId="10858b4d490cb69c" providerId="LiveId" clId="{414ACF95-EC9D-4B8B-87F7-B206369A3F2A}" dt="2019-04-04T16:01:52.295" v="3424" actId="20577"/>
          <ac:spMkLst>
            <pc:docMk/>
            <pc:sldMk cId="2992173526" sldId="266"/>
            <ac:spMk id="68" creationId="{4086AAB9-924D-495B-B6C9-49C95055C6E9}"/>
          </ac:spMkLst>
        </pc:spChg>
        <pc:grpChg chg="del mod">
          <ac:chgData name="Matthew Sievert" userId="10858b4d490cb69c" providerId="LiveId" clId="{414ACF95-EC9D-4B8B-87F7-B206369A3F2A}" dt="2019-04-05T20:43:18.254" v="11522" actId="478"/>
          <ac:grpSpMkLst>
            <pc:docMk/>
            <pc:sldMk cId="2992173526" sldId="266"/>
            <ac:grpSpMk id="3" creationId="{0DA7249C-750B-410B-83AF-9E7F47A7F2AA}"/>
          </ac:grpSpMkLst>
        </pc:grpChg>
        <pc:picChg chg="add">
          <ac:chgData name="Matthew Sievert" userId="10858b4d490cb69c" providerId="LiveId" clId="{414ACF95-EC9D-4B8B-87F7-B206369A3F2A}" dt="2019-04-05T20:42:18.330" v="11503"/>
          <ac:picMkLst>
            <pc:docMk/>
            <pc:sldMk cId="2992173526" sldId="266"/>
            <ac:picMk id="18" creationId="{2268D479-DF98-487A-9B0E-88AF05CA32D4}"/>
          </ac:picMkLst>
        </pc:picChg>
        <pc:picChg chg="add">
          <ac:chgData name="Matthew Sievert" userId="10858b4d490cb69c" providerId="LiveId" clId="{414ACF95-EC9D-4B8B-87F7-B206369A3F2A}" dt="2019-04-05T20:42:18.330" v="11503"/>
          <ac:picMkLst>
            <pc:docMk/>
            <pc:sldMk cId="2992173526" sldId="266"/>
            <ac:picMk id="19" creationId="{09E084F7-3FC7-4148-BF6B-8C1521DDFE19}"/>
          </ac:picMkLst>
        </pc:picChg>
        <pc:picChg chg="add">
          <ac:chgData name="Matthew Sievert" userId="10858b4d490cb69c" providerId="LiveId" clId="{414ACF95-EC9D-4B8B-87F7-B206369A3F2A}" dt="2019-04-05T20:42:18.330" v="11503"/>
          <ac:picMkLst>
            <pc:docMk/>
            <pc:sldMk cId="2992173526" sldId="266"/>
            <ac:picMk id="22" creationId="{8A0D76B1-6B61-4BD2-AB9B-2FF2C2184361}"/>
          </ac:picMkLst>
        </pc:picChg>
        <pc:picChg chg="add">
          <ac:chgData name="Matthew Sievert" userId="10858b4d490cb69c" providerId="LiveId" clId="{414ACF95-EC9D-4B8B-87F7-B206369A3F2A}" dt="2019-04-05T20:42:18.330" v="11503"/>
          <ac:picMkLst>
            <pc:docMk/>
            <pc:sldMk cId="2992173526" sldId="266"/>
            <ac:picMk id="23" creationId="{CB95D2D4-0E85-4FB7-B7BE-38E24D0E5E26}"/>
          </ac:picMkLst>
        </pc:picChg>
        <pc:picChg chg="add">
          <ac:chgData name="Matthew Sievert" userId="10858b4d490cb69c" providerId="LiveId" clId="{414ACF95-EC9D-4B8B-87F7-B206369A3F2A}" dt="2019-04-05T20:42:18.330" v="11503"/>
          <ac:picMkLst>
            <pc:docMk/>
            <pc:sldMk cId="2992173526" sldId="266"/>
            <ac:picMk id="24" creationId="{0A6D9E42-01DB-43CF-BADB-C65CD6142F19}"/>
          </ac:picMkLst>
        </pc:picChg>
      </pc:sldChg>
      <pc:sldChg chg="addSp delSp modSp add">
        <pc:chgData name="Matthew Sievert" userId="10858b4d490cb69c" providerId="LiveId" clId="{414ACF95-EC9D-4B8B-87F7-B206369A3F2A}" dt="2019-04-05T22:26:26.317" v="13381" actId="207"/>
        <pc:sldMkLst>
          <pc:docMk/>
          <pc:sldMk cId="3618540581" sldId="267"/>
        </pc:sldMkLst>
        <pc:spChg chg="del mod">
          <ac:chgData name="Matthew Sievert" userId="10858b4d490cb69c" providerId="LiveId" clId="{414ACF95-EC9D-4B8B-87F7-B206369A3F2A}" dt="2019-04-05T22:17:44.177" v="13127" actId="478"/>
          <ac:spMkLst>
            <pc:docMk/>
            <pc:sldMk cId="3618540581" sldId="267"/>
            <ac:spMk id="16" creationId="{1E0C3657-5E5E-4BD5-B031-A5E0E63EAF8D}"/>
          </ac:spMkLst>
        </pc:spChg>
        <pc:spChg chg="add del">
          <ac:chgData name="Matthew Sievert" userId="10858b4d490cb69c" providerId="LiveId" clId="{414ACF95-EC9D-4B8B-87F7-B206369A3F2A}" dt="2019-04-05T20:42:04.054" v="11496"/>
          <ac:spMkLst>
            <pc:docMk/>
            <pc:sldMk cId="3618540581" sldId="267"/>
            <ac:spMk id="25" creationId="{5E03836D-1118-4739-8CCE-D0D78AA556F3}"/>
          </ac:spMkLst>
        </pc:spChg>
        <pc:spChg chg="add del">
          <ac:chgData name="Matthew Sievert" userId="10858b4d490cb69c" providerId="LiveId" clId="{414ACF95-EC9D-4B8B-87F7-B206369A3F2A}" dt="2019-04-05T20:42:04.054" v="11496"/>
          <ac:spMkLst>
            <pc:docMk/>
            <pc:sldMk cId="3618540581" sldId="267"/>
            <ac:spMk id="26" creationId="{088A9E12-0414-408D-8DE8-8B411DC2F6C8}"/>
          </ac:spMkLst>
        </pc:spChg>
        <pc:spChg chg="add del">
          <ac:chgData name="Matthew Sievert" userId="10858b4d490cb69c" providerId="LiveId" clId="{414ACF95-EC9D-4B8B-87F7-B206369A3F2A}" dt="2019-04-05T20:42:04.054" v="11496"/>
          <ac:spMkLst>
            <pc:docMk/>
            <pc:sldMk cId="3618540581" sldId="267"/>
            <ac:spMk id="27" creationId="{9C77B697-BE8C-422F-952A-B3DF22E12D80}"/>
          </ac:spMkLst>
        </pc:spChg>
        <pc:spChg chg="add del">
          <ac:chgData name="Matthew Sievert" userId="10858b4d490cb69c" providerId="LiveId" clId="{414ACF95-EC9D-4B8B-87F7-B206369A3F2A}" dt="2019-04-05T20:42:04.054" v="11496"/>
          <ac:spMkLst>
            <pc:docMk/>
            <pc:sldMk cId="3618540581" sldId="267"/>
            <ac:spMk id="28" creationId="{55142BD0-37E8-41AC-B938-930544B93F6F}"/>
          </ac:spMkLst>
        </pc:spChg>
        <pc:spChg chg="add del">
          <ac:chgData name="Matthew Sievert" userId="10858b4d490cb69c" providerId="LiveId" clId="{414ACF95-EC9D-4B8B-87F7-B206369A3F2A}" dt="2019-04-05T20:42:04.054" v="11496"/>
          <ac:spMkLst>
            <pc:docMk/>
            <pc:sldMk cId="3618540581" sldId="267"/>
            <ac:spMk id="29" creationId="{14270148-87DF-40E0-B9B1-A95D245DB31F}"/>
          </ac:spMkLst>
        </pc:spChg>
        <pc:spChg chg="add del">
          <ac:chgData name="Matthew Sievert" userId="10858b4d490cb69c" providerId="LiveId" clId="{414ACF95-EC9D-4B8B-87F7-B206369A3F2A}" dt="2019-04-05T20:42:04.054" v="11496"/>
          <ac:spMkLst>
            <pc:docMk/>
            <pc:sldMk cId="3618540581" sldId="267"/>
            <ac:spMk id="36" creationId="{CFAF52E3-B1CC-4CFA-8C77-977D9D34807E}"/>
          </ac:spMkLst>
        </pc:spChg>
        <pc:spChg chg="add del">
          <ac:chgData name="Matthew Sievert" userId="10858b4d490cb69c" providerId="LiveId" clId="{414ACF95-EC9D-4B8B-87F7-B206369A3F2A}" dt="2019-04-05T20:42:04.054" v="11496"/>
          <ac:spMkLst>
            <pc:docMk/>
            <pc:sldMk cId="3618540581" sldId="267"/>
            <ac:spMk id="37" creationId="{E64D0BF6-B346-4F9E-A3F6-199CE68CAF32}"/>
          </ac:spMkLst>
        </pc:spChg>
        <pc:spChg chg="add del mod">
          <ac:chgData name="Matthew Sievert" userId="10858b4d490cb69c" providerId="LiveId" clId="{414ACF95-EC9D-4B8B-87F7-B206369A3F2A}" dt="2019-04-05T22:15:07.528" v="13053" actId="478"/>
          <ac:spMkLst>
            <pc:docMk/>
            <pc:sldMk cId="3618540581" sldId="267"/>
            <ac:spMk id="38" creationId="{CFCD32C1-E981-4E5F-9483-37529741BC12}"/>
          </ac:spMkLst>
        </pc:spChg>
        <pc:spChg chg="add mod">
          <ac:chgData name="Matthew Sievert" userId="10858b4d490cb69c" providerId="LiveId" clId="{414ACF95-EC9D-4B8B-87F7-B206369A3F2A}" dt="2019-04-05T22:15:02.267" v="13051" actId="1076"/>
          <ac:spMkLst>
            <pc:docMk/>
            <pc:sldMk cId="3618540581" sldId="267"/>
            <ac:spMk id="39" creationId="{9DC7BF85-2454-4ED2-A4E6-AAF691C2E58A}"/>
          </ac:spMkLst>
        </pc:spChg>
        <pc:spChg chg="add del mod">
          <ac:chgData name="Matthew Sievert" userId="10858b4d490cb69c" providerId="LiveId" clId="{414ACF95-EC9D-4B8B-87F7-B206369A3F2A}" dt="2019-04-05T21:05:42.426" v="11655" actId="478"/>
          <ac:spMkLst>
            <pc:docMk/>
            <pc:sldMk cId="3618540581" sldId="267"/>
            <ac:spMk id="40" creationId="{9737107D-92BD-458C-B761-8251BC732870}"/>
          </ac:spMkLst>
        </pc:spChg>
        <pc:spChg chg="add del mod">
          <ac:chgData name="Matthew Sievert" userId="10858b4d490cb69c" providerId="LiveId" clId="{414ACF95-EC9D-4B8B-87F7-B206369A3F2A}" dt="2019-04-05T22:01:45.091" v="12773" actId="478"/>
          <ac:spMkLst>
            <pc:docMk/>
            <pc:sldMk cId="3618540581" sldId="267"/>
            <ac:spMk id="50" creationId="{A40F93AE-FA80-4B51-BCA0-20C10C3E393A}"/>
          </ac:spMkLst>
        </pc:spChg>
        <pc:spChg chg="mod">
          <ac:chgData name="Matthew Sievert" userId="10858b4d490cb69c" providerId="LiveId" clId="{414ACF95-EC9D-4B8B-87F7-B206369A3F2A}" dt="2019-04-05T22:01:37.264" v="12772" actId="20577"/>
          <ac:spMkLst>
            <pc:docMk/>
            <pc:sldMk cId="3618540581" sldId="267"/>
            <ac:spMk id="68" creationId="{4086AAB9-924D-495B-B6C9-49C95055C6E9}"/>
          </ac:spMkLst>
        </pc:spChg>
        <pc:spChg chg="add mod">
          <ac:chgData name="Matthew Sievert" userId="10858b4d490cb69c" providerId="LiveId" clId="{414ACF95-EC9D-4B8B-87F7-B206369A3F2A}" dt="2019-04-05T22:26:26.317" v="13381" actId="207"/>
          <ac:spMkLst>
            <pc:docMk/>
            <pc:sldMk cId="3618540581" sldId="267"/>
            <ac:spMk id="71" creationId="{A42DDD28-ECD8-497D-8532-6056B3616987}"/>
          </ac:spMkLst>
        </pc:spChg>
        <pc:spChg chg="add mod">
          <ac:chgData name="Matthew Sievert" userId="10858b4d490cb69c" providerId="LiveId" clId="{414ACF95-EC9D-4B8B-87F7-B206369A3F2A}" dt="2019-04-05T22:05:15.102" v="12848" actId="1076"/>
          <ac:spMkLst>
            <pc:docMk/>
            <pc:sldMk cId="3618540581" sldId="267"/>
            <ac:spMk id="102" creationId="{A7C33077-69B0-4FB0-BD88-35B43FC0A935}"/>
          </ac:spMkLst>
        </pc:spChg>
        <pc:spChg chg="add mod">
          <ac:chgData name="Matthew Sievert" userId="10858b4d490cb69c" providerId="LiveId" clId="{414ACF95-EC9D-4B8B-87F7-B206369A3F2A}" dt="2019-04-05T22:26:19.971" v="13380" actId="207"/>
          <ac:spMkLst>
            <pc:docMk/>
            <pc:sldMk cId="3618540581" sldId="267"/>
            <ac:spMk id="103" creationId="{2E3AB491-14C6-4D4A-8CD3-7F0ABC03D01D}"/>
          </ac:spMkLst>
        </pc:spChg>
        <pc:grpChg chg="del mod">
          <ac:chgData name="Matthew Sievert" userId="10858b4d490cb69c" providerId="LiveId" clId="{414ACF95-EC9D-4B8B-87F7-B206369A3F2A}" dt="2019-04-05T22:15:05.123" v="13052" actId="478"/>
          <ac:grpSpMkLst>
            <pc:docMk/>
            <pc:sldMk cId="3618540581" sldId="267"/>
            <ac:grpSpMk id="3" creationId="{0DA7249C-750B-410B-83AF-9E7F47A7F2AA}"/>
          </ac:grpSpMkLst>
        </pc:grpChg>
        <pc:grpChg chg="add mod">
          <ac:chgData name="Matthew Sievert" userId="10858b4d490cb69c" providerId="LiveId" clId="{414ACF95-EC9D-4B8B-87F7-B206369A3F2A}" dt="2019-04-05T21:29:39.588" v="11870" actId="164"/>
          <ac:grpSpMkLst>
            <pc:docMk/>
            <pc:sldMk cId="3618540581" sldId="267"/>
            <ac:grpSpMk id="46" creationId="{14C98F6D-E529-4143-9C50-F7933902BCE7}"/>
          </ac:grpSpMkLst>
        </pc:grpChg>
        <pc:grpChg chg="add del mod">
          <ac:chgData name="Matthew Sievert" userId="10858b4d490cb69c" providerId="LiveId" clId="{414ACF95-EC9D-4B8B-87F7-B206369A3F2A}" dt="2019-04-05T21:52:53.959" v="12226" actId="478"/>
          <ac:grpSpMkLst>
            <pc:docMk/>
            <pc:sldMk cId="3618540581" sldId="267"/>
            <ac:grpSpMk id="70" creationId="{FA997441-1000-48F9-836E-2FD4F6C7737B}"/>
          </ac:grpSpMkLst>
        </pc:grpChg>
        <pc:picChg chg="del mod">
          <ac:chgData name="Matthew Sievert" userId="10858b4d490cb69c" providerId="LiveId" clId="{414ACF95-EC9D-4B8B-87F7-B206369A3F2A}" dt="2019-04-05T20:56:58.776" v="11583" actId="478"/>
          <ac:picMkLst>
            <pc:docMk/>
            <pc:sldMk cId="3618540581" sldId="267"/>
            <ac:picMk id="4" creationId="{B34EA733-9504-4079-A000-5C0429475064}"/>
          </ac:picMkLst>
        </pc:picChg>
        <pc:picChg chg="mod">
          <ac:chgData name="Matthew Sievert" userId="10858b4d490cb69c" providerId="LiveId" clId="{414ACF95-EC9D-4B8B-87F7-B206369A3F2A}" dt="2019-04-05T21:29:39.588" v="11870" actId="164"/>
          <ac:picMkLst>
            <pc:docMk/>
            <pc:sldMk cId="3618540581" sldId="267"/>
            <ac:picMk id="6" creationId="{BE8E3169-32B9-48D6-8FFE-54C004DEFC9F}"/>
          </ac:picMkLst>
        </pc:picChg>
        <pc:picChg chg="del mod ord">
          <ac:chgData name="Matthew Sievert" userId="10858b4d490cb69c" providerId="LiveId" clId="{414ACF95-EC9D-4B8B-87F7-B206369A3F2A}" dt="2019-04-05T21:01:11.078" v="11622" actId="478"/>
          <ac:picMkLst>
            <pc:docMk/>
            <pc:sldMk cId="3618540581" sldId="267"/>
            <ac:picMk id="8" creationId="{0A1AA91B-CD70-4A28-9CCE-A52D37959BA7}"/>
          </ac:picMkLst>
        </pc:picChg>
        <pc:picChg chg="del mod ord">
          <ac:chgData name="Matthew Sievert" userId="10858b4d490cb69c" providerId="LiveId" clId="{414ACF95-EC9D-4B8B-87F7-B206369A3F2A}" dt="2019-04-05T21:03:26.300" v="11638" actId="478"/>
          <ac:picMkLst>
            <pc:docMk/>
            <pc:sldMk cId="3618540581" sldId="267"/>
            <ac:picMk id="10" creationId="{D89C893D-BE2B-449D-A852-3F0A5BF39B58}"/>
          </ac:picMkLst>
        </pc:picChg>
        <pc:picChg chg="mod ord">
          <ac:chgData name="Matthew Sievert" userId="10858b4d490cb69c" providerId="LiveId" clId="{414ACF95-EC9D-4B8B-87F7-B206369A3F2A}" dt="2019-04-05T21:29:39.588" v="11870" actId="164"/>
          <ac:picMkLst>
            <pc:docMk/>
            <pc:sldMk cId="3618540581" sldId="267"/>
            <ac:picMk id="12" creationId="{997C7B47-B7F6-43EF-B8B8-5676B0C198C8}"/>
          </ac:picMkLst>
        </pc:picChg>
        <pc:picChg chg="add del">
          <ac:chgData name="Matthew Sievert" userId="10858b4d490cb69c" providerId="LiveId" clId="{414ACF95-EC9D-4B8B-87F7-B206369A3F2A}" dt="2019-04-05T20:42:04.054" v="11496"/>
          <ac:picMkLst>
            <pc:docMk/>
            <pc:sldMk cId="3618540581" sldId="267"/>
            <ac:picMk id="18" creationId="{1CF4F593-EC63-47B2-BFA4-655421449A31}"/>
          </ac:picMkLst>
        </pc:picChg>
        <pc:picChg chg="add del">
          <ac:chgData name="Matthew Sievert" userId="10858b4d490cb69c" providerId="LiveId" clId="{414ACF95-EC9D-4B8B-87F7-B206369A3F2A}" dt="2019-04-05T20:42:04.054" v="11496"/>
          <ac:picMkLst>
            <pc:docMk/>
            <pc:sldMk cId="3618540581" sldId="267"/>
            <ac:picMk id="19" creationId="{4ED92C35-60A9-4006-A3A2-7D8B9C5D7C95}"/>
          </ac:picMkLst>
        </pc:picChg>
        <pc:picChg chg="add del">
          <ac:chgData name="Matthew Sievert" userId="10858b4d490cb69c" providerId="LiveId" clId="{414ACF95-EC9D-4B8B-87F7-B206369A3F2A}" dt="2019-04-05T20:42:04.054" v="11496"/>
          <ac:picMkLst>
            <pc:docMk/>
            <pc:sldMk cId="3618540581" sldId="267"/>
            <ac:picMk id="22" creationId="{23DF0C58-36CF-4470-9A86-E7D332A7A809}"/>
          </ac:picMkLst>
        </pc:picChg>
        <pc:picChg chg="add del">
          <ac:chgData name="Matthew Sievert" userId="10858b4d490cb69c" providerId="LiveId" clId="{414ACF95-EC9D-4B8B-87F7-B206369A3F2A}" dt="2019-04-05T20:42:04.054" v="11496"/>
          <ac:picMkLst>
            <pc:docMk/>
            <pc:sldMk cId="3618540581" sldId="267"/>
            <ac:picMk id="23" creationId="{A13701CD-250C-4E69-9664-C8F4078CC0E7}"/>
          </ac:picMkLst>
        </pc:picChg>
        <pc:picChg chg="add del">
          <ac:chgData name="Matthew Sievert" userId="10858b4d490cb69c" providerId="LiveId" clId="{414ACF95-EC9D-4B8B-87F7-B206369A3F2A}" dt="2019-04-05T20:42:04.054" v="11496"/>
          <ac:picMkLst>
            <pc:docMk/>
            <pc:sldMk cId="3618540581" sldId="267"/>
            <ac:picMk id="24" creationId="{5BE02675-78C8-41DE-816F-81549821FE33}"/>
          </ac:picMkLst>
        </pc:picChg>
        <pc:picChg chg="add del mod">
          <ac:chgData name="Matthew Sievert" userId="10858b4d490cb69c" providerId="LiveId" clId="{414ACF95-EC9D-4B8B-87F7-B206369A3F2A}" dt="2019-04-05T20:59:30.482" v="11606" actId="478"/>
          <ac:picMkLst>
            <pc:docMk/>
            <pc:sldMk cId="3618540581" sldId="267"/>
            <ac:picMk id="41" creationId="{CF192573-03A6-49D0-AF93-85C0422B737D}"/>
          </ac:picMkLst>
        </pc:picChg>
        <pc:picChg chg="add del mod">
          <ac:chgData name="Matthew Sievert" userId="10858b4d490cb69c" providerId="LiveId" clId="{414ACF95-EC9D-4B8B-87F7-B206369A3F2A}" dt="2019-04-05T21:01:15.549" v="11623" actId="478"/>
          <ac:picMkLst>
            <pc:docMk/>
            <pc:sldMk cId="3618540581" sldId="267"/>
            <ac:picMk id="42" creationId="{BC464701-D5BD-4B67-9F1E-A91E2BB3FA41}"/>
          </ac:picMkLst>
        </pc:picChg>
        <pc:picChg chg="add del mod">
          <ac:chgData name="Matthew Sievert" userId="10858b4d490cb69c" providerId="LiveId" clId="{414ACF95-EC9D-4B8B-87F7-B206369A3F2A}" dt="2019-04-05T21:03:31.303" v="11639" actId="478"/>
          <ac:picMkLst>
            <pc:docMk/>
            <pc:sldMk cId="3618540581" sldId="267"/>
            <ac:picMk id="43" creationId="{D94155E0-8C88-4869-AD4D-04A9718D7AD5}"/>
          </ac:picMkLst>
        </pc:picChg>
        <pc:picChg chg="mod ord modCrop">
          <ac:chgData name="Matthew Sievert" userId="10858b4d490cb69c" providerId="LiveId" clId="{414ACF95-EC9D-4B8B-87F7-B206369A3F2A}" dt="2019-04-05T21:07:43.090" v="11672" actId="164"/>
          <ac:picMkLst>
            <pc:docMk/>
            <pc:sldMk cId="3618540581" sldId="267"/>
            <ac:picMk id="44" creationId="{93B53734-9E2D-4AB3-9D26-3E114FECE3E2}"/>
          </ac:picMkLst>
        </pc:picChg>
        <pc:picChg chg="add del mod">
          <ac:chgData name="Matthew Sievert" userId="10858b4d490cb69c" providerId="LiveId" clId="{414ACF95-EC9D-4B8B-87F7-B206369A3F2A}" dt="2019-04-05T21:05:28.294" v="11653" actId="478"/>
          <ac:picMkLst>
            <pc:docMk/>
            <pc:sldMk cId="3618540581" sldId="267"/>
            <ac:picMk id="45" creationId="{748E57ED-4AD4-4E76-BA6C-AA2AF3277A5D}"/>
          </ac:picMkLst>
        </pc:picChg>
        <pc:picChg chg="add mod modCrop">
          <ac:chgData name="Matthew Sievert" userId="10858b4d490cb69c" providerId="LiveId" clId="{414ACF95-EC9D-4B8B-87F7-B206369A3F2A}" dt="2019-04-05T21:07:43.090" v="11672" actId="164"/>
          <ac:picMkLst>
            <pc:docMk/>
            <pc:sldMk cId="3618540581" sldId="267"/>
            <ac:picMk id="48" creationId="{35D4C7D0-A5C3-43E3-BA14-47723A126609}"/>
          </ac:picMkLst>
        </pc:picChg>
        <pc:picChg chg="del mod">
          <ac:chgData name="Matthew Sievert" userId="10858b4d490cb69c" providerId="LiveId" clId="{414ACF95-EC9D-4B8B-87F7-B206369A3F2A}" dt="2019-04-05T21:16:38.757" v="11791" actId="478"/>
          <ac:picMkLst>
            <pc:docMk/>
            <pc:sldMk cId="3618540581" sldId="267"/>
            <ac:picMk id="49" creationId="{BEDA9AC2-EF85-4308-9090-B1A8FF5E6F4C}"/>
          </ac:picMkLst>
        </pc:picChg>
        <pc:picChg chg="del mod ord">
          <ac:chgData name="Matthew Sievert" userId="10858b4d490cb69c" providerId="LiveId" clId="{414ACF95-EC9D-4B8B-87F7-B206369A3F2A}" dt="2019-04-05T21:21:59.829" v="11807" actId="478"/>
          <ac:picMkLst>
            <pc:docMk/>
            <pc:sldMk cId="3618540581" sldId="267"/>
            <ac:picMk id="52" creationId="{12CEBA06-B33B-400C-910D-45288D794FC2}"/>
          </ac:picMkLst>
        </pc:picChg>
        <pc:picChg chg="del mod ord">
          <ac:chgData name="Matthew Sievert" userId="10858b4d490cb69c" providerId="LiveId" clId="{414ACF95-EC9D-4B8B-87F7-B206369A3F2A}" dt="2019-04-05T21:24:42.175" v="11847" actId="478"/>
          <ac:picMkLst>
            <pc:docMk/>
            <pc:sldMk cId="3618540581" sldId="267"/>
            <ac:picMk id="54" creationId="{778A99CD-A225-4F65-9073-A8B5B709B191}"/>
          </ac:picMkLst>
        </pc:picChg>
        <pc:picChg chg="add del mod">
          <ac:chgData name="Matthew Sievert" userId="10858b4d490cb69c" providerId="LiveId" clId="{414ACF95-EC9D-4B8B-87F7-B206369A3F2A}" dt="2019-04-05T21:19:28.401" v="11806" actId="478"/>
          <ac:picMkLst>
            <pc:docMk/>
            <pc:sldMk cId="3618540581" sldId="267"/>
            <ac:picMk id="55" creationId="{410D4A36-9F98-47D3-B077-D39E616E208C}"/>
          </ac:picMkLst>
        </pc:picChg>
        <pc:picChg chg="del mod ord">
          <ac:chgData name="Matthew Sievert" userId="10858b4d490cb69c" providerId="LiveId" clId="{414ACF95-EC9D-4B8B-87F7-B206369A3F2A}" dt="2019-04-05T21:23:54.624" v="11834" actId="478"/>
          <ac:picMkLst>
            <pc:docMk/>
            <pc:sldMk cId="3618540581" sldId="267"/>
            <ac:picMk id="57" creationId="{02EE4B4C-3C9C-4F31-BF9E-89B5C40735A4}"/>
          </ac:picMkLst>
        </pc:picChg>
        <pc:picChg chg="add del mod">
          <ac:chgData name="Matthew Sievert" userId="10858b4d490cb69c" providerId="LiveId" clId="{414ACF95-EC9D-4B8B-87F7-B206369A3F2A}" dt="2019-04-05T21:22:47.237" v="11822" actId="478"/>
          <ac:picMkLst>
            <pc:docMk/>
            <pc:sldMk cId="3618540581" sldId="267"/>
            <ac:picMk id="58" creationId="{284D6A62-1342-4D72-B780-F86F82A14256}"/>
          </ac:picMkLst>
        </pc:picChg>
        <pc:picChg chg="del mod ord">
          <ac:chgData name="Matthew Sievert" userId="10858b4d490cb69c" providerId="LiveId" clId="{414ACF95-EC9D-4B8B-87F7-B206369A3F2A}" dt="2019-04-05T21:24:13.111" v="11846" actId="478"/>
          <ac:picMkLst>
            <pc:docMk/>
            <pc:sldMk cId="3618540581" sldId="267"/>
            <ac:picMk id="60" creationId="{31117498-7B7D-4EE8-8D2F-ED93CA80FAC4}"/>
          </ac:picMkLst>
        </pc:picChg>
        <pc:picChg chg="del mod ord">
          <ac:chgData name="Matthew Sievert" userId="10858b4d490cb69c" providerId="LiveId" clId="{414ACF95-EC9D-4B8B-87F7-B206369A3F2A}" dt="2019-04-05T21:48:10.180" v="12137" actId="478"/>
          <ac:picMkLst>
            <pc:docMk/>
            <pc:sldMk cId="3618540581" sldId="267"/>
            <ac:picMk id="62" creationId="{474B6C69-4CAC-4314-83C3-0BB9C4620B4A}"/>
          </ac:picMkLst>
        </pc:picChg>
        <pc:picChg chg="del mod ord">
          <ac:chgData name="Matthew Sievert" userId="10858b4d490cb69c" providerId="LiveId" clId="{414ACF95-EC9D-4B8B-87F7-B206369A3F2A}" dt="2019-04-05T21:27:47.815" v="11868" actId="478"/>
          <ac:picMkLst>
            <pc:docMk/>
            <pc:sldMk cId="3618540581" sldId="267"/>
            <ac:picMk id="64" creationId="{5DC80F4A-9360-47FF-A291-089C72953738}"/>
          </ac:picMkLst>
        </pc:picChg>
        <pc:picChg chg="add del mod">
          <ac:chgData name="Matthew Sievert" userId="10858b4d490cb69c" providerId="LiveId" clId="{414ACF95-EC9D-4B8B-87F7-B206369A3F2A}" dt="2019-04-05T21:27:16.081" v="11861" actId="478"/>
          <ac:picMkLst>
            <pc:docMk/>
            <pc:sldMk cId="3618540581" sldId="267"/>
            <ac:picMk id="65" creationId="{833F70A3-A45A-43C2-B98F-BD85BC115373}"/>
          </ac:picMkLst>
        </pc:picChg>
        <pc:picChg chg="del mod">
          <ac:chgData name="Matthew Sievert" userId="10858b4d490cb69c" providerId="LiveId" clId="{414ACF95-EC9D-4B8B-87F7-B206369A3F2A}" dt="2019-04-05T21:27:47.815" v="11868" actId="478"/>
          <ac:picMkLst>
            <pc:docMk/>
            <pc:sldMk cId="3618540581" sldId="267"/>
            <ac:picMk id="69" creationId="{30CC15B2-152D-420F-B3F1-64939520E0CB}"/>
          </ac:picMkLst>
        </pc:picChg>
        <pc:picChg chg="del mod">
          <ac:chgData name="Matthew Sievert" userId="10858b4d490cb69c" providerId="LiveId" clId="{414ACF95-EC9D-4B8B-87F7-B206369A3F2A}" dt="2019-04-05T22:02:09.782" v="12778" actId="478"/>
          <ac:picMkLst>
            <pc:docMk/>
            <pc:sldMk cId="3618540581" sldId="267"/>
            <ac:picMk id="73" creationId="{2CBD396E-EAA4-43E2-B970-983FA03886CA}"/>
          </ac:picMkLst>
        </pc:picChg>
        <pc:picChg chg="del mod">
          <ac:chgData name="Matthew Sievert" userId="10858b4d490cb69c" providerId="LiveId" clId="{414ACF95-EC9D-4B8B-87F7-B206369A3F2A}" dt="2019-04-05T21:39:04.754" v="12105" actId="478"/>
          <ac:picMkLst>
            <pc:docMk/>
            <pc:sldMk cId="3618540581" sldId="267"/>
            <ac:picMk id="75" creationId="{6B3362AE-7C09-4216-BB32-0CEBACB72E92}"/>
          </ac:picMkLst>
        </pc:picChg>
        <pc:picChg chg="del mod ord">
          <ac:chgData name="Matthew Sievert" userId="10858b4d490cb69c" providerId="LiveId" clId="{414ACF95-EC9D-4B8B-87F7-B206369A3F2A}" dt="2019-04-05T21:43:47.915" v="12117" actId="478"/>
          <ac:picMkLst>
            <pc:docMk/>
            <pc:sldMk cId="3618540581" sldId="267"/>
            <ac:picMk id="77" creationId="{7C64DC72-5A10-4F94-81F3-1096DC2E60E6}"/>
          </ac:picMkLst>
        </pc:picChg>
        <pc:picChg chg="del mod ord">
          <ac:chgData name="Matthew Sievert" userId="10858b4d490cb69c" providerId="LiveId" clId="{414ACF95-EC9D-4B8B-87F7-B206369A3F2A}" dt="2019-04-05T22:12:09.235" v="13019" actId="478"/>
          <ac:picMkLst>
            <pc:docMk/>
            <pc:sldMk cId="3618540581" sldId="267"/>
            <ac:picMk id="79" creationId="{61701C71-495B-4751-A71F-2746E5F60726}"/>
          </ac:picMkLst>
        </pc:picChg>
        <pc:picChg chg="add del mod">
          <ac:chgData name="Matthew Sievert" userId="10858b4d490cb69c" providerId="LiveId" clId="{414ACF95-EC9D-4B8B-87F7-B206369A3F2A}" dt="2019-04-05T21:52:50.399" v="12225" actId="478"/>
          <ac:picMkLst>
            <pc:docMk/>
            <pc:sldMk cId="3618540581" sldId="267"/>
            <ac:picMk id="80" creationId="{691ABD99-5C7E-485A-8BBC-A597E192E354}"/>
          </ac:picMkLst>
        </pc:picChg>
        <pc:picChg chg="del mod ord">
          <ac:chgData name="Matthew Sievert" userId="10858b4d490cb69c" providerId="LiveId" clId="{414ACF95-EC9D-4B8B-87F7-B206369A3F2A}" dt="2019-04-05T21:48:22.029" v="12153" actId="478"/>
          <ac:picMkLst>
            <pc:docMk/>
            <pc:sldMk cId="3618540581" sldId="267"/>
            <ac:picMk id="82" creationId="{08C1920E-27E8-41FE-B61E-27C78E4B171F}"/>
          </ac:picMkLst>
        </pc:picChg>
        <pc:picChg chg="del mod ord">
          <ac:chgData name="Matthew Sievert" userId="10858b4d490cb69c" providerId="LiveId" clId="{414ACF95-EC9D-4B8B-87F7-B206369A3F2A}" dt="2019-04-05T21:54:28.488" v="12256" actId="478"/>
          <ac:picMkLst>
            <pc:docMk/>
            <pc:sldMk cId="3618540581" sldId="267"/>
            <ac:picMk id="84" creationId="{4F59B10A-68B4-4448-B857-E28BAA2FE536}"/>
          </ac:picMkLst>
        </pc:picChg>
        <pc:picChg chg="add del mod">
          <ac:chgData name="Matthew Sievert" userId="10858b4d490cb69c" providerId="LiveId" clId="{414ACF95-EC9D-4B8B-87F7-B206369A3F2A}" dt="2019-04-05T21:49:22.605" v="12169" actId="478"/>
          <ac:picMkLst>
            <pc:docMk/>
            <pc:sldMk cId="3618540581" sldId="267"/>
            <ac:picMk id="85" creationId="{C08768BB-B8E8-459C-9DD0-9C584EA02C5B}"/>
          </ac:picMkLst>
        </pc:picChg>
        <pc:picChg chg="del mod ord">
          <ac:chgData name="Matthew Sievert" userId="10858b4d490cb69c" providerId="LiveId" clId="{414ACF95-EC9D-4B8B-87F7-B206369A3F2A}" dt="2019-04-05T21:49:44.609" v="12182" actId="478"/>
          <ac:picMkLst>
            <pc:docMk/>
            <pc:sldMk cId="3618540581" sldId="267"/>
            <ac:picMk id="87" creationId="{B1B1E467-94B5-47A7-9FCB-68952D04DA8C}"/>
          </ac:picMkLst>
        </pc:picChg>
        <pc:picChg chg="del mod ord">
          <ac:chgData name="Matthew Sievert" userId="10858b4d490cb69c" providerId="LiveId" clId="{414ACF95-EC9D-4B8B-87F7-B206369A3F2A}" dt="2019-04-05T21:53:56.690" v="12239" actId="478"/>
          <ac:picMkLst>
            <pc:docMk/>
            <pc:sldMk cId="3618540581" sldId="267"/>
            <ac:picMk id="89" creationId="{B2A2677D-8246-4644-98A5-3CC9B887A086}"/>
          </ac:picMkLst>
        </pc:picChg>
        <pc:picChg chg="add del mod">
          <ac:chgData name="Matthew Sievert" userId="10858b4d490cb69c" providerId="LiveId" clId="{414ACF95-EC9D-4B8B-87F7-B206369A3F2A}" dt="2019-04-05T21:51:08.351" v="12197" actId="478"/>
          <ac:picMkLst>
            <pc:docMk/>
            <pc:sldMk cId="3618540581" sldId="267"/>
            <ac:picMk id="90" creationId="{69A426AD-0A7C-4461-A99D-72EC94957403}"/>
          </ac:picMkLst>
        </pc:picChg>
        <pc:picChg chg="del mod ord">
          <ac:chgData name="Matthew Sievert" userId="10858b4d490cb69c" providerId="LiveId" clId="{414ACF95-EC9D-4B8B-87F7-B206369A3F2A}" dt="2019-04-05T21:51:54.943" v="12212" actId="478"/>
          <ac:picMkLst>
            <pc:docMk/>
            <pc:sldMk cId="3618540581" sldId="267"/>
            <ac:picMk id="92" creationId="{F76F97B7-D852-4745-972E-19FD3B8BDEDE}"/>
          </ac:picMkLst>
        </pc:picChg>
        <pc:picChg chg="del mod ord">
          <ac:chgData name="Matthew Sievert" userId="10858b4d490cb69c" providerId="LiveId" clId="{414ACF95-EC9D-4B8B-87F7-B206369A3F2A}" dt="2019-04-05T21:52:40.207" v="12224" actId="478"/>
          <ac:picMkLst>
            <pc:docMk/>
            <pc:sldMk cId="3618540581" sldId="267"/>
            <ac:picMk id="94" creationId="{5AD73E7C-9F15-4A4C-A903-52D1CC8AAC06}"/>
          </ac:picMkLst>
        </pc:picChg>
        <pc:picChg chg="del mod ord">
          <ac:chgData name="Matthew Sievert" userId="10858b4d490cb69c" providerId="LiveId" clId="{414ACF95-EC9D-4B8B-87F7-B206369A3F2A}" dt="2019-04-05T22:01:45.091" v="12773" actId="478"/>
          <ac:picMkLst>
            <pc:docMk/>
            <pc:sldMk cId="3618540581" sldId="267"/>
            <ac:picMk id="96" creationId="{17C50AF7-38A9-4B31-9A2D-2598B58D7B00}"/>
          </ac:picMkLst>
        </pc:picChg>
        <pc:picChg chg="del mod ord">
          <ac:chgData name="Matthew Sievert" userId="10858b4d490cb69c" providerId="LiveId" clId="{414ACF95-EC9D-4B8B-87F7-B206369A3F2A}" dt="2019-04-05T22:01:45.091" v="12773" actId="478"/>
          <ac:picMkLst>
            <pc:docMk/>
            <pc:sldMk cId="3618540581" sldId="267"/>
            <ac:picMk id="98" creationId="{C12FE105-2F5F-4A33-A700-EE099B759116}"/>
          </ac:picMkLst>
        </pc:picChg>
        <pc:picChg chg="del mod ord">
          <ac:chgData name="Matthew Sievert" userId="10858b4d490cb69c" providerId="LiveId" clId="{414ACF95-EC9D-4B8B-87F7-B206369A3F2A}" dt="2019-04-05T22:01:45.091" v="12773" actId="478"/>
          <ac:picMkLst>
            <pc:docMk/>
            <pc:sldMk cId="3618540581" sldId="267"/>
            <ac:picMk id="100" creationId="{DB3ACB17-9008-4040-8491-98BC0CF03CC2}"/>
          </ac:picMkLst>
        </pc:picChg>
        <pc:picChg chg="add mod modCrop">
          <ac:chgData name="Matthew Sievert" userId="10858b4d490cb69c" providerId="LiveId" clId="{414ACF95-EC9D-4B8B-87F7-B206369A3F2A}" dt="2019-04-05T22:05:15.102" v="12848" actId="1076"/>
          <ac:picMkLst>
            <pc:docMk/>
            <pc:sldMk cId="3618540581" sldId="267"/>
            <ac:picMk id="101" creationId="{8943B629-62E5-4DD4-8C88-892B2370DD9B}"/>
          </ac:picMkLst>
        </pc:picChg>
        <pc:picChg chg="mod ord">
          <ac:chgData name="Matthew Sievert" userId="10858b4d490cb69c" providerId="LiveId" clId="{414ACF95-EC9D-4B8B-87F7-B206369A3F2A}" dt="2019-04-05T22:14:07.466" v="13048" actId="1076"/>
          <ac:picMkLst>
            <pc:docMk/>
            <pc:sldMk cId="3618540581" sldId="267"/>
            <ac:picMk id="105" creationId="{5AF37882-8C8F-456D-A105-545716210AEC}"/>
          </ac:picMkLst>
        </pc:picChg>
        <pc:picChg chg="add del mod">
          <ac:chgData name="Matthew Sievert" userId="10858b4d490cb69c" providerId="LiveId" clId="{414ACF95-EC9D-4B8B-87F7-B206369A3F2A}" dt="2019-04-05T22:12:45.774" v="13034" actId="478"/>
          <ac:picMkLst>
            <pc:docMk/>
            <pc:sldMk cId="3618540581" sldId="267"/>
            <ac:picMk id="106" creationId="{D6B30AAB-F67C-4F19-999D-19047B1C983B}"/>
          </ac:picMkLst>
        </pc:picChg>
        <pc:picChg chg="del mod ord">
          <ac:chgData name="Matthew Sievert" userId="10858b4d490cb69c" providerId="LiveId" clId="{414ACF95-EC9D-4B8B-87F7-B206369A3F2A}" dt="2019-04-05T22:14:01.246" v="13046" actId="478"/>
          <ac:picMkLst>
            <pc:docMk/>
            <pc:sldMk cId="3618540581" sldId="267"/>
            <ac:picMk id="108" creationId="{22954839-C1FF-46CF-95E8-5BC5C71389DE}"/>
          </ac:picMkLst>
        </pc:picChg>
        <pc:picChg chg="del mod ord">
          <ac:chgData name="Matthew Sievert" userId="10858b4d490cb69c" providerId="LiveId" clId="{414ACF95-EC9D-4B8B-87F7-B206369A3F2A}" dt="2019-04-05T22:15:39.916" v="13067" actId="478"/>
          <ac:picMkLst>
            <pc:docMk/>
            <pc:sldMk cId="3618540581" sldId="267"/>
            <ac:picMk id="110" creationId="{231F982B-62AD-42F6-881C-7BF8AE3DE441}"/>
          </ac:picMkLst>
        </pc:picChg>
        <pc:picChg chg="mod ord">
          <ac:chgData name="Matthew Sievert" userId="10858b4d490cb69c" providerId="LiveId" clId="{414ACF95-EC9D-4B8B-87F7-B206369A3F2A}" dt="2019-04-05T22:15:39.916" v="13066" actId="108"/>
          <ac:picMkLst>
            <pc:docMk/>
            <pc:sldMk cId="3618540581" sldId="267"/>
            <ac:picMk id="112" creationId="{F60A6D62-40D3-4782-9B98-94CCD33D389F}"/>
          </ac:picMkLst>
        </pc:picChg>
      </pc:sldChg>
      <pc:sldChg chg="addSp delSp modSp add">
        <pc:chgData name="Matthew Sievert" userId="10858b4d490cb69c" providerId="LiveId" clId="{414ACF95-EC9D-4B8B-87F7-B206369A3F2A}" dt="2019-04-05T22:36:57.236" v="13630" actId="478"/>
        <pc:sldMkLst>
          <pc:docMk/>
          <pc:sldMk cId="2889823016" sldId="268"/>
        </pc:sldMkLst>
        <pc:spChg chg="del mod">
          <ac:chgData name="Matthew Sievert" userId="10858b4d490cb69c" providerId="LiveId" clId="{414ACF95-EC9D-4B8B-87F7-B206369A3F2A}" dt="2019-04-05T22:36:57.236" v="13630" actId="478"/>
          <ac:spMkLst>
            <pc:docMk/>
            <pc:sldMk cId="2889823016" sldId="268"/>
            <ac:spMk id="16" creationId="{1E0C3657-5E5E-4BD5-B031-A5E0E63EAF8D}"/>
          </ac:spMkLst>
        </pc:spChg>
        <pc:spChg chg="add mod">
          <ac:chgData name="Matthew Sievert" userId="10858b4d490cb69c" providerId="LiveId" clId="{414ACF95-EC9D-4B8B-87F7-B206369A3F2A}" dt="2019-04-05T22:32:02.809" v="13478" actId="20577"/>
          <ac:spMkLst>
            <pc:docMk/>
            <pc:sldMk cId="2889823016" sldId="268"/>
            <ac:spMk id="18" creationId="{B9BB54D7-D944-44BA-8BC7-6E9AF8C8D9CF}"/>
          </ac:spMkLst>
        </pc:spChg>
        <pc:spChg chg="add mod">
          <ac:chgData name="Matthew Sievert" userId="10858b4d490cb69c" providerId="LiveId" clId="{414ACF95-EC9D-4B8B-87F7-B206369A3F2A}" dt="2019-04-05T22:24:47.982" v="13291" actId="1076"/>
          <ac:spMkLst>
            <pc:docMk/>
            <pc:sldMk cId="2889823016" sldId="268"/>
            <ac:spMk id="24" creationId="{BC731ACE-F752-4F26-A6C4-0D38E6928E67}"/>
          </ac:spMkLst>
        </pc:spChg>
        <pc:spChg chg="add del mod">
          <ac:chgData name="Matthew Sievert" userId="10858b4d490cb69c" providerId="LiveId" clId="{414ACF95-EC9D-4B8B-87F7-B206369A3F2A}" dt="2019-04-05T22:31:38.055" v="13474" actId="478"/>
          <ac:spMkLst>
            <pc:docMk/>
            <pc:sldMk cId="2889823016" sldId="268"/>
            <ac:spMk id="25" creationId="{CF5E3A33-001E-4BD5-BDFA-46121E1BC4E7}"/>
          </ac:spMkLst>
        </pc:spChg>
        <pc:spChg chg="add mod">
          <ac:chgData name="Matthew Sievert" userId="10858b4d490cb69c" providerId="LiveId" clId="{414ACF95-EC9D-4B8B-87F7-B206369A3F2A}" dt="2019-04-05T22:35:00.459" v="13598" actId="207"/>
          <ac:spMkLst>
            <pc:docMk/>
            <pc:sldMk cId="2889823016" sldId="268"/>
            <ac:spMk id="40" creationId="{97A834AF-213C-4717-B57B-172EDA433D66}"/>
          </ac:spMkLst>
        </pc:spChg>
        <pc:spChg chg="add mod">
          <ac:chgData name="Matthew Sievert" userId="10858b4d490cb69c" providerId="LiveId" clId="{414ACF95-EC9D-4B8B-87F7-B206369A3F2A}" dt="2019-04-05T22:36:47.960" v="13625" actId="14100"/>
          <ac:spMkLst>
            <pc:docMk/>
            <pc:sldMk cId="2889823016" sldId="268"/>
            <ac:spMk id="45" creationId="{D7DBACBA-4CFA-496A-A0D2-E9E73232F746}"/>
          </ac:spMkLst>
        </pc:spChg>
        <pc:spChg chg="mod">
          <ac:chgData name="Matthew Sievert" userId="10858b4d490cb69c" providerId="LiveId" clId="{414ACF95-EC9D-4B8B-87F7-B206369A3F2A}" dt="2019-04-05T22:22:25.700" v="13140" actId="20577"/>
          <ac:spMkLst>
            <pc:docMk/>
            <pc:sldMk cId="2889823016" sldId="268"/>
            <ac:spMk id="68" creationId="{4086AAB9-924D-495B-B6C9-49C95055C6E9}"/>
          </ac:spMkLst>
        </pc:spChg>
        <pc:grpChg chg="del mod">
          <ac:chgData name="Matthew Sievert" userId="10858b4d490cb69c" providerId="LiveId" clId="{414ACF95-EC9D-4B8B-87F7-B206369A3F2A}" dt="2019-04-05T22:36:51.667" v="13628" actId="478"/>
          <ac:grpSpMkLst>
            <pc:docMk/>
            <pc:sldMk cId="2889823016" sldId="268"/>
            <ac:grpSpMk id="3" creationId="{0DA7249C-750B-410B-83AF-9E7F47A7F2AA}"/>
          </ac:grpSpMkLst>
        </pc:grpChg>
        <pc:picChg chg="mod ord">
          <ac:chgData name="Matthew Sievert" userId="10858b4d490cb69c" providerId="LiveId" clId="{414ACF95-EC9D-4B8B-87F7-B206369A3F2A}" dt="2019-04-05T22:23:51.079" v="13266" actId="1076"/>
          <ac:picMkLst>
            <pc:docMk/>
            <pc:sldMk cId="2889823016" sldId="268"/>
            <ac:picMk id="4" creationId="{E19362E8-36DC-4DBC-B07C-EF5428D101A6}"/>
          </ac:picMkLst>
        </pc:picChg>
        <pc:picChg chg="mod ord">
          <ac:chgData name="Matthew Sievert" userId="10858b4d490cb69c" providerId="LiveId" clId="{414ACF95-EC9D-4B8B-87F7-B206369A3F2A}" dt="2019-04-05T22:24:32.800" v="13281" actId="1076"/>
          <ac:picMkLst>
            <pc:docMk/>
            <pc:sldMk cId="2889823016" sldId="268"/>
            <ac:picMk id="6" creationId="{CA54BD7C-F483-446B-AFC7-0A5D14EA23B8}"/>
          </ac:picMkLst>
        </pc:picChg>
        <pc:picChg chg="del mod ord">
          <ac:chgData name="Matthew Sievert" userId="10858b4d490cb69c" providerId="LiveId" clId="{414ACF95-EC9D-4B8B-87F7-B206369A3F2A}" dt="2019-04-05T22:27:46.312" v="13411" actId="478"/>
          <ac:picMkLst>
            <pc:docMk/>
            <pc:sldMk cId="2889823016" sldId="268"/>
            <ac:picMk id="8" creationId="{92C6BCA7-E9E5-436F-9872-11409A2DE7BA}"/>
          </ac:picMkLst>
        </pc:picChg>
        <pc:picChg chg="del mod ord">
          <ac:chgData name="Matthew Sievert" userId="10858b4d490cb69c" providerId="LiveId" clId="{414ACF95-EC9D-4B8B-87F7-B206369A3F2A}" dt="2019-04-05T22:27:54.670" v="13424" actId="478"/>
          <ac:picMkLst>
            <pc:docMk/>
            <pc:sldMk cId="2889823016" sldId="268"/>
            <ac:picMk id="10" creationId="{EE56A070-9AFA-4A6B-BFC7-B1F6CD0545BD}"/>
          </ac:picMkLst>
        </pc:picChg>
        <pc:picChg chg="mod ord">
          <ac:chgData name="Matthew Sievert" userId="10858b4d490cb69c" providerId="LiveId" clId="{414ACF95-EC9D-4B8B-87F7-B206369A3F2A}" dt="2019-04-05T22:32:38.296" v="13501" actId="1076"/>
          <ac:picMkLst>
            <pc:docMk/>
            <pc:sldMk cId="2889823016" sldId="268"/>
            <ac:picMk id="12" creationId="{C4D3F356-3D44-4E43-8A6C-8B78EFD33DE9}"/>
          </ac:picMkLst>
        </pc:picChg>
        <pc:picChg chg="add del mod">
          <ac:chgData name="Matthew Sievert" userId="10858b4d490cb69c" providerId="LiveId" clId="{414ACF95-EC9D-4B8B-87F7-B206369A3F2A}" dt="2019-04-05T22:23:46.530" v="13265" actId="478"/>
          <ac:picMkLst>
            <pc:docMk/>
            <pc:sldMk cId="2889823016" sldId="268"/>
            <ac:picMk id="19" creationId="{490FCFE2-346B-4EDC-BBA2-B4924BE0F063}"/>
          </ac:picMkLst>
        </pc:picChg>
        <pc:picChg chg="add del mod">
          <ac:chgData name="Matthew Sievert" userId="10858b4d490cb69c" providerId="LiveId" clId="{414ACF95-EC9D-4B8B-87F7-B206369A3F2A}" dt="2019-04-05T22:24:28.222" v="13280" actId="478"/>
          <ac:picMkLst>
            <pc:docMk/>
            <pc:sldMk cId="2889823016" sldId="268"/>
            <ac:picMk id="22" creationId="{199E3AAC-F094-4521-8279-7EA9F9EC4B49}"/>
          </ac:picMkLst>
        </pc:picChg>
        <pc:picChg chg="del mod ord">
          <ac:chgData name="Matthew Sievert" userId="10858b4d490cb69c" providerId="LiveId" clId="{414ACF95-EC9D-4B8B-87F7-B206369A3F2A}" dt="2019-04-05T22:30:18.134" v="13448" actId="478"/>
          <ac:picMkLst>
            <pc:docMk/>
            <pc:sldMk cId="2889823016" sldId="268"/>
            <ac:picMk id="23" creationId="{081AE703-18C3-4CD6-9587-A928D6332F66}"/>
          </ac:picMkLst>
        </pc:picChg>
        <pc:picChg chg="add del mod">
          <ac:chgData name="Matthew Sievert" userId="10858b4d490cb69c" providerId="LiveId" clId="{414ACF95-EC9D-4B8B-87F7-B206369A3F2A}" dt="2019-04-05T22:27:31.130" v="13398" actId="478"/>
          <ac:picMkLst>
            <pc:docMk/>
            <pc:sldMk cId="2889823016" sldId="268"/>
            <ac:picMk id="26" creationId="{25873F97-EE17-4CF3-95F5-AF96F588A7B9}"/>
          </ac:picMkLst>
        </pc:picChg>
        <pc:picChg chg="add del mod">
          <ac:chgData name="Matthew Sievert" userId="10858b4d490cb69c" providerId="LiveId" clId="{414ACF95-EC9D-4B8B-87F7-B206369A3F2A}" dt="2019-04-05T22:29:58.832" v="13436" actId="478"/>
          <ac:picMkLst>
            <pc:docMk/>
            <pc:sldMk cId="2889823016" sldId="268"/>
            <ac:picMk id="27" creationId="{9F8E00AF-2F42-446E-B514-9DAA55AE786C}"/>
          </ac:picMkLst>
        </pc:picChg>
        <pc:picChg chg="del mod ord">
          <ac:chgData name="Matthew Sievert" userId="10858b4d490cb69c" providerId="LiveId" clId="{414ACF95-EC9D-4B8B-87F7-B206369A3F2A}" dt="2019-04-05T22:30:42.383" v="13461" actId="478"/>
          <ac:picMkLst>
            <pc:docMk/>
            <pc:sldMk cId="2889823016" sldId="268"/>
            <ac:picMk id="29" creationId="{8D4D2AB2-CF47-423F-8DB5-92F8DC54E83C}"/>
          </ac:picMkLst>
        </pc:picChg>
        <pc:picChg chg="del mod ord">
          <ac:chgData name="Matthew Sievert" userId="10858b4d490cb69c" providerId="LiveId" clId="{414ACF95-EC9D-4B8B-87F7-B206369A3F2A}" dt="2019-04-05T22:30:51.746" v="13473" actId="478"/>
          <ac:picMkLst>
            <pc:docMk/>
            <pc:sldMk cId="2889823016" sldId="268"/>
            <ac:picMk id="37" creationId="{784A0205-A69F-4556-A8DD-C1F7C6089A4C}"/>
          </ac:picMkLst>
        </pc:picChg>
        <pc:picChg chg="del mod ord">
          <ac:chgData name="Matthew Sievert" userId="10858b4d490cb69c" providerId="LiveId" clId="{414ACF95-EC9D-4B8B-87F7-B206369A3F2A}" dt="2019-04-05T22:35:21.556" v="13611" actId="478"/>
          <ac:picMkLst>
            <pc:docMk/>
            <pc:sldMk cId="2889823016" sldId="268"/>
            <ac:picMk id="39" creationId="{0100D49B-0DCE-4587-A7DB-844481C11AC6}"/>
          </ac:picMkLst>
        </pc:picChg>
        <pc:picChg chg="mod ord">
          <ac:chgData name="Matthew Sievert" userId="10858b4d490cb69c" providerId="LiveId" clId="{414ACF95-EC9D-4B8B-87F7-B206369A3F2A}" dt="2019-04-05T22:35:21.556" v="13610" actId="108"/>
          <ac:picMkLst>
            <pc:docMk/>
            <pc:sldMk cId="2889823016" sldId="268"/>
            <ac:picMk id="42" creationId="{73F6BBFB-9032-4EDB-9337-2F9905A9B0A5}"/>
          </ac:picMkLst>
        </pc:picChg>
        <pc:picChg chg="mod">
          <ac:chgData name="Matthew Sievert" userId="10858b4d490cb69c" providerId="LiveId" clId="{414ACF95-EC9D-4B8B-87F7-B206369A3F2A}" dt="2019-04-05T22:36:50.415" v="13626" actId="1076"/>
          <ac:picMkLst>
            <pc:docMk/>
            <pc:sldMk cId="2889823016" sldId="268"/>
            <ac:picMk id="44" creationId="{01FF0A57-6B1C-4F5B-A2C9-5D73A6535167}"/>
          </ac:picMkLst>
        </pc:picChg>
      </pc:sldChg>
      <pc:sldChg chg="modSp add">
        <pc:chgData name="Matthew Sievert" userId="10858b4d490cb69c" providerId="LiveId" clId="{414ACF95-EC9D-4B8B-87F7-B206369A3F2A}" dt="2019-04-04T16:35:20.578" v="5153" actId="20577"/>
        <pc:sldMkLst>
          <pc:docMk/>
          <pc:sldMk cId="4094201473" sldId="269"/>
        </pc:sldMkLst>
        <pc:spChg chg="mod">
          <ac:chgData name="Matthew Sievert" userId="10858b4d490cb69c" providerId="LiveId" clId="{414ACF95-EC9D-4B8B-87F7-B206369A3F2A}" dt="2019-04-04T16:35:20.578" v="5153" actId="20577"/>
          <ac:spMkLst>
            <pc:docMk/>
            <pc:sldMk cId="4094201473" sldId="269"/>
            <ac:spMk id="16" creationId="{1E0C3657-5E5E-4BD5-B031-A5E0E63EAF8D}"/>
          </ac:spMkLst>
        </pc:spChg>
        <pc:spChg chg="mod">
          <ac:chgData name="Matthew Sievert" userId="10858b4d490cb69c" providerId="LiveId" clId="{414ACF95-EC9D-4B8B-87F7-B206369A3F2A}" dt="2019-04-04T16:21:21.320" v="4634" actId="20577"/>
          <ac:spMkLst>
            <pc:docMk/>
            <pc:sldMk cId="4094201473" sldId="269"/>
            <ac:spMk id="68" creationId="{4086AAB9-924D-495B-B6C9-49C95055C6E9}"/>
          </ac:spMkLst>
        </pc:spChg>
      </pc:sldChg>
      <pc:sldChg chg="modSp add">
        <pc:chgData name="Matthew Sievert" userId="10858b4d490cb69c" providerId="LiveId" clId="{414ACF95-EC9D-4B8B-87F7-B206369A3F2A}" dt="2019-04-04T16:39:08.555" v="5470" actId="20577"/>
        <pc:sldMkLst>
          <pc:docMk/>
          <pc:sldMk cId="1284735075" sldId="270"/>
        </pc:sldMkLst>
        <pc:spChg chg="mod">
          <ac:chgData name="Matthew Sievert" userId="10858b4d490cb69c" providerId="LiveId" clId="{414ACF95-EC9D-4B8B-87F7-B206369A3F2A}" dt="2019-04-04T16:39:08.555" v="5470" actId="20577"/>
          <ac:spMkLst>
            <pc:docMk/>
            <pc:sldMk cId="1284735075" sldId="270"/>
            <ac:spMk id="16" creationId="{1E0C3657-5E5E-4BD5-B031-A5E0E63EAF8D}"/>
          </ac:spMkLst>
        </pc:spChg>
        <pc:spChg chg="mod">
          <ac:chgData name="Matthew Sievert" userId="10858b4d490cb69c" providerId="LiveId" clId="{414ACF95-EC9D-4B8B-87F7-B206369A3F2A}" dt="2019-04-04T16:35:43.249" v="5174" actId="20577"/>
          <ac:spMkLst>
            <pc:docMk/>
            <pc:sldMk cId="1284735075" sldId="270"/>
            <ac:spMk id="68" creationId="{4086AAB9-924D-495B-B6C9-49C95055C6E9}"/>
          </ac:spMkLst>
        </pc:spChg>
      </pc:sldChg>
      <pc:sldChg chg="modSp add">
        <pc:chgData name="Matthew Sievert" userId="10858b4d490cb69c" providerId="LiveId" clId="{414ACF95-EC9D-4B8B-87F7-B206369A3F2A}" dt="2019-04-04T16:52:24.930" v="6039" actId="15"/>
        <pc:sldMkLst>
          <pc:docMk/>
          <pc:sldMk cId="4179259739" sldId="271"/>
        </pc:sldMkLst>
        <pc:spChg chg="mod">
          <ac:chgData name="Matthew Sievert" userId="10858b4d490cb69c" providerId="LiveId" clId="{414ACF95-EC9D-4B8B-87F7-B206369A3F2A}" dt="2019-04-04T16:52:24.930" v="6039" actId="15"/>
          <ac:spMkLst>
            <pc:docMk/>
            <pc:sldMk cId="4179259739" sldId="271"/>
            <ac:spMk id="16" creationId="{1E0C3657-5E5E-4BD5-B031-A5E0E63EAF8D}"/>
          </ac:spMkLst>
        </pc:spChg>
        <pc:spChg chg="mod">
          <ac:chgData name="Matthew Sievert" userId="10858b4d490cb69c" providerId="LiveId" clId="{414ACF95-EC9D-4B8B-87F7-B206369A3F2A}" dt="2019-04-04T16:43:26.273" v="5515" actId="20577"/>
          <ac:spMkLst>
            <pc:docMk/>
            <pc:sldMk cId="4179259739" sldId="271"/>
            <ac:spMk id="68" creationId="{4086AAB9-924D-495B-B6C9-49C95055C6E9}"/>
          </ac:spMkLst>
        </pc:spChg>
      </pc:sldChg>
      <pc:sldChg chg="modSp add">
        <pc:chgData name="Matthew Sievert" userId="10858b4d490cb69c" providerId="LiveId" clId="{414ACF95-EC9D-4B8B-87F7-B206369A3F2A}" dt="2019-04-04T16:59:26.506" v="6898" actId="113"/>
        <pc:sldMkLst>
          <pc:docMk/>
          <pc:sldMk cId="3726404856" sldId="272"/>
        </pc:sldMkLst>
        <pc:spChg chg="mod">
          <ac:chgData name="Matthew Sievert" userId="10858b4d490cb69c" providerId="LiveId" clId="{414ACF95-EC9D-4B8B-87F7-B206369A3F2A}" dt="2019-04-04T16:59:26.506" v="6898" actId="113"/>
          <ac:spMkLst>
            <pc:docMk/>
            <pc:sldMk cId="3726404856" sldId="272"/>
            <ac:spMk id="16" creationId="{1E0C3657-5E5E-4BD5-B031-A5E0E63EAF8D}"/>
          </ac:spMkLst>
        </pc:spChg>
        <pc:spChg chg="mod">
          <ac:chgData name="Matthew Sievert" userId="10858b4d490cb69c" providerId="LiveId" clId="{414ACF95-EC9D-4B8B-87F7-B206369A3F2A}" dt="2019-04-04T16:54:28.856" v="6110" actId="20577"/>
          <ac:spMkLst>
            <pc:docMk/>
            <pc:sldMk cId="3726404856" sldId="272"/>
            <ac:spMk id="68" creationId="{4086AAB9-924D-495B-B6C9-49C95055C6E9}"/>
          </ac:spMkLst>
        </pc:spChg>
      </pc:sldChg>
      <pc:sldChg chg="modSp add">
        <pc:chgData name="Matthew Sievert" userId="10858b4d490cb69c" providerId="LiveId" clId="{414ACF95-EC9D-4B8B-87F7-B206369A3F2A}" dt="2019-04-04T17:06:34.110" v="7616" actId="1076"/>
        <pc:sldMkLst>
          <pc:docMk/>
          <pc:sldMk cId="3741197252" sldId="273"/>
        </pc:sldMkLst>
        <pc:spChg chg="mod">
          <ac:chgData name="Matthew Sievert" userId="10858b4d490cb69c" providerId="LiveId" clId="{414ACF95-EC9D-4B8B-87F7-B206369A3F2A}" dt="2019-04-04T17:06:34.110" v="7616" actId="1076"/>
          <ac:spMkLst>
            <pc:docMk/>
            <pc:sldMk cId="3741197252" sldId="273"/>
            <ac:spMk id="16" creationId="{1E0C3657-5E5E-4BD5-B031-A5E0E63EAF8D}"/>
          </ac:spMkLst>
        </pc:spChg>
        <pc:spChg chg="mod">
          <ac:chgData name="Matthew Sievert" userId="10858b4d490cb69c" providerId="LiveId" clId="{414ACF95-EC9D-4B8B-87F7-B206369A3F2A}" dt="2019-04-04T17:00:38.425" v="6915" actId="20577"/>
          <ac:spMkLst>
            <pc:docMk/>
            <pc:sldMk cId="3741197252" sldId="273"/>
            <ac:spMk id="68" creationId="{4086AAB9-924D-495B-B6C9-49C95055C6E9}"/>
          </ac:spMkLst>
        </pc:spChg>
      </pc:sldChg>
      <pc:sldChg chg="modSp add">
        <pc:chgData name="Matthew Sievert" userId="10858b4d490cb69c" providerId="LiveId" clId="{414ACF95-EC9D-4B8B-87F7-B206369A3F2A}" dt="2019-04-04T17:10:25.806" v="7959" actId="20577"/>
        <pc:sldMkLst>
          <pc:docMk/>
          <pc:sldMk cId="1546810925" sldId="274"/>
        </pc:sldMkLst>
        <pc:spChg chg="mod">
          <ac:chgData name="Matthew Sievert" userId="10858b4d490cb69c" providerId="LiveId" clId="{414ACF95-EC9D-4B8B-87F7-B206369A3F2A}" dt="2019-04-04T17:10:25.806" v="7959" actId="20577"/>
          <ac:spMkLst>
            <pc:docMk/>
            <pc:sldMk cId="1546810925" sldId="274"/>
            <ac:spMk id="16" creationId="{1E0C3657-5E5E-4BD5-B031-A5E0E63EAF8D}"/>
          </ac:spMkLst>
        </pc:spChg>
        <pc:spChg chg="mod">
          <ac:chgData name="Matthew Sievert" userId="10858b4d490cb69c" providerId="LiveId" clId="{414ACF95-EC9D-4B8B-87F7-B206369A3F2A}" dt="2019-04-04T17:07:10.659" v="7626" actId="20577"/>
          <ac:spMkLst>
            <pc:docMk/>
            <pc:sldMk cId="1546810925" sldId="274"/>
            <ac:spMk id="68" creationId="{4086AAB9-924D-495B-B6C9-49C95055C6E9}"/>
          </ac:spMkLst>
        </pc:spChg>
      </pc:sldChg>
      <pc:sldChg chg="delSp modSp add">
        <pc:chgData name="Matthew Sievert" userId="10858b4d490cb69c" providerId="LiveId" clId="{414ACF95-EC9D-4B8B-87F7-B206369A3F2A}" dt="2019-04-04T17:53:19.552" v="8183" actId="207"/>
        <pc:sldMkLst>
          <pc:docMk/>
          <pc:sldMk cId="2400288010" sldId="275"/>
        </pc:sldMkLst>
        <pc:spChg chg="mod topLvl">
          <ac:chgData name="Matthew Sievert" userId="10858b4d490cb69c" providerId="LiveId" clId="{414ACF95-EC9D-4B8B-87F7-B206369A3F2A}" dt="2019-04-04T17:52:14.824" v="8178" actId="14861"/>
          <ac:spMkLst>
            <pc:docMk/>
            <pc:sldMk cId="2400288010" sldId="275"/>
            <ac:spMk id="25" creationId="{90111DBD-6091-49B7-A757-4CE2CBE79ED9}"/>
          </ac:spMkLst>
        </pc:spChg>
        <pc:spChg chg="mod topLvl">
          <ac:chgData name="Matthew Sievert" userId="10858b4d490cb69c" providerId="LiveId" clId="{414ACF95-EC9D-4B8B-87F7-B206369A3F2A}" dt="2019-04-04T17:52:27.776" v="8179" actId="207"/>
          <ac:spMkLst>
            <pc:docMk/>
            <pc:sldMk cId="2400288010" sldId="275"/>
            <ac:spMk id="26" creationId="{A301F922-D72B-495A-8075-BBE07E3F4489}"/>
          </ac:spMkLst>
        </pc:spChg>
        <pc:spChg chg="mod topLvl">
          <ac:chgData name="Matthew Sievert" userId="10858b4d490cb69c" providerId="LiveId" clId="{414ACF95-EC9D-4B8B-87F7-B206369A3F2A}" dt="2019-04-04T17:53:05.464" v="8182" actId="14861"/>
          <ac:spMkLst>
            <pc:docMk/>
            <pc:sldMk cId="2400288010" sldId="275"/>
            <ac:spMk id="27" creationId="{9AC3450A-D32E-4EE0-9001-1CACEE77096D}"/>
          </ac:spMkLst>
        </pc:spChg>
        <pc:spChg chg="mod topLvl">
          <ac:chgData name="Matthew Sievert" userId="10858b4d490cb69c" providerId="LiveId" clId="{414ACF95-EC9D-4B8B-87F7-B206369A3F2A}" dt="2019-04-04T17:53:19.552" v="8183" actId="207"/>
          <ac:spMkLst>
            <pc:docMk/>
            <pc:sldMk cId="2400288010" sldId="275"/>
            <ac:spMk id="28" creationId="{7EF0AC68-61BF-4069-A915-C7D698FB8A2A}"/>
          </ac:spMkLst>
        </pc:spChg>
        <pc:grpChg chg="del">
          <ac:chgData name="Matthew Sievert" userId="10858b4d490cb69c" providerId="LiveId" clId="{414ACF95-EC9D-4B8B-87F7-B206369A3F2A}" dt="2019-04-04T17:51:35.878" v="8175" actId="165"/>
          <ac:grpSpMkLst>
            <pc:docMk/>
            <pc:sldMk cId="2400288010" sldId="275"/>
            <ac:grpSpMk id="4" creationId="{FC8A7A38-568F-4FEF-AE9E-7AFEFB74604C}"/>
          </ac:grpSpMkLst>
        </pc:grpChg>
        <pc:grpChg chg="del">
          <ac:chgData name="Matthew Sievert" userId="10858b4d490cb69c" providerId="LiveId" clId="{414ACF95-EC9D-4B8B-87F7-B206369A3F2A}" dt="2019-04-04T17:51:34.107" v="8174" actId="165"/>
          <ac:grpSpMkLst>
            <pc:docMk/>
            <pc:sldMk cId="2400288010" sldId="275"/>
            <ac:grpSpMk id="5" creationId="{AE65EF2F-55CE-42F3-9E62-CE91BAAD28E6}"/>
          </ac:grpSpMkLst>
        </pc:grpChg>
      </pc:sldChg>
      <pc:sldChg chg="addSp delSp modSp add">
        <pc:chgData name="Matthew Sievert" userId="10858b4d490cb69c" providerId="LiveId" clId="{414ACF95-EC9D-4B8B-87F7-B206369A3F2A}" dt="2019-04-04T17:55:47.979" v="8193" actId="207"/>
        <pc:sldMkLst>
          <pc:docMk/>
          <pc:sldMk cId="867159346" sldId="277"/>
        </pc:sldMkLst>
        <pc:spChg chg="mod topLvl">
          <ac:chgData name="Matthew Sievert" userId="10858b4d490cb69c" providerId="LiveId" clId="{414ACF95-EC9D-4B8B-87F7-B206369A3F2A}" dt="2019-04-04T17:55:44.844" v="8192" actId="207"/>
          <ac:spMkLst>
            <pc:docMk/>
            <pc:sldMk cId="867159346" sldId="277"/>
            <ac:spMk id="19" creationId="{0368103C-BA7F-4C5D-AF0D-6CDB1BCD2260}"/>
          </ac:spMkLst>
        </pc:spChg>
        <pc:spChg chg="mod topLvl">
          <ac:chgData name="Matthew Sievert" userId="10858b4d490cb69c" providerId="LiveId" clId="{414ACF95-EC9D-4B8B-87F7-B206369A3F2A}" dt="2019-04-04T17:55:47.979" v="8193" actId="207"/>
          <ac:spMkLst>
            <pc:docMk/>
            <pc:sldMk cId="867159346" sldId="277"/>
            <ac:spMk id="22" creationId="{E55B248A-D482-4525-8FA8-3DD0C9E1F16C}"/>
          </ac:spMkLst>
        </pc:spChg>
        <pc:spChg chg="del">
          <ac:chgData name="Matthew Sievert" userId="10858b4d490cb69c" providerId="LiveId" clId="{414ACF95-EC9D-4B8B-87F7-B206369A3F2A}" dt="2019-04-04T17:54:52.398" v="8185" actId="478"/>
          <ac:spMkLst>
            <pc:docMk/>
            <pc:sldMk cId="867159346" sldId="277"/>
            <ac:spMk id="25" creationId="{90111DBD-6091-49B7-A757-4CE2CBE79ED9}"/>
          </ac:spMkLst>
        </pc:spChg>
        <pc:spChg chg="del">
          <ac:chgData name="Matthew Sievert" userId="10858b4d490cb69c" providerId="LiveId" clId="{414ACF95-EC9D-4B8B-87F7-B206369A3F2A}" dt="2019-04-04T17:54:52.398" v="8185" actId="478"/>
          <ac:spMkLst>
            <pc:docMk/>
            <pc:sldMk cId="867159346" sldId="277"/>
            <ac:spMk id="26" creationId="{A301F922-D72B-495A-8075-BBE07E3F4489}"/>
          </ac:spMkLst>
        </pc:spChg>
        <pc:grpChg chg="del">
          <ac:chgData name="Matthew Sievert" userId="10858b4d490cb69c" providerId="LiveId" clId="{414ACF95-EC9D-4B8B-87F7-B206369A3F2A}" dt="2019-04-04T17:55:10.930" v="8188" actId="165"/>
          <ac:grpSpMkLst>
            <pc:docMk/>
            <pc:sldMk cId="867159346" sldId="277"/>
            <ac:grpSpMk id="2" creationId="{8E0A2C43-8D37-4143-B634-C4A771A78541}"/>
          </ac:grpSpMkLst>
        </pc:grpChg>
        <pc:grpChg chg="add">
          <ac:chgData name="Matthew Sievert" userId="10858b4d490cb69c" providerId="LiveId" clId="{414ACF95-EC9D-4B8B-87F7-B206369A3F2A}" dt="2019-04-04T17:54:58.361" v="8186"/>
          <ac:grpSpMkLst>
            <pc:docMk/>
            <pc:sldMk cId="867159346" sldId="277"/>
            <ac:grpSpMk id="16" creationId="{D92F851C-ED71-41B7-ABB5-0DDEF901FCF1}"/>
          </ac:grpSpMkLst>
        </pc:grpChg>
      </pc:sldChg>
      <pc:sldChg chg="addSp delSp modSp add">
        <pc:chgData name="Matthew Sievert" userId="10858b4d490cb69c" providerId="LiveId" clId="{414ACF95-EC9D-4B8B-87F7-B206369A3F2A}" dt="2019-04-04T17:57:05.746" v="8203" actId="207"/>
        <pc:sldMkLst>
          <pc:docMk/>
          <pc:sldMk cId="3777174706" sldId="278"/>
        </pc:sldMkLst>
        <pc:spChg chg="mod topLvl">
          <ac:chgData name="Matthew Sievert" userId="10858b4d490cb69c" providerId="LiveId" clId="{414ACF95-EC9D-4B8B-87F7-B206369A3F2A}" dt="2019-04-04T17:56:59.836" v="8202" actId="14861"/>
          <ac:spMkLst>
            <pc:docMk/>
            <pc:sldMk cId="3777174706" sldId="278"/>
            <ac:spMk id="18" creationId="{51541D65-37DA-4B42-B712-00F18C16A994}"/>
          </ac:spMkLst>
        </pc:spChg>
        <pc:spChg chg="mod topLvl">
          <ac:chgData name="Matthew Sievert" userId="10858b4d490cb69c" providerId="LiveId" clId="{414ACF95-EC9D-4B8B-87F7-B206369A3F2A}" dt="2019-04-04T17:57:05.746" v="8203" actId="207"/>
          <ac:spMkLst>
            <pc:docMk/>
            <pc:sldMk cId="3777174706" sldId="278"/>
            <ac:spMk id="23" creationId="{E796EFAD-C3E8-4657-9872-949C76DFCE6A}"/>
          </ac:spMkLst>
        </pc:spChg>
        <pc:spChg chg="del">
          <ac:chgData name="Matthew Sievert" userId="10858b4d490cb69c" providerId="LiveId" clId="{414ACF95-EC9D-4B8B-87F7-B206369A3F2A}" dt="2019-04-04T17:56:18.501" v="8196" actId="478"/>
          <ac:spMkLst>
            <pc:docMk/>
            <pc:sldMk cId="3777174706" sldId="278"/>
            <ac:spMk id="27" creationId="{9AC3450A-D32E-4EE0-9001-1CACEE77096D}"/>
          </ac:spMkLst>
        </pc:spChg>
        <pc:spChg chg="del">
          <ac:chgData name="Matthew Sievert" userId="10858b4d490cb69c" providerId="LiveId" clId="{414ACF95-EC9D-4B8B-87F7-B206369A3F2A}" dt="2019-04-04T17:56:18.501" v="8196" actId="478"/>
          <ac:spMkLst>
            <pc:docMk/>
            <pc:sldMk cId="3777174706" sldId="278"/>
            <ac:spMk id="28" creationId="{7EF0AC68-61BF-4069-A915-C7D698FB8A2A}"/>
          </ac:spMkLst>
        </pc:spChg>
        <pc:grpChg chg="del">
          <ac:chgData name="Matthew Sievert" userId="10858b4d490cb69c" providerId="LiveId" clId="{414ACF95-EC9D-4B8B-87F7-B206369A3F2A}" dt="2019-04-04T17:56:24.784" v="8199" actId="165"/>
          <ac:grpSpMkLst>
            <pc:docMk/>
            <pc:sldMk cId="3777174706" sldId="278"/>
            <ac:grpSpMk id="16" creationId="{D92F851C-ED71-41B7-ABB5-0DDEF901FCF1}"/>
          </ac:grpSpMkLst>
        </pc:grpChg>
        <pc:grpChg chg="add">
          <ac:chgData name="Matthew Sievert" userId="10858b4d490cb69c" providerId="LiveId" clId="{414ACF95-EC9D-4B8B-87F7-B206369A3F2A}" dt="2019-04-04T17:56:18.695" v="8197"/>
          <ac:grpSpMkLst>
            <pc:docMk/>
            <pc:sldMk cId="3777174706" sldId="278"/>
            <ac:grpSpMk id="24" creationId="{6FBAD14C-DD1C-4604-8641-DB53B5AF8F29}"/>
          </ac:grpSpMkLst>
        </pc:grpChg>
      </pc:sldChg>
      <pc:sldChg chg="addSp delSp modSp add">
        <pc:chgData name="Matthew Sievert" userId="10858b4d490cb69c" providerId="LiveId" clId="{414ACF95-EC9D-4B8B-87F7-B206369A3F2A}" dt="2019-04-04T18:44:48.728" v="9424" actId="478"/>
        <pc:sldMkLst>
          <pc:docMk/>
          <pc:sldMk cId="2534718884" sldId="279"/>
        </pc:sldMkLst>
        <pc:spChg chg="del">
          <ac:chgData name="Matthew Sievert" userId="10858b4d490cb69c" providerId="LiveId" clId="{414ACF95-EC9D-4B8B-87F7-B206369A3F2A}" dt="2019-04-04T18:44:34.848" v="9421" actId="478"/>
          <ac:spMkLst>
            <pc:docMk/>
            <pc:sldMk cId="2534718884" sldId="279"/>
            <ac:spMk id="16" creationId="{1E0C3657-5E5E-4BD5-B031-A5E0E63EAF8D}"/>
          </ac:spMkLst>
        </pc:spChg>
        <pc:spChg chg="del">
          <ac:chgData name="Matthew Sievert" userId="10858b4d490cb69c" providerId="LiveId" clId="{414ACF95-EC9D-4B8B-87F7-B206369A3F2A}" dt="2019-04-04T18:32:32.825" v="8998" actId="478"/>
          <ac:spMkLst>
            <pc:docMk/>
            <pc:sldMk cId="2534718884" sldId="279"/>
            <ac:spMk id="24" creationId="{63A4BDDE-B0B7-45D2-831A-71191C8D3767}"/>
          </ac:spMkLst>
        </pc:spChg>
        <pc:spChg chg="mod">
          <ac:chgData name="Matthew Sievert" userId="10858b4d490cb69c" providerId="LiveId" clId="{414ACF95-EC9D-4B8B-87F7-B206369A3F2A}" dt="2019-04-04T18:44:41.646" v="9422" actId="207"/>
          <ac:spMkLst>
            <pc:docMk/>
            <pc:sldMk cId="2534718884" sldId="279"/>
            <ac:spMk id="25" creationId="{A65D3653-3A27-4268-A772-9BA174F41A00}"/>
          </ac:spMkLst>
        </pc:spChg>
        <pc:spChg chg="add mod">
          <ac:chgData name="Matthew Sievert" userId="10858b4d490cb69c" providerId="LiveId" clId="{414ACF95-EC9D-4B8B-87F7-B206369A3F2A}" dt="2019-04-04T18:44:46.136" v="9423" actId="207"/>
          <ac:spMkLst>
            <pc:docMk/>
            <pc:sldMk cId="2534718884" sldId="279"/>
            <ac:spMk id="26" creationId="{1D68D8FD-0951-4929-B590-C14BCE42CDA0}"/>
          </ac:spMkLst>
        </pc:spChg>
        <pc:spChg chg="add mod">
          <ac:chgData name="Matthew Sievert" userId="10858b4d490cb69c" providerId="LiveId" clId="{414ACF95-EC9D-4B8B-87F7-B206369A3F2A}" dt="2019-04-04T18:41:42.941" v="9371" actId="6549"/>
          <ac:spMkLst>
            <pc:docMk/>
            <pc:sldMk cId="2534718884" sldId="279"/>
            <ac:spMk id="27" creationId="{861B3564-70B4-46DE-A7E0-ADB3BB080ECA}"/>
          </ac:spMkLst>
        </pc:spChg>
        <pc:spChg chg="add mod">
          <ac:chgData name="Matthew Sievert" userId="10858b4d490cb69c" providerId="LiveId" clId="{414ACF95-EC9D-4B8B-87F7-B206369A3F2A}" dt="2019-04-04T18:40:28.230" v="9362" actId="20577"/>
          <ac:spMkLst>
            <pc:docMk/>
            <pc:sldMk cId="2534718884" sldId="279"/>
            <ac:spMk id="28" creationId="{E97F96CE-6084-4DCE-AF25-54C42CF79A4B}"/>
          </ac:spMkLst>
        </pc:spChg>
        <pc:spChg chg="add mod">
          <ac:chgData name="Matthew Sievert" userId="10858b4d490cb69c" providerId="LiveId" clId="{414ACF95-EC9D-4B8B-87F7-B206369A3F2A}" dt="2019-04-04T18:43:59.733" v="9420"/>
          <ac:spMkLst>
            <pc:docMk/>
            <pc:sldMk cId="2534718884" sldId="279"/>
            <ac:spMk id="29" creationId="{6A2D9A9E-E340-4BA0-8B34-ECC69126E1C8}"/>
          </ac:spMkLst>
        </pc:spChg>
        <pc:grpChg chg="del">
          <ac:chgData name="Matthew Sievert" userId="10858b4d490cb69c" providerId="LiveId" clId="{414ACF95-EC9D-4B8B-87F7-B206369A3F2A}" dt="2019-04-04T18:32:32.825" v="8998" actId="478"/>
          <ac:grpSpMkLst>
            <pc:docMk/>
            <pc:sldMk cId="2534718884" sldId="279"/>
            <ac:grpSpMk id="2" creationId="{25168E74-98A8-4619-898E-5B5283597D9F}"/>
          </ac:grpSpMkLst>
        </pc:grpChg>
        <pc:grpChg chg="del">
          <ac:chgData name="Matthew Sievert" userId="10858b4d490cb69c" providerId="LiveId" clId="{414ACF95-EC9D-4B8B-87F7-B206369A3F2A}" dt="2019-04-04T18:44:48.728" v="9424" actId="478"/>
          <ac:grpSpMkLst>
            <pc:docMk/>
            <pc:sldMk cId="2534718884" sldId="279"/>
            <ac:grpSpMk id="3" creationId="{0DA7249C-750B-410B-83AF-9E7F47A7F2AA}"/>
          </ac:grpSpMkLst>
        </pc:grpChg>
        <pc:picChg chg="mod">
          <ac:chgData name="Matthew Sievert" userId="10858b4d490cb69c" providerId="LiveId" clId="{414ACF95-EC9D-4B8B-87F7-B206369A3F2A}" dt="2019-04-04T18:40:19.254" v="9340" actId="1076"/>
          <ac:picMkLst>
            <pc:docMk/>
            <pc:sldMk cId="2534718884" sldId="279"/>
            <ac:picMk id="18" creationId="{EA06402A-2337-415C-9415-25B520346AC6}"/>
          </ac:picMkLst>
        </pc:picChg>
      </pc:sldChg>
      <pc:sldChg chg="addSp delSp modSp add">
        <pc:chgData name="Matthew Sievert" userId="10858b4d490cb69c" providerId="LiveId" clId="{414ACF95-EC9D-4B8B-87F7-B206369A3F2A}" dt="2019-04-05T22:17:49.665" v="13128" actId="478"/>
        <pc:sldMkLst>
          <pc:docMk/>
          <pc:sldMk cId="3366548587" sldId="280"/>
        </pc:sldMkLst>
        <pc:spChg chg="add del mod">
          <ac:chgData name="Matthew Sievert" userId="10858b4d490cb69c" providerId="LiveId" clId="{414ACF95-EC9D-4B8B-87F7-B206369A3F2A}" dt="2019-04-05T22:03:33.694" v="12809" actId="478"/>
          <ac:spMkLst>
            <pc:docMk/>
            <pc:sldMk cId="3366548587" sldId="280"/>
            <ac:spMk id="13" creationId="{D48EBE71-B979-447B-9139-75098DCD4A1C}"/>
          </ac:spMkLst>
        </pc:spChg>
        <pc:spChg chg="del">
          <ac:chgData name="Matthew Sievert" userId="10858b4d490cb69c" providerId="LiveId" clId="{414ACF95-EC9D-4B8B-87F7-B206369A3F2A}" dt="2019-04-05T21:56:20.545" v="12388" actId="478"/>
          <ac:spMkLst>
            <pc:docMk/>
            <pc:sldMk cId="3366548587" sldId="280"/>
            <ac:spMk id="16" creationId="{1E0C3657-5E5E-4BD5-B031-A5E0E63EAF8D}"/>
          </ac:spMkLst>
        </pc:spChg>
        <pc:spChg chg="add mod">
          <ac:chgData name="Matthew Sievert" userId="10858b4d490cb69c" providerId="LiveId" clId="{414ACF95-EC9D-4B8B-87F7-B206369A3F2A}" dt="2019-04-05T22:00:03.141" v="12704" actId="207"/>
          <ac:spMkLst>
            <pc:docMk/>
            <pc:sldMk cId="3366548587" sldId="280"/>
            <ac:spMk id="26" creationId="{83C3285A-6F11-4E23-9BEB-885B8AF438FF}"/>
          </ac:spMkLst>
        </pc:spChg>
        <pc:spChg chg="add mod">
          <ac:chgData name="Matthew Sievert" userId="10858b4d490cb69c" providerId="LiveId" clId="{414ACF95-EC9D-4B8B-87F7-B206369A3F2A}" dt="2019-04-05T22:00:29.030" v="12710" actId="207"/>
          <ac:spMkLst>
            <pc:docMk/>
            <pc:sldMk cId="3366548587" sldId="280"/>
            <ac:spMk id="29" creationId="{5BC1E440-D9A2-4653-A073-C58B93E19F88}"/>
          </ac:spMkLst>
        </pc:spChg>
        <pc:spChg chg="del">
          <ac:chgData name="Matthew Sievert" userId="10858b4d490cb69c" providerId="LiveId" clId="{414ACF95-EC9D-4B8B-87F7-B206369A3F2A}" dt="2019-04-05T21:56:22.104" v="12389" actId="478"/>
          <ac:spMkLst>
            <pc:docMk/>
            <pc:sldMk cId="3366548587" sldId="280"/>
            <ac:spMk id="38" creationId="{CFCD32C1-E981-4E5F-9483-37529741BC12}"/>
          </ac:spMkLst>
        </pc:spChg>
        <pc:spChg chg="del">
          <ac:chgData name="Matthew Sievert" userId="10858b4d490cb69c" providerId="LiveId" clId="{414ACF95-EC9D-4B8B-87F7-B206369A3F2A}" dt="2019-04-05T21:56:10.499" v="12385" actId="478"/>
          <ac:spMkLst>
            <pc:docMk/>
            <pc:sldMk cId="3366548587" sldId="280"/>
            <ac:spMk id="39" creationId="{9DC7BF85-2454-4ED2-A4E6-AAF691C2E58A}"/>
          </ac:spMkLst>
        </pc:spChg>
        <pc:spChg chg="add del mod">
          <ac:chgData name="Matthew Sievert" userId="10858b4d490cb69c" providerId="LiveId" clId="{414ACF95-EC9D-4B8B-87F7-B206369A3F2A}" dt="2019-04-05T22:03:34.289" v="12810" actId="478"/>
          <ac:spMkLst>
            <pc:docMk/>
            <pc:sldMk cId="3366548587" sldId="280"/>
            <ac:spMk id="40" creationId="{C0EF080A-12A3-498A-A98C-B143160449C1}"/>
          </ac:spMkLst>
        </pc:spChg>
        <pc:spChg chg="add mod">
          <ac:chgData name="Matthew Sievert" userId="10858b4d490cb69c" providerId="LiveId" clId="{414ACF95-EC9D-4B8B-87F7-B206369A3F2A}" dt="2019-04-05T22:04:35.408" v="12838" actId="1076"/>
          <ac:spMkLst>
            <pc:docMk/>
            <pc:sldMk cId="3366548587" sldId="280"/>
            <ac:spMk id="41" creationId="{BC94F8E9-E713-440C-A326-9C5E3C6BD614}"/>
          </ac:spMkLst>
        </pc:spChg>
        <pc:spChg chg="add mod">
          <ac:chgData name="Matthew Sievert" userId="10858b4d490cb69c" providerId="LiveId" clId="{414ACF95-EC9D-4B8B-87F7-B206369A3F2A}" dt="2019-04-05T22:04:35.408" v="12838" actId="1076"/>
          <ac:spMkLst>
            <pc:docMk/>
            <pc:sldMk cId="3366548587" sldId="280"/>
            <ac:spMk id="42" creationId="{0083C3D8-BCE7-4ED6-AD35-38CB1978583C}"/>
          </ac:spMkLst>
        </pc:spChg>
        <pc:spChg chg="mod">
          <ac:chgData name="Matthew Sievert" userId="10858b4d490cb69c" providerId="LiveId" clId="{414ACF95-EC9D-4B8B-87F7-B206369A3F2A}" dt="2019-04-05T22:00:22.634" v="12708" actId="113"/>
          <ac:spMkLst>
            <pc:docMk/>
            <pc:sldMk cId="3366548587" sldId="280"/>
            <ac:spMk id="50" creationId="{A40F93AE-FA80-4B51-BCA0-20C10C3E393A}"/>
          </ac:spMkLst>
        </pc:spChg>
        <pc:spChg chg="mod">
          <ac:chgData name="Matthew Sievert" userId="10858b4d490cb69c" providerId="LiveId" clId="{414ACF95-EC9D-4B8B-87F7-B206369A3F2A}" dt="2019-04-05T21:55:57.998" v="12382" actId="313"/>
          <ac:spMkLst>
            <pc:docMk/>
            <pc:sldMk cId="3366548587" sldId="280"/>
            <ac:spMk id="68" creationId="{4086AAB9-924D-495B-B6C9-49C95055C6E9}"/>
          </ac:spMkLst>
        </pc:spChg>
        <pc:spChg chg="del">
          <ac:chgData name="Matthew Sievert" userId="10858b4d490cb69c" providerId="LiveId" clId="{414ACF95-EC9D-4B8B-87F7-B206369A3F2A}" dt="2019-04-05T21:56:06.694" v="12384" actId="478"/>
          <ac:spMkLst>
            <pc:docMk/>
            <pc:sldMk cId="3366548587" sldId="280"/>
            <ac:spMk id="71" creationId="{A42DDD28-ECD8-497D-8532-6056B3616987}"/>
          </ac:spMkLst>
        </pc:spChg>
        <pc:grpChg chg="del">
          <ac:chgData name="Matthew Sievert" userId="10858b4d490cb69c" providerId="LiveId" clId="{414ACF95-EC9D-4B8B-87F7-B206369A3F2A}" dt="2019-04-05T22:17:49.665" v="13128" actId="478"/>
          <ac:grpSpMkLst>
            <pc:docMk/>
            <pc:sldMk cId="3366548587" sldId="280"/>
            <ac:grpSpMk id="3" creationId="{0DA7249C-750B-410B-83AF-9E7F47A7F2AA}"/>
          </ac:grpSpMkLst>
        </pc:grpChg>
        <pc:picChg chg="del mod ord">
          <ac:chgData name="Matthew Sievert" userId="10858b4d490cb69c" providerId="LiveId" clId="{414ACF95-EC9D-4B8B-87F7-B206369A3F2A}" dt="2019-04-05T22:02:40.063" v="12796" actId="478"/>
          <ac:picMkLst>
            <pc:docMk/>
            <pc:sldMk cId="3366548587" sldId="280"/>
            <ac:picMk id="4" creationId="{2EBBD84B-20FD-4DCB-B723-4D8A86CA8D61}"/>
          </ac:picMkLst>
        </pc:picChg>
        <pc:picChg chg="mod ord">
          <ac:chgData name="Matthew Sievert" userId="10858b4d490cb69c" providerId="LiveId" clId="{414ACF95-EC9D-4B8B-87F7-B206369A3F2A}" dt="2019-04-05T22:00:42.820" v="12726" actId="108"/>
          <ac:picMkLst>
            <pc:docMk/>
            <pc:sldMk cId="3366548587" sldId="280"/>
            <ac:picMk id="6" creationId="{EC4CE1BE-ED63-4D96-B7AD-00DE43A2B653}"/>
          </ac:picMkLst>
        </pc:picChg>
        <pc:picChg chg="mod ord">
          <ac:chgData name="Matthew Sievert" userId="10858b4d490cb69c" providerId="LiveId" clId="{414ACF95-EC9D-4B8B-87F7-B206369A3F2A}" dt="2019-04-05T22:01:13.406" v="12757" actId="1076"/>
          <ac:picMkLst>
            <pc:docMk/>
            <pc:sldMk cId="3366548587" sldId="280"/>
            <ac:picMk id="8" creationId="{F23F13BE-D972-4C25-ACA6-EA9C9D04CDC0}"/>
          </ac:picMkLst>
        </pc:picChg>
        <pc:picChg chg="mod ord">
          <ac:chgData name="Matthew Sievert" userId="10858b4d490cb69c" providerId="LiveId" clId="{414ACF95-EC9D-4B8B-87F7-B206369A3F2A}" dt="2019-04-05T22:01:07.116" v="12755" actId="108"/>
          <ac:picMkLst>
            <pc:docMk/>
            <pc:sldMk cId="3366548587" sldId="280"/>
            <ac:picMk id="10" creationId="{63F3B2AC-7D14-46DD-B467-3B425A54880D}"/>
          </ac:picMkLst>
        </pc:picChg>
        <pc:picChg chg="mod ord">
          <ac:chgData name="Matthew Sievert" userId="10858b4d490cb69c" providerId="LiveId" clId="{414ACF95-EC9D-4B8B-87F7-B206369A3F2A}" dt="2019-04-05T22:04:35.408" v="12838" actId="1076"/>
          <ac:picMkLst>
            <pc:docMk/>
            <pc:sldMk cId="3366548587" sldId="280"/>
            <ac:picMk id="12" creationId="{B3C99C7D-5A70-4E25-8EB6-DB267A31739B}"/>
          </ac:picMkLst>
        </pc:picChg>
        <pc:picChg chg="del mod">
          <ac:chgData name="Matthew Sievert" userId="10858b4d490cb69c" providerId="LiveId" clId="{414ACF95-EC9D-4B8B-87F7-B206369A3F2A}" dt="2019-04-05T21:58:15.572" v="12586" actId="478"/>
          <ac:picMkLst>
            <pc:docMk/>
            <pc:sldMk cId="3366548587" sldId="280"/>
            <ac:picMk id="73" creationId="{2CBD396E-EAA4-43E2-B970-983FA03886CA}"/>
          </ac:picMkLst>
        </pc:picChg>
        <pc:picChg chg="del mod">
          <ac:chgData name="Matthew Sievert" userId="10858b4d490cb69c" providerId="LiveId" clId="{414ACF95-EC9D-4B8B-87F7-B206369A3F2A}" dt="2019-04-05T21:56:23.849" v="12391" actId="478"/>
          <ac:picMkLst>
            <pc:docMk/>
            <pc:sldMk cId="3366548587" sldId="280"/>
            <ac:picMk id="79" creationId="{61701C71-495B-4751-A71F-2746E5F60726}"/>
          </ac:picMkLst>
        </pc:picChg>
        <pc:picChg chg="del mod">
          <ac:chgData name="Matthew Sievert" userId="10858b4d490cb69c" providerId="LiveId" clId="{414ACF95-EC9D-4B8B-87F7-B206369A3F2A}" dt="2019-04-05T22:01:07.118" v="12756" actId="478"/>
          <ac:picMkLst>
            <pc:docMk/>
            <pc:sldMk cId="3366548587" sldId="280"/>
            <ac:picMk id="96" creationId="{17C50AF7-38A9-4B31-9A2D-2598B58D7B00}"/>
          </ac:picMkLst>
        </pc:picChg>
        <pc:picChg chg="del mod">
          <ac:chgData name="Matthew Sievert" userId="10858b4d490cb69c" providerId="LiveId" clId="{414ACF95-EC9D-4B8B-87F7-B206369A3F2A}" dt="2019-04-05T22:00:53.695" v="12742" actId="478"/>
          <ac:picMkLst>
            <pc:docMk/>
            <pc:sldMk cId="3366548587" sldId="280"/>
            <ac:picMk id="98" creationId="{C12FE105-2F5F-4A33-A700-EE099B759116}"/>
          </ac:picMkLst>
        </pc:picChg>
        <pc:picChg chg="del mod">
          <ac:chgData name="Matthew Sievert" userId="10858b4d490cb69c" providerId="LiveId" clId="{414ACF95-EC9D-4B8B-87F7-B206369A3F2A}" dt="2019-04-05T22:00:42.821" v="12727" actId="478"/>
          <ac:picMkLst>
            <pc:docMk/>
            <pc:sldMk cId="3366548587" sldId="280"/>
            <ac:picMk id="100" creationId="{DB3ACB17-9008-4040-8491-98BC0CF03CC2}"/>
          </ac:picMkLst>
        </pc:picChg>
      </pc:sldChg>
    </pc:docChg>
  </pc:docChgLst>
  <pc:docChgLst>
    <pc:chgData name="Matthew Sievert" userId="10858b4d490cb69c" providerId="LiveId" clId="{2931155B-10FA-4A9C-BA1C-7A32D500490C}"/>
    <pc:docChg chg="undo custSel addSld delSld modSld">
      <pc:chgData name="Matthew Sievert" userId="10858b4d490cb69c" providerId="LiveId" clId="{2931155B-10FA-4A9C-BA1C-7A32D500490C}" dt="2019-04-10T20:21:23.921" v="6479"/>
      <pc:docMkLst>
        <pc:docMk/>
      </pc:docMkLst>
      <pc:sldChg chg="delSp modSp">
        <pc:chgData name="Matthew Sievert" userId="10858b4d490cb69c" providerId="LiveId" clId="{2931155B-10FA-4A9C-BA1C-7A32D500490C}" dt="2019-04-10T20:21:23.921" v="6479"/>
        <pc:sldMkLst>
          <pc:docMk/>
          <pc:sldMk cId="1140600761" sldId="256"/>
        </pc:sldMkLst>
        <pc:spChg chg="del">
          <ac:chgData name="Matthew Sievert" userId="10858b4d490cb69c" providerId="LiveId" clId="{2931155B-10FA-4A9C-BA1C-7A32D500490C}" dt="2019-04-10T17:13:42.399" v="5097" actId="478"/>
          <ac:spMkLst>
            <pc:docMk/>
            <pc:sldMk cId="1140600761" sldId="256"/>
            <ac:spMk id="34" creationId="{B395066A-6BD1-43DB-AD3F-FD449CE25F1F}"/>
          </ac:spMkLst>
        </pc:spChg>
        <pc:spChg chg="mod">
          <ac:chgData name="Matthew Sievert" userId="10858b4d490cb69c" providerId="LiveId" clId="{2931155B-10FA-4A9C-BA1C-7A32D500490C}" dt="2019-04-10T20:21:23.921" v="6479"/>
          <ac:spMkLst>
            <pc:docMk/>
            <pc:sldMk cId="1140600761" sldId="256"/>
            <ac:spMk id="64" creationId="{21BD0F0F-7E3C-4017-97DD-4BA85E367B26}"/>
          </ac:spMkLst>
        </pc:spChg>
      </pc:sldChg>
      <pc:sldChg chg="del">
        <pc:chgData name="Matthew Sievert" userId="10858b4d490cb69c" providerId="LiveId" clId="{2931155B-10FA-4A9C-BA1C-7A32D500490C}" dt="2019-04-10T18:07:29.743" v="5547" actId="2696"/>
        <pc:sldMkLst>
          <pc:docMk/>
          <pc:sldMk cId="1518831804" sldId="257"/>
        </pc:sldMkLst>
      </pc:sldChg>
      <pc:sldChg chg="addSp delSp modSp">
        <pc:chgData name="Matthew Sievert" userId="10858b4d490cb69c" providerId="LiveId" clId="{2931155B-10FA-4A9C-BA1C-7A32D500490C}" dt="2019-04-10T20:21:03.870" v="6470"/>
        <pc:sldMkLst>
          <pc:docMk/>
          <pc:sldMk cId="3438621487" sldId="258"/>
        </pc:sldMkLst>
        <pc:spChg chg="add del mod">
          <ac:chgData name="Matthew Sievert" userId="10858b4d490cb69c" providerId="LiveId" clId="{2931155B-10FA-4A9C-BA1C-7A32D500490C}" dt="2019-04-10T20:16:03.122" v="6322" actId="478"/>
          <ac:spMkLst>
            <pc:docMk/>
            <pc:sldMk cId="3438621487" sldId="258"/>
            <ac:spMk id="12" creationId="{C7140D2F-AA56-41A1-8DDC-AAE94F173905}"/>
          </ac:spMkLst>
        </pc:spChg>
        <pc:spChg chg="add del mod">
          <ac:chgData name="Matthew Sievert" userId="10858b4d490cb69c" providerId="LiveId" clId="{2931155B-10FA-4A9C-BA1C-7A32D500490C}" dt="2019-04-10T20:16:40.754" v="6343" actId="478"/>
          <ac:spMkLst>
            <pc:docMk/>
            <pc:sldMk cId="3438621487" sldId="258"/>
            <ac:spMk id="13" creationId="{A15A1E12-F800-484B-B592-F2D266D1A453}"/>
          </ac:spMkLst>
        </pc:spChg>
        <pc:spChg chg="add del mod">
          <ac:chgData name="Matthew Sievert" userId="10858b4d490cb69c" providerId="LiveId" clId="{2931155B-10FA-4A9C-BA1C-7A32D500490C}" dt="2019-04-10T20:18:04.507" v="6407" actId="478"/>
          <ac:spMkLst>
            <pc:docMk/>
            <pc:sldMk cId="3438621487" sldId="258"/>
            <ac:spMk id="16" creationId="{F5CCB602-E9BB-4205-AD07-D38B19B275C2}"/>
          </ac:spMkLst>
        </pc:spChg>
        <pc:spChg chg="add mod">
          <ac:chgData name="Matthew Sievert" userId="10858b4d490cb69c" providerId="LiveId" clId="{2931155B-10FA-4A9C-BA1C-7A32D500490C}" dt="2019-04-10T18:01:06.836" v="5458" actId="164"/>
          <ac:spMkLst>
            <pc:docMk/>
            <pc:sldMk cId="3438621487" sldId="258"/>
            <ac:spMk id="19" creationId="{5C0D6FA3-66BA-42B3-B459-767D6B1A536A}"/>
          </ac:spMkLst>
        </pc:spChg>
        <pc:spChg chg="mod">
          <ac:chgData name="Matthew Sievert" userId="10858b4d490cb69c" providerId="LiveId" clId="{2931155B-10FA-4A9C-BA1C-7A32D500490C}" dt="2019-04-10T20:21:03.870" v="6470"/>
          <ac:spMkLst>
            <pc:docMk/>
            <pc:sldMk cId="3438621487" sldId="258"/>
            <ac:spMk id="21" creationId="{E5EEBFBE-89D7-4DEF-B6D7-AC36DF316593}"/>
          </ac:spMkLst>
        </pc:spChg>
        <pc:spChg chg="add mod">
          <ac:chgData name="Matthew Sievert" userId="10858b4d490cb69c" providerId="LiveId" clId="{2931155B-10FA-4A9C-BA1C-7A32D500490C}" dt="2019-04-10T18:01:06.836" v="5458" actId="164"/>
          <ac:spMkLst>
            <pc:docMk/>
            <pc:sldMk cId="3438621487" sldId="258"/>
            <ac:spMk id="22" creationId="{17442790-D7E4-4D8C-9835-C0A8F2E8CD2B}"/>
          </ac:spMkLst>
        </pc:spChg>
        <pc:spChg chg="add mod">
          <ac:chgData name="Matthew Sievert" userId="10858b4d490cb69c" providerId="LiveId" clId="{2931155B-10FA-4A9C-BA1C-7A32D500490C}" dt="2019-04-10T18:01:03.875" v="5457" actId="164"/>
          <ac:spMkLst>
            <pc:docMk/>
            <pc:sldMk cId="3438621487" sldId="258"/>
            <ac:spMk id="23" creationId="{D1B20E0A-788A-4DA5-A22F-CEDBF237E0BD}"/>
          </ac:spMkLst>
        </pc:spChg>
        <pc:spChg chg="add mod">
          <ac:chgData name="Matthew Sievert" userId="10858b4d490cb69c" providerId="LiveId" clId="{2931155B-10FA-4A9C-BA1C-7A32D500490C}" dt="2019-04-10T18:01:03.875" v="5457" actId="164"/>
          <ac:spMkLst>
            <pc:docMk/>
            <pc:sldMk cId="3438621487" sldId="258"/>
            <ac:spMk id="24" creationId="{A9C8D972-B4F7-445A-8089-9E9ADB79570A}"/>
          </ac:spMkLst>
        </pc:spChg>
        <pc:spChg chg="add mod">
          <ac:chgData name="Matthew Sievert" userId="10858b4d490cb69c" providerId="LiveId" clId="{2931155B-10FA-4A9C-BA1C-7A32D500490C}" dt="2019-04-10T18:02:33.111" v="5486" actId="164"/>
          <ac:spMkLst>
            <pc:docMk/>
            <pc:sldMk cId="3438621487" sldId="258"/>
            <ac:spMk id="25" creationId="{0B86C9EC-09C9-450B-ABCF-0EEA70D300F5}"/>
          </ac:spMkLst>
        </pc:spChg>
        <pc:spChg chg="add mod">
          <ac:chgData name="Matthew Sievert" userId="10858b4d490cb69c" providerId="LiveId" clId="{2931155B-10FA-4A9C-BA1C-7A32D500490C}" dt="2019-04-10T18:02:25.388" v="5485" actId="164"/>
          <ac:spMkLst>
            <pc:docMk/>
            <pc:sldMk cId="3438621487" sldId="258"/>
            <ac:spMk id="26" creationId="{9E403C3A-C6B2-485E-B1DF-0093804B7A8C}"/>
          </ac:spMkLst>
        </pc:spChg>
        <pc:spChg chg="add del mod">
          <ac:chgData name="Matthew Sievert" userId="10858b4d490cb69c" providerId="LiveId" clId="{2931155B-10FA-4A9C-BA1C-7A32D500490C}" dt="2019-04-10T20:17:17.177" v="6352" actId="478"/>
          <ac:spMkLst>
            <pc:docMk/>
            <pc:sldMk cId="3438621487" sldId="258"/>
            <ac:spMk id="29" creationId="{B7005FB0-6B92-4A0A-9764-17F3C862E87E}"/>
          </ac:spMkLst>
        </pc:spChg>
        <pc:spChg chg="add mod">
          <ac:chgData name="Matthew Sievert" userId="10858b4d490cb69c" providerId="LiveId" clId="{2931155B-10FA-4A9C-BA1C-7A32D500490C}" dt="2019-04-10T20:16:53.724" v="6351" actId="1036"/>
          <ac:spMkLst>
            <pc:docMk/>
            <pc:sldMk cId="3438621487" sldId="258"/>
            <ac:spMk id="30" creationId="{D80B9262-1A23-42D9-8E80-956C2E8207B6}"/>
          </ac:spMkLst>
        </pc:spChg>
        <pc:spChg chg="add del mod">
          <ac:chgData name="Matthew Sievert" userId="10858b4d490cb69c" providerId="LiveId" clId="{2931155B-10FA-4A9C-BA1C-7A32D500490C}" dt="2019-04-10T20:17:57.186" v="6405" actId="478"/>
          <ac:spMkLst>
            <pc:docMk/>
            <pc:sldMk cId="3438621487" sldId="258"/>
            <ac:spMk id="31" creationId="{8C281962-43CE-499F-B8B5-A0E6D6C19A8A}"/>
          </ac:spMkLst>
        </pc:spChg>
        <pc:spChg chg="add del mod">
          <ac:chgData name="Matthew Sievert" userId="10858b4d490cb69c" providerId="LiveId" clId="{2931155B-10FA-4A9C-BA1C-7A32D500490C}" dt="2019-04-10T20:17:57.186" v="6405" actId="478"/>
          <ac:spMkLst>
            <pc:docMk/>
            <pc:sldMk cId="3438621487" sldId="258"/>
            <ac:spMk id="32" creationId="{CCA25508-608A-4178-A815-3A936D02D291}"/>
          </ac:spMkLst>
        </pc:spChg>
        <pc:spChg chg="add mod">
          <ac:chgData name="Matthew Sievert" userId="10858b4d490cb69c" providerId="LiveId" clId="{2931155B-10FA-4A9C-BA1C-7A32D500490C}" dt="2019-04-10T20:16:53.724" v="6351" actId="1036"/>
          <ac:spMkLst>
            <pc:docMk/>
            <pc:sldMk cId="3438621487" sldId="258"/>
            <ac:spMk id="33" creationId="{B54B02EB-577D-4489-8DA1-9AC8330BCB90}"/>
          </ac:spMkLst>
        </pc:spChg>
        <pc:spChg chg="del">
          <ac:chgData name="Matthew Sievert" userId="10858b4d490cb69c" providerId="LiveId" clId="{2931155B-10FA-4A9C-BA1C-7A32D500490C}" dt="2019-04-10T17:59:24.287" v="5416" actId="478"/>
          <ac:spMkLst>
            <pc:docMk/>
            <pc:sldMk cId="3438621487" sldId="258"/>
            <ac:spMk id="36" creationId="{A962E7FA-1948-4984-A380-11D185B35887}"/>
          </ac:spMkLst>
        </pc:spChg>
        <pc:spChg chg="del">
          <ac:chgData name="Matthew Sievert" userId="10858b4d490cb69c" providerId="LiveId" clId="{2931155B-10FA-4A9C-BA1C-7A32D500490C}" dt="2019-04-10T17:59:32.201" v="5418" actId="478"/>
          <ac:spMkLst>
            <pc:docMk/>
            <pc:sldMk cId="3438621487" sldId="258"/>
            <ac:spMk id="37" creationId="{D5720661-B84A-4B0A-9B10-2AEEB6F9CC3D}"/>
          </ac:spMkLst>
        </pc:spChg>
        <pc:spChg chg="mod">
          <ac:chgData name="Matthew Sievert" userId="10858b4d490cb69c" providerId="LiveId" clId="{2931155B-10FA-4A9C-BA1C-7A32D500490C}" dt="2019-04-10T20:17:19.283" v="6354"/>
          <ac:spMkLst>
            <pc:docMk/>
            <pc:sldMk cId="3438621487" sldId="258"/>
            <ac:spMk id="38" creationId="{D08426D8-71FF-4F1A-8864-891BF39A75F5}"/>
          </ac:spMkLst>
        </pc:spChg>
        <pc:spChg chg="add mod">
          <ac:chgData name="Matthew Sievert" userId="10858b4d490cb69c" providerId="LiveId" clId="{2931155B-10FA-4A9C-BA1C-7A32D500490C}" dt="2019-04-10T20:18:01.302" v="6406" actId="1076"/>
          <ac:spMkLst>
            <pc:docMk/>
            <pc:sldMk cId="3438621487" sldId="258"/>
            <ac:spMk id="39" creationId="{E9BFBC7A-8730-4B59-A51B-145790B152EC}"/>
          </ac:spMkLst>
        </pc:spChg>
        <pc:spChg chg="del">
          <ac:chgData name="Matthew Sievert" userId="10858b4d490cb69c" providerId="LiveId" clId="{2931155B-10FA-4A9C-BA1C-7A32D500490C}" dt="2019-04-10T17:17:31.216" v="5156" actId="478"/>
          <ac:spMkLst>
            <pc:docMk/>
            <pc:sldMk cId="3438621487" sldId="258"/>
            <ac:spMk id="42" creationId="{401C1689-8BBA-4CE9-84CA-EC0839A81243}"/>
          </ac:spMkLst>
        </pc:spChg>
        <pc:grpChg chg="add mod">
          <ac:chgData name="Matthew Sievert" userId="10858b4d490cb69c" providerId="LiveId" clId="{2931155B-10FA-4A9C-BA1C-7A32D500490C}" dt="2019-04-10T18:02:25.388" v="5485" actId="164"/>
          <ac:grpSpMkLst>
            <pc:docMk/>
            <pc:sldMk cId="3438621487" sldId="258"/>
            <ac:grpSpMk id="8" creationId="{B7A1D690-8EF1-454E-B417-D367128ED772}"/>
          </ac:grpSpMkLst>
        </pc:grpChg>
        <pc:grpChg chg="add mod">
          <ac:chgData name="Matthew Sievert" userId="10858b4d490cb69c" providerId="LiveId" clId="{2931155B-10FA-4A9C-BA1C-7A32D500490C}" dt="2019-04-10T18:02:33.111" v="5486" actId="164"/>
          <ac:grpSpMkLst>
            <pc:docMk/>
            <pc:sldMk cId="3438621487" sldId="258"/>
            <ac:grpSpMk id="9" creationId="{783CAF0D-7BAF-4CE2-AC35-3F6AECA4BA54}"/>
          </ac:grpSpMkLst>
        </pc:grpChg>
        <pc:grpChg chg="add mod">
          <ac:chgData name="Matthew Sievert" userId="10858b4d490cb69c" providerId="LiveId" clId="{2931155B-10FA-4A9C-BA1C-7A32D500490C}" dt="2019-04-10T18:02:25.388" v="5485" actId="164"/>
          <ac:grpSpMkLst>
            <pc:docMk/>
            <pc:sldMk cId="3438621487" sldId="258"/>
            <ac:grpSpMk id="10" creationId="{BD908DB0-66B2-47DD-BCF7-0C3ECF9D38F9}"/>
          </ac:grpSpMkLst>
        </pc:grpChg>
        <pc:grpChg chg="add mod">
          <ac:chgData name="Matthew Sievert" userId="10858b4d490cb69c" providerId="LiveId" clId="{2931155B-10FA-4A9C-BA1C-7A32D500490C}" dt="2019-04-10T18:02:33.111" v="5486" actId="164"/>
          <ac:grpSpMkLst>
            <pc:docMk/>
            <pc:sldMk cId="3438621487" sldId="258"/>
            <ac:grpSpMk id="11" creationId="{88944DC6-B8DA-4B35-941A-D51C8AA9AA7D}"/>
          </ac:grpSpMkLst>
        </pc:grpChg>
        <pc:picChg chg="mod">
          <ac:chgData name="Matthew Sievert" userId="10858b4d490cb69c" providerId="LiveId" clId="{2931155B-10FA-4A9C-BA1C-7A32D500490C}" dt="2019-04-10T18:35:46.401" v="6132" actId="1076"/>
          <ac:picMkLst>
            <pc:docMk/>
            <pc:sldMk cId="3438621487" sldId="258"/>
            <ac:picMk id="3" creationId="{BA1C9B3F-A4B7-401F-86C8-AF14A6FAF240}"/>
          </ac:picMkLst>
        </pc:picChg>
        <pc:picChg chg="add mod">
          <ac:chgData name="Matthew Sievert" userId="10858b4d490cb69c" providerId="LiveId" clId="{2931155B-10FA-4A9C-BA1C-7A32D500490C}" dt="2019-04-10T18:01:03.875" v="5457" actId="164"/>
          <ac:picMkLst>
            <pc:docMk/>
            <pc:sldMk cId="3438621487" sldId="258"/>
            <ac:picMk id="5" creationId="{7B8A81FC-59D6-40AF-B571-F76234F2CA37}"/>
          </ac:picMkLst>
        </pc:picChg>
        <pc:picChg chg="add mod">
          <ac:chgData name="Matthew Sievert" userId="10858b4d490cb69c" providerId="LiveId" clId="{2931155B-10FA-4A9C-BA1C-7A32D500490C}" dt="2019-04-10T18:01:06.836" v="5458" actId="164"/>
          <ac:picMkLst>
            <pc:docMk/>
            <pc:sldMk cId="3438621487" sldId="258"/>
            <ac:picMk id="7" creationId="{54FE9F17-F3A4-44F9-9665-518E2DFEA8BE}"/>
          </ac:picMkLst>
        </pc:picChg>
      </pc:sldChg>
      <pc:sldChg chg="modSp">
        <pc:chgData name="Matthew Sievert" userId="10858b4d490cb69c" providerId="LiveId" clId="{2931155B-10FA-4A9C-BA1C-7A32D500490C}" dt="2019-04-10T20:21:22.095" v="6478"/>
        <pc:sldMkLst>
          <pc:docMk/>
          <pc:sldMk cId="1329497345" sldId="259"/>
        </pc:sldMkLst>
        <pc:spChg chg="mod">
          <ac:chgData name="Matthew Sievert" userId="10858b4d490cb69c" providerId="LiveId" clId="{2931155B-10FA-4A9C-BA1C-7A32D500490C}" dt="2019-04-10T20:21:22.095" v="6478"/>
          <ac:spMkLst>
            <pc:docMk/>
            <pc:sldMk cId="1329497345" sldId="259"/>
            <ac:spMk id="21" creationId="{E5EEBFBE-89D7-4DEF-B6D7-AC36DF316593}"/>
          </ac:spMkLst>
        </pc:spChg>
      </pc:sldChg>
      <pc:sldChg chg="modSp">
        <pc:chgData name="Matthew Sievert" userId="10858b4d490cb69c" providerId="LiveId" clId="{2931155B-10FA-4A9C-BA1C-7A32D500490C}" dt="2019-04-10T20:21:17.798" v="6476"/>
        <pc:sldMkLst>
          <pc:docMk/>
          <pc:sldMk cId="3178711903" sldId="260"/>
        </pc:sldMkLst>
        <pc:spChg chg="mod">
          <ac:chgData name="Matthew Sievert" userId="10858b4d490cb69c" providerId="LiveId" clId="{2931155B-10FA-4A9C-BA1C-7A32D500490C}" dt="2019-04-10T20:21:17.798" v="6476"/>
          <ac:spMkLst>
            <pc:docMk/>
            <pc:sldMk cId="3178711903" sldId="260"/>
            <ac:spMk id="21" creationId="{E5EEBFBE-89D7-4DEF-B6D7-AC36DF316593}"/>
          </ac:spMkLst>
        </pc:spChg>
        <pc:spChg chg="mod">
          <ac:chgData name="Matthew Sievert" userId="10858b4d490cb69c" providerId="LiveId" clId="{2931155B-10FA-4A9C-BA1C-7A32D500490C}" dt="2019-04-09T21:48:11.079" v="4993" actId="207"/>
          <ac:spMkLst>
            <pc:docMk/>
            <pc:sldMk cId="3178711903" sldId="260"/>
            <ac:spMk id="22" creationId="{CA070B94-133A-4DDE-9BB4-0055B1A0C3FB}"/>
          </ac:spMkLst>
        </pc:spChg>
      </pc:sldChg>
      <pc:sldChg chg="addSp delSp modSp">
        <pc:chgData name="Matthew Sievert" userId="10858b4d490cb69c" providerId="LiveId" clId="{2931155B-10FA-4A9C-BA1C-7A32D500490C}" dt="2019-04-10T20:21:15.338" v="6475"/>
        <pc:sldMkLst>
          <pc:docMk/>
          <pc:sldMk cId="149580151" sldId="261"/>
        </pc:sldMkLst>
        <pc:spChg chg="del">
          <ac:chgData name="Matthew Sievert" userId="10858b4d490cb69c" providerId="LiveId" clId="{2931155B-10FA-4A9C-BA1C-7A32D500490C}" dt="2019-04-10T17:38:27.582" v="5159" actId="478"/>
          <ac:spMkLst>
            <pc:docMk/>
            <pc:sldMk cId="149580151" sldId="261"/>
            <ac:spMk id="4" creationId="{0BDBFD77-F64A-4D12-9461-1A3EFA8B1D15}"/>
          </ac:spMkLst>
        </pc:spChg>
        <pc:spChg chg="add mod">
          <ac:chgData name="Matthew Sievert" userId="10858b4d490cb69c" providerId="LiveId" clId="{2931155B-10FA-4A9C-BA1C-7A32D500490C}" dt="2019-04-10T18:34:22.575" v="6047" actId="1076"/>
          <ac:spMkLst>
            <pc:docMk/>
            <pc:sldMk cId="149580151" sldId="261"/>
            <ac:spMk id="19" creationId="{F929C18F-0FFF-4D09-A209-1D2CD7DB8649}"/>
          </ac:spMkLst>
        </pc:spChg>
        <pc:spChg chg="mod">
          <ac:chgData name="Matthew Sievert" userId="10858b4d490cb69c" providerId="LiveId" clId="{2931155B-10FA-4A9C-BA1C-7A32D500490C}" dt="2019-04-10T20:21:15.338" v="6475"/>
          <ac:spMkLst>
            <pc:docMk/>
            <pc:sldMk cId="149580151" sldId="261"/>
            <ac:spMk id="21" creationId="{E5EEBFBE-89D7-4DEF-B6D7-AC36DF316593}"/>
          </ac:spMkLst>
        </pc:spChg>
        <pc:spChg chg="del">
          <ac:chgData name="Matthew Sievert" userId="10858b4d490cb69c" providerId="LiveId" clId="{2931155B-10FA-4A9C-BA1C-7A32D500490C}" dt="2019-04-09T22:13:46.996" v="5035" actId="478"/>
          <ac:spMkLst>
            <pc:docMk/>
            <pc:sldMk cId="149580151" sldId="261"/>
            <ac:spMk id="24" creationId="{63A4BDDE-B0B7-45D2-831A-71191C8D3767}"/>
          </ac:spMkLst>
        </pc:spChg>
        <pc:spChg chg="mod">
          <ac:chgData name="Matthew Sievert" userId="10858b4d490cb69c" providerId="LiveId" clId="{2931155B-10FA-4A9C-BA1C-7A32D500490C}" dt="2019-04-09T21:48:22.703" v="4995" actId="207"/>
          <ac:spMkLst>
            <pc:docMk/>
            <pc:sldMk cId="149580151" sldId="261"/>
            <ac:spMk id="25" creationId="{A65D3653-3A27-4268-A772-9BA174F41A00}"/>
          </ac:spMkLst>
        </pc:spChg>
        <pc:picChg chg="mod">
          <ac:chgData name="Matthew Sievert" userId="10858b4d490cb69c" providerId="LiveId" clId="{2931155B-10FA-4A9C-BA1C-7A32D500490C}" dt="2019-04-09T22:13:53.197" v="5037" actId="1076"/>
          <ac:picMkLst>
            <pc:docMk/>
            <pc:sldMk cId="149580151" sldId="261"/>
            <ac:picMk id="5" creationId="{2515BE33-D9B2-4701-A7AA-22255F3B1A80}"/>
          </ac:picMkLst>
        </pc:picChg>
        <pc:picChg chg="add mod">
          <ac:chgData name="Matthew Sievert" userId="10858b4d490cb69c" providerId="LiveId" clId="{2931155B-10FA-4A9C-BA1C-7A32D500490C}" dt="2019-04-10T18:34:10.090" v="6043" actId="12788"/>
          <ac:picMkLst>
            <pc:docMk/>
            <pc:sldMk cId="149580151" sldId="261"/>
            <ac:picMk id="7" creationId="{4133BA74-1F8E-4282-B59E-4D57F77F5A60}"/>
          </ac:picMkLst>
        </pc:picChg>
      </pc:sldChg>
      <pc:sldChg chg="addSp delSp modSp">
        <pc:chgData name="Matthew Sievert" userId="10858b4d490cb69c" providerId="LiveId" clId="{2931155B-10FA-4A9C-BA1C-7A32D500490C}" dt="2019-04-10T20:21:09.589" v="6473"/>
        <pc:sldMkLst>
          <pc:docMk/>
          <pc:sldMk cId="1441205643" sldId="262"/>
        </pc:sldMkLst>
        <pc:spChg chg="add del mod">
          <ac:chgData name="Matthew Sievert" userId="10858b4d490cb69c" providerId="LiveId" clId="{2931155B-10FA-4A9C-BA1C-7A32D500490C}" dt="2019-04-10T20:06:47.780" v="6218" actId="478"/>
          <ac:spMkLst>
            <pc:docMk/>
            <pc:sldMk cId="1441205643" sldId="262"/>
            <ac:spMk id="5" creationId="{89B23750-C996-457B-83CD-3084BB8497B8}"/>
          </ac:spMkLst>
        </pc:spChg>
        <pc:spChg chg="mod">
          <ac:chgData name="Matthew Sievert" userId="10858b4d490cb69c" providerId="LiveId" clId="{2931155B-10FA-4A9C-BA1C-7A32D500490C}" dt="2019-04-10T18:08:31.877" v="5551" actId="207"/>
          <ac:spMkLst>
            <pc:docMk/>
            <pc:sldMk cId="1441205643" sldId="262"/>
            <ac:spMk id="16" creationId="{1E0C3657-5E5E-4BD5-B031-A5E0E63EAF8D}"/>
          </ac:spMkLst>
        </pc:spChg>
        <pc:spChg chg="del">
          <ac:chgData name="Matthew Sievert" userId="10858b4d490cb69c" providerId="LiveId" clId="{2931155B-10FA-4A9C-BA1C-7A32D500490C}" dt="2019-04-10T17:46:06.678" v="5238" actId="478"/>
          <ac:spMkLst>
            <pc:docMk/>
            <pc:sldMk cId="1441205643" sldId="262"/>
            <ac:spMk id="18" creationId="{EEC730EA-4F4E-4FFB-B64D-C1F539B00A2D}"/>
          </ac:spMkLst>
        </pc:spChg>
        <pc:spChg chg="mod">
          <ac:chgData name="Matthew Sievert" userId="10858b4d490cb69c" providerId="LiveId" clId="{2931155B-10FA-4A9C-BA1C-7A32D500490C}" dt="2019-04-10T17:46:46.362" v="5245" actId="1076"/>
          <ac:spMkLst>
            <pc:docMk/>
            <pc:sldMk cId="1441205643" sldId="262"/>
            <ac:spMk id="19" creationId="{12DD5A60-ECEE-4D3C-AA99-561EA5FA09B5}"/>
          </ac:spMkLst>
        </pc:spChg>
        <pc:spChg chg="mod">
          <ac:chgData name="Matthew Sievert" userId="10858b4d490cb69c" providerId="LiveId" clId="{2931155B-10FA-4A9C-BA1C-7A32D500490C}" dt="2019-04-10T20:21:09.589" v="6473"/>
          <ac:spMkLst>
            <pc:docMk/>
            <pc:sldMk cId="1441205643" sldId="262"/>
            <ac:spMk id="21" creationId="{E5EEBFBE-89D7-4DEF-B6D7-AC36DF316593}"/>
          </ac:spMkLst>
        </pc:spChg>
        <pc:spChg chg="del">
          <ac:chgData name="Matthew Sievert" userId="10858b4d490cb69c" providerId="LiveId" clId="{2931155B-10FA-4A9C-BA1C-7A32D500490C}" dt="2019-04-10T20:02:47.852" v="6173" actId="478"/>
          <ac:spMkLst>
            <pc:docMk/>
            <pc:sldMk cId="1441205643" sldId="262"/>
            <ac:spMk id="22" creationId="{0BC1E016-F79A-420B-A7DE-900E824529FB}"/>
          </ac:spMkLst>
        </pc:spChg>
        <pc:spChg chg="add mod">
          <ac:chgData name="Matthew Sievert" userId="10858b4d490cb69c" providerId="LiveId" clId="{2931155B-10FA-4A9C-BA1C-7A32D500490C}" dt="2019-04-10T17:47:40.471" v="5296" actId="20577"/>
          <ac:spMkLst>
            <pc:docMk/>
            <pc:sldMk cId="1441205643" sldId="262"/>
            <ac:spMk id="23" creationId="{7EE3ACAC-59A4-45B0-A7EB-8FFA70085419}"/>
          </ac:spMkLst>
        </pc:spChg>
        <pc:spChg chg="add mod">
          <ac:chgData name="Matthew Sievert" userId="10858b4d490cb69c" providerId="LiveId" clId="{2931155B-10FA-4A9C-BA1C-7A32D500490C}" dt="2019-04-10T17:49:45.817" v="5304" actId="1076"/>
          <ac:spMkLst>
            <pc:docMk/>
            <pc:sldMk cId="1441205643" sldId="262"/>
            <ac:spMk id="24" creationId="{F9BB2A05-EFAB-415C-8251-619027D88778}"/>
          </ac:spMkLst>
        </pc:spChg>
        <pc:spChg chg="add mod">
          <ac:chgData name="Matthew Sievert" userId="10858b4d490cb69c" providerId="LiveId" clId="{2931155B-10FA-4A9C-BA1C-7A32D500490C}" dt="2019-04-10T20:06:33.608" v="6217" actId="1036"/>
          <ac:spMkLst>
            <pc:docMk/>
            <pc:sldMk cId="1441205643" sldId="262"/>
            <ac:spMk id="25" creationId="{2E3364BD-6BB1-45C1-A86E-A6DF9B0E9702}"/>
          </ac:spMkLst>
        </pc:spChg>
        <pc:picChg chg="add mod">
          <ac:chgData name="Matthew Sievert" userId="10858b4d490cb69c" providerId="LiveId" clId="{2931155B-10FA-4A9C-BA1C-7A32D500490C}" dt="2019-04-10T17:47:52.728" v="5300" actId="1076"/>
          <ac:picMkLst>
            <pc:docMk/>
            <pc:sldMk cId="1441205643" sldId="262"/>
            <ac:picMk id="3" creationId="{6D933374-F512-440A-92EA-D6149B85A953}"/>
          </ac:picMkLst>
        </pc:picChg>
        <pc:picChg chg="add mod">
          <ac:chgData name="Matthew Sievert" userId="10858b4d490cb69c" providerId="LiveId" clId="{2931155B-10FA-4A9C-BA1C-7A32D500490C}" dt="2019-04-10T20:03:00.332" v="6178" actId="1076"/>
          <ac:picMkLst>
            <pc:docMk/>
            <pc:sldMk cId="1441205643" sldId="262"/>
            <ac:picMk id="4" creationId="{2F384F4D-DF10-4F17-846F-4A040BFEA43C}"/>
          </ac:picMkLst>
        </pc:picChg>
      </pc:sldChg>
      <pc:sldChg chg="addSp delSp modSp">
        <pc:chgData name="Matthew Sievert" userId="10858b4d490cb69c" providerId="LiveId" clId="{2931155B-10FA-4A9C-BA1C-7A32D500490C}" dt="2019-04-10T20:21:05.782" v="6471"/>
        <pc:sldMkLst>
          <pc:docMk/>
          <pc:sldMk cId="3356685290" sldId="263"/>
        </pc:sldMkLst>
        <pc:spChg chg="del">
          <ac:chgData name="Matthew Sievert" userId="10858b4d490cb69c" providerId="LiveId" clId="{2931155B-10FA-4A9C-BA1C-7A32D500490C}" dt="2019-04-10T17:52:53.040" v="5338" actId="478"/>
          <ac:spMkLst>
            <pc:docMk/>
            <pc:sldMk cId="3356685290" sldId="263"/>
            <ac:spMk id="18" creationId="{91A4499A-F9A1-415A-BD55-83B0C74BCAD5}"/>
          </ac:spMkLst>
        </pc:spChg>
        <pc:spChg chg="mod">
          <ac:chgData name="Matthew Sievert" userId="10858b4d490cb69c" providerId="LiveId" clId="{2931155B-10FA-4A9C-BA1C-7A32D500490C}" dt="2019-04-10T20:21:05.782" v="6471"/>
          <ac:spMkLst>
            <pc:docMk/>
            <pc:sldMk cId="3356685290" sldId="263"/>
            <ac:spMk id="21" creationId="{E5EEBFBE-89D7-4DEF-B6D7-AC36DF316593}"/>
          </ac:spMkLst>
        </pc:spChg>
        <pc:spChg chg="add mod">
          <ac:chgData name="Matthew Sievert" userId="10858b4d490cb69c" providerId="LiveId" clId="{2931155B-10FA-4A9C-BA1C-7A32D500490C}" dt="2019-04-10T17:57:30.935" v="5388" actId="164"/>
          <ac:spMkLst>
            <pc:docMk/>
            <pc:sldMk cId="3356685290" sldId="263"/>
            <ac:spMk id="30" creationId="{33F7FB5A-EA03-4D66-AFF9-21CA3362C516}"/>
          </ac:spMkLst>
        </pc:spChg>
        <pc:spChg chg="add mod">
          <ac:chgData name="Matthew Sievert" userId="10858b4d490cb69c" providerId="LiveId" clId="{2931155B-10FA-4A9C-BA1C-7A32D500490C}" dt="2019-04-10T17:57:30.935" v="5388" actId="164"/>
          <ac:spMkLst>
            <pc:docMk/>
            <pc:sldMk cId="3356685290" sldId="263"/>
            <ac:spMk id="31" creationId="{5DBB3662-546B-4356-9D6E-E0D6E5A5A239}"/>
          </ac:spMkLst>
        </pc:spChg>
        <pc:spChg chg="mod">
          <ac:chgData name="Matthew Sievert" userId="10858b4d490cb69c" providerId="LiveId" clId="{2931155B-10FA-4A9C-BA1C-7A32D500490C}" dt="2019-04-10T17:58:28.514" v="5415" actId="207"/>
          <ac:spMkLst>
            <pc:docMk/>
            <pc:sldMk cId="3356685290" sldId="263"/>
            <ac:spMk id="36" creationId="{2A533403-38F0-4916-9395-C0276F34E013}"/>
          </ac:spMkLst>
        </pc:spChg>
        <pc:grpChg chg="mod ord">
          <ac:chgData name="Matthew Sievert" userId="10858b4d490cb69c" providerId="LiveId" clId="{2931155B-10FA-4A9C-BA1C-7A32D500490C}" dt="2019-04-10T17:57:42.795" v="5390" actId="164"/>
          <ac:grpSpMkLst>
            <pc:docMk/>
            <pc:sldMk cId="3356685290" sldId="263"/>
            <ac:grpSpMk id="4" creationId="{DE9FBBAE-B0A4-4B01-91A7-48508CCB6152}"/>
          </ac:grpSpMkLst>
        </pc:grpChg>
        <pc:grpChg chg="add mod">
          <ac:chgData name="Matthew Sievert" userId="10858b4d490cb69c" providerId="LiveId" clId="{2931155B-10FA-4A9C-BA1C-7A32D500490C}" dt="2019-04-10T17:57:42.795" v="5390" actId="164"/>
          <ac:grpSpMkLst>
            <pc:docMk/>
            <pc:sldMk cId="3356685290" sldId="263"/>
            <ac:grpSpMk id="10" creationId="{91BA1516-ECED-4E6C-A95F-2D4C98E77EAB}"/>
          </ac:grpSpMkLst>
        </pc:grpChg>
        <pc:grpChg chg="add mod">
          <ac:chgData name="Matthew Sievert" userId="10858b4d490cb69c" providerId="LiveId" clId="{2931155B-10FA-4A9C-BA1C-7A32D500490C}" dt="2019-04-10T17:57:42.795" v="5390" actId="164"/>
          <ac:grpSpMkLst>
            <pc:docMk/>
            <pc:sldMk cId="3356685290" sldId="263"/>
            <ac:grpSpMk id="11" creationId="{D7BEB87A-9A04-4F37-AFE9-155B8D0FF45B}"/>
          </ac:grpSpMkLst>
        </pc:grpChg>
        <pc:grpChg chg="mod ord">
          <ac:chgData name="Matthew Sievert" userId="10858b4d490cb69c" providerId="LiveId" clId="{2931155B-10FA-4A9C-BA1C-7A32D500490C}" dt="2019-04-10T17:57:42.795" v="5390" actId="164"/>
          <ac:grpSpMkLst>
            <pc:docMk/>
            <pc:sldMk cId="3356685290" sldId="263"/>
            <ac:grpSpMk id="24" creationId="{5E386585-CA7B-48B0-B1C7-F61F1FA01D5E}"/>
          </ac:grpSpMkLst>
        </pc:grpChg>
        <pc:grpChg chg="mod ord">
          <ac:chgData name="Matthew Sievert" userId="10858b4d490cb69c" providerId="LiveId" clId="{2931155B-10FA-4A9C-BA1C-7A32D500490C}" dt="2019-04-10T17:57:42.795" v="5390" actId="164"/>
          <ac:grpSpMkLst>
            <pc:docMk/>
            <pc:sldMk cId="3356685290" sldId="263"/>
            <ac:grpSpMk id="27" creationId="{AB6D01AA-4E7B-43AD-A76E-97D59DF4711F}"/>
          </ac:grpSpMkLst>
        </pc:grpChg>
        <pc:picChg chg="add del mod">
          <ac:chgData name="Matthew Sievert" userId="10858b4d490cb69c" providerId="LiveId" clId="{2931155B-10FA-4A9C-BA1C-7A32D500490C}" dt="2019-04-10T17:54:17.809" v="5344" actId="478"/>
          <ac:picMkLst>
            <pc:docMk/>
            <pc:sldMk cId="3356685290" sldId="263"/>
            <ac:picMk id="5" creationId="{202D793E-C270-4DA6-9881-25B570B3C426}"/>
          </ac:picMkLst>
        </pc:picChg>
        <pc:picChg chg="add mod">
          <ac:chgData name="Matthew Sievert" userId="10858b4d490cb69c" providerId="LiveId" clId="{2931155B-10FA-4A9C-BA1C-7A32D500490C}" dt="2019-04-10T17:57:30.935" v="5388" actId="164"/>
          <ac:picMkLst>
            <pc:docMk/>
            <pc:sldMk cId="3356685290" sldId="263"/>
            <ac:picMk id="7" creationId="{80BED53D-7310-4D29-9E50-A53E3CAD7023}"/>
          </ac:picMkLst>
        </pc:picChg>
        <pc:picChg chg="add mod">
          <ac:chgData name="Matthew Sievert" userId="10858b4d490cb69c" providerId="LiveId" clId="{2931155B-10FA-4A9C-BA1C-7A32D500490C}" dt="2019-04-10T17:57:30.935" v="5388" actId="164"/>
          <ac:picMkLst>
            <pc:docMk/>
            <pc:sldMk cId="3356685290" sldId="263"/>
            <ac:picMk id="9" creationId="{7CE85183-D631-4B4C-AA91-0B6D4778908E}"/>
          </ac:picMkLst>
        </pc:picChg>
      </pc:sldChg>
      <pc:sldChg chg="addSp delSp modSp">
        <pc:chgData name="Matthew Sievert" userId="10858b4d490cb69c" providerId="LiveId" clId="{2931155B-10FA-4A9C-BA1C-7A32D500490C}" dt="2019-04-10T20:21:07.601" v="6472"/>
        <pc:sldMkLst>
          <pc:docMk/>
          <pc:sldMk cId="3855799359" sldId="264"/>
        </pc:sldMkLst>
        <pc:spChg chg="del">
          <ac:chgData name="Matthew Sievert" userId="10858b4d490cb69c" providerId="LiveId" clId="{2931155B-10FA-4A9C-BA1C-7A32D500490C}" dt="2019-04-10T17:16:13.798" v="5145" actId="478"/>
          <ac:spMkLst>
            <pc:docMk/>
            <pc:sldMk cId="3855799359" sldId="264"/>
            <ac:spMk id="18" creationId="{1013014F-0E5B-4011-871D-55F4D9851CB0}"/>
          </ac:spMkLst>
        </pc:spChg>
        <pc:spChg chg="del">
          <ac:chgData name="Matthew Sievert" userId="10858b4d490cb69c" providerId="LiveId" clId="{2931155B-10FA-4A9C-BA1C-7A32D500490C}" dt="2019-04-10T17:49:26.845" v="5301" actId="478"/>
          <ac:spMkLst>
            <pc:docMk/>
            <pc:sldMk cId="3855799359" sldId="264"/>
            <ac:spMk id="19" creationId="{81E91163-B40D-40C6-A832-A5AEEDEE8769}"/>
          </ac:spMkLst>
        </pc:spChg>
        <pc:spChg chg="mod">
          <ac:chgData name="Matthew Sievert" userId="10858b4d490cb69c" providerId="LiveId" clId="{2931155B-10FA-4A9C-BA1C-7A32D500490C}" dt="2019-04-10T20:21:07.601" v="6472"/>
          <ac:spMkLst>
            <pc:docMk/>
            <pc:sldMk cId="3855799359" sldId="264"/>
            <ac:spMk id="21" creationId="{E5EEBFBE-89D7-4DEF-B6D7-AC36DF316593}"/>
          </ac:spMkLst>
        </pc:spChg>
        <pc:spChg chg="mod">
          <ac:chgData name="Matthew Sievert" userId="10858b4d490cb69c" providerId="LiveId" clId="{2931155B-10FA-4A9C-BA1C-7A32D500490C}" dt="2019-04-10T18:12:24.939" v="5654" actId="1076"/>
          <ac:spMkLst>
            <pc:docMk/>
            <pc:sldMk cId="3855799359" sldId="264"/>
            <ac:spMk id="22" creationId="{28008729-8349-4102-A3B5-48291C63771E}"/>
          </ac:spMkLst>
        </pc:spChg>
        <pc:spChg chg="add mod">
          <ac:chgData name="Matthew Sievert" userId="10858b4d490cb69c" providerId="LiveId" clId="{2931155B-10FA-4A9C-BA1C-7A32D500490C}" dt="2019-04-10T18:00:34.277" v="5448" actId="1076"/>
          <ac:spMkLst>
            <pc:docMk/>
            <pc:sldMk cId="3855799359" sldId="264"/>
            <ac:spMk id="23" creationId="{6A9C3C96-523D-4396-92B1-D10214CC6BEB}"/>
          </ac:spMkLst>
        </pc:spChg>
        <pc:spChg chg="add mod">
          <ac:chgData name="Matthew Sievert" userId="10858b4d490cb69c" providerId="LiveId" clId="{2931155B-10FA-4A9C-BA1C-7A32D500490C}" dt="2019-04-10T18:00:34.277" v="5448" actId="1076"/>
          <ac:spMkLst>
            <pc:docMk/>
            <pc:sldMk cId="3855799359" sldId="264"/>
            <ac:spMk id="24" creationId="{16478FA8-7BFB-4A10-BC39-0326BB01207E}"/>
          </ac:spMkLst>
        </pc:spChg>
        <pc:spChg chg="add del mod">
          <ac:chgData name="Matthew Sievert" userId="10858b4d490cb69c" providerId="LiveId" clId="{2931155B-10FA-4A9C-BA1C-7A32D500490C}" dt="2019-04-10T20:09:28.623" v="6272" actId="478"/>
          <ac:spMkLst>
            <pc:docMk/>
            <pc:sldMk cId="3855799359" sldId="264"/>
            <ac:spMk id="26" creationId="{86258229-BD3E-4B45-9036-F930157A5DB3}"/>
          </ac:spMkLst>
        </pc:spChg>
        <pc:spChg chg="add mod">
          <ac:chgData name="Matthew Sievert" userId="10858b4d490cb69c" providerId="LiveId" clId="{2931155B-10FA-4A9C-BA1C-7A32D500490C}" dt="2019-04-10T20:08:41.528" v="6224" actId="1076"/>
          <ac:spMkLst>
            <pc:docMk/>
            <pc:sldMk cId="3855799359" sldId="264"/>
            <ac:spMk id="28" creationId="{170C4490-13C7-49AE-9DAD-096DC06043B7}"/>
          </ac:spMkLst>
        </pc:spChg>
        <pc:spChg chg="add del mod">
          <ac:chgData name="Matthew Sievert" userId="10858b4d490cb69c" providerId="LiveId" clId="{2931155B-10FA-4A9C-BA1C-7A32D500490C}" dt="2019-04-10T20:08:38.160" v="6223" actId="478"/>
          <ac:spMkLst>
            <pc:docMk/>
            <pc:sldMk cId="3855799359" sldId="264"/>
            <ac:spMk id="29" creationId="{AE7624CA-706E-486E-82BC-548A62A9016B}"/>
          </ac:spMkLst>
        </pc:spChg>
        <pc:spChg chg="add mod">
          <ac:chgData name="Matthew Sievert" userId="10858b4d490cb69c" providerId="LiveId" clId="{2931155B-10FA-4A9C-BA1C-7A32D500490C}" dt="2019-04-10T20:09:23.391" v="6271" actId="1076"/>
          <ac:spMkLst>
            <pc:docMk/>
            <pc:sldMk cId="3855799359" sldId="264"/>
            <ac:spMk id="31" creationId="{81C2C003-C113-445C-BE93-8201C8E14C3C}"/>
          </ac:spMkLst>
        </pc:spChg>
        <pc:picChg chg="del mod">
          <ac:chgData name="Matthew Sievert" userId="10858b4d490cb69c" providerId="LiveId" clId="{2931155B-10FA-4A9C-BA1C-7A32D500490C}" dt="2019-04-10T17:14:42.936" v="5118" actId="478"/>
          <ac:picMkLst>
            <pc:docMk/>
            <pc:sldMk cId="3855799359" sldId="264"/>
            <ac:picMk id="3" creationId="{C771B5C7-CA0E-43C7-B6D3-251EEDE8EB78}"/>
          </ac:picMkLst>
        </pc:picChg>
        <pc:picChg chg="del mod ord">
          <ac:chgData name="Matthew Sievert" userId="10858b4d490cb69c" providerId="LiveId" clId="{2931155B-10FA-4A9C-BA1C-7A32D500490C}" dt="2019-04-10T17:16:00.184" v="5132" actId="478"/>
          <ac:picMkLst>
            <pc:docMk/>
            <pc:sldMk cId="3855799359" sldId="264"/>
            <ac:picMk id="5" creationId="{FC37B31D-A06F-494C-98DC-354347EB1674}"/>
          </ac:picMkLst>
        </pc:picChg>
        <pc:picChg chg="del mod ord">
          <ac:chgData name="Matthew Sievert" userId="10858b4d490cb69c" providerId="LiveId" clId="{2931155B-10FA-4A9C-BA1C-7A32D500490C}" dt="2019-04-10T17:16:10.135" v="5144" actId="478"/>
          <ac:picMkLst>
            <pc:docMk/>
            <pc:sldMk cId="3855799359" sldId="264"/>
            <ac:picMk id="7" creationId="{56A0E4B4-45A5-417E-AEDB-77BA3509A666}"/>
          </ac:picMkLst>
        </pc:picChg>
        <pc:picChg chg="del mod ord">
          <ac:chgData name="Matthew Sievert" userId="10858b4d490cb69c" providerId="LiveId" clId="{2931155B-10FA-4A9C-BA1C-7A32D500490C}" dt="2019-04-10T17:50:52.395" v="5321" actId="478"/>
          <ac:picMkLst>
            <pc:docMk/>
            <pc:sldMk cId="3855799359" sldId="264"/>
            <ac:picMk id="9" creationId="{09E265C9-0815-4F9A-AFD4-20A13A74A0AD}"/>
          </ac:picMkLst>
        </pc:picChg>
        <pc:picChg chg="add mod">
          <ac:chgData name="Matthew Sievert" userId="10858b4d490cb69c" providerId="LiveId" clId="{2931155B-10FA-4A9C-BA1C-7A32D500490C}" dt="2019-04-10T20:08:33.544" v="6221" actId="1076"/>
          <ac:picMkLst>
            <pc:docMk/>
            <pc:sldMk cId="3855799359" sldId="264"/>
            <ac:picMk id="11" creationId="{42E71E50-0976-4275-9E85-372984F2735E}"/>
          </ac:picMkLst>
        </pc:picChg>
        <pc:picChg chg="del mod ord">
          <ac:chgData name="Matthew Sievert" userId="10858b4d490cb69c" providerId="LiveId" clId="{2931155B-10FA-4A9C-BA1C-7A32D500490C}" dt="2019-04-10T17:51:13.575" v="5336" actId="478"/>
          <ac:picMkLst>
            <pc:docMk/>
            <pc:sldMk cId="3855799359" sldId="264"/>
            <ac:picMk id="13" creationId="{102F28D5-AC27-403B-BB6D-BA2AF269EE56}"/>
          </ac:picMkLst>
        </pc:picChg>
        <pc:picChg chg="mod ord">
          <ac:chgData name="Matthew Sievert" userId="10858b4d490cb69c" providerId="LiveId" clId="{2931155B-10FA-4A9C-BA1C-7A32D500490C}" dt="2019-04-10T17:51:13.572" v="5335" actId="108"/>
          <ac:picMkLst>
            <pc:docMk/>
            <pc:sldMk cId="3855799359" sldId="264"/>
            <ac:picMk id="25" creationId="{F167CDC9-CC33-4004-9F32-50A0F565435C}"/>
          </ac:picMkLst>
        </pc:picChg>
      </pc:sldChg>
      <pc:sldChg chg="del">
        <pc:chgData name="Matthew Sievert" userId="10858b4d490cb69c" providerId="LiveId" clId="{2931155B-10FA-4A9C-BA1C-7A32D500490C}" dt="2019-04-10T18:07:31.523" v="5548" actId="2696"/>
        <pc:sldMkLst>
          <pc:docMk/>
          <pc:sldMk cId="2090312238" sldId="265"/>
        </pc:sldMkLst>
      </pc:sldChg>
      <pc:sldChg chg="addSp delSp modSp">
        <pc:chgData name="Matthew Sievert" userId="10858b4d490cb69c" providerId="LiveId" clId="{2931155B-10FA-4A9C-BA1C-7A32D500490C}" dt="2019-04-10T20:21:01.410" v="6469"/>
        <pc:sldMkLst>
          <pc:docMk/>
          <pc:sldMk cId="2992173526" sldId="266"/>
        </pc:sldMkLst>
        <pc:spChg chg="add del mod">
          <ac:chgData name="Matthew Sievert" userId="10858b4d490cb69c" providerId="LiveId" clId="{2931155B-10FA-4A9C-BA1C-7A32D500490C}" dt="2019-04-10T20:19:05.928" v="6437" actId="478"/>
          <ac:spMkLst>
            <pc:docMk/>
            <pc:sldMk cId="2992173526" sldId="266"/>
            <ac:spMk id="2" creationId="{B1899729-4BDB-4A58-BACD-752E694F6358}"/>
          </ac:spMkLst>
        </pc:spChg>
        <pc:spChg chg="mod">
          <ac:chgData name="Matthew Sievert" userId="10858b4d490cb69c" providerId="LiveId" clId="{2931155B-10FA-4A9C-BA1C-7A32D500490C}" dt="2019-04-10T20:21:01.410" v="6469"/>
          <ac:spMkLst>
            <pc:docMk/>
            <pc:sldMk cId="2992173526" sldId="266"/>
            <ac:spMk id="21" creationId="{E5EEBFBE-89D7-4DEF-B6D7-AC36DF316593}"/>
          </ac:spMkLst>
        </pc:spChg>
        <pc:spChg chg="mod">
          <ac:chgData name="Matthew Sievert" userId="10858b4d490cb69c" providerId="LiveId" clId="{2931155B-10FA-4A9C-BA1C-7A32D500490C}" dt="2019-04-10T20:19:36.090" v="6451" actId="1036"/>
          <ac:spMkLst>
            <pc:docMk/>
            <pc:sldMk cId="2992173526" sldId="266"/>
            <ac:spMk id="29" creationId="{FC59758D-C527-4986-B712-9C8974F7FA19}"/>
          </ac:spMkLst>
        </pc:spChg>
        <pc:spChg chg="add mod">
          <ac:chgData name="Matthew Sievert" userId="10858b4d490cb69c" providerId="LiveId" clId="{2931155B-10FA-4A9C-BA1C-7A32D500490C}" dt="2019-04-10T20:19:31.797" v="6442" actId="552"/>
          <ac:spMkLst>
            <pc:docMk/>
            <pc:sldMk cId="2992173526" sldId="266"/>
            <ac:spMk id="30" creationId="{570CBE01-AA89-473F-9DA0-353E749A9DC8}"/>
          </ac:spMkLst>
        </pc:spChg>
        <pc:picChg chg="mod">
          <ac:chgData name="Matthew Sievert" userId="10858b4d490cb69c" providerId="LiveId" clId="{2931155B-10FA-4A9C-BA1C-7A32D500490C}" dt="2019-04-10T20:18:29.122" v="6410" actId="1076"/>
          <ac:picMkLst>
            <pc:docMk/>
            <pc:sldMk cId="2992173526" sldId="266"/>
            <ac:picMk id="18" creationId="{2268D479-DF98-487A-9B0E-88AF05CA32D4}"/>
          </ac:picMkLst>
        </pc:picChg>
        <pc:picChg chg="mod">
          <ac:chgData name="Matthew Sievert" userId="10858b4d490cb69c" providerId="LiveId" clId="{2931155B-10FA-4A9C-BA1C-7A32D500490C}" dt="2019-04-10T20:18:31.960" v="6412" actId="1076"/>
          <ac:picMkLst>
            <pc:docMk/>
            <pc:sldMk cId="2992173526" sldId="266"/>
            <ac:picMk id="22" creationId="{8A0D76B1-6B61-4BD2-AB9B-2FF2C2184361}"/>
          </ac:picMkLst>
        </pc:picChg>
      </pc:sldChg>
      <pc:sldChg chg="addSp delSp modSp">
        <pc:chgData name="Matthew Sievert" userId="10858b4d490cb69c" providerId="LiveId" clId="{2931155B-10FA-4A9C-BA1C-7A32D500490C}" dt="2019-04-10T20:20:53.881" v="6466"/>
        <pc:sldMkLst>
          <pc:docMk/>
          <pc:sldMk cId="3618540581" sldId="267"/>
        </pc:sldMkLst>
        <pc:spChg chg="add mod">
          <ac:chgData name="Matthew Sievert" userId="10858b4d490cb69c" providerId="LiveId" clId="{2931155B-10FA-4A9C-BA1C-7A32D500490C}" dt="2019-04-10T18:29:17.367" v="5956" actId="1076"/>
          <ac:spMkLst>
            <pc:docMk/>
            <pc:sldMk cId="3618540581" sldId="267"/>
            <ac:spMk id="16" creationId="{05682739-DBF0-4946-8DDC-68D967B1844C}"/>
          </ac:spMkLst>
        </pc:spChg>
        <pc:spChg chg="mod">
          <ac:chgData name="Matthew Sievert" userId="10858b4d490cb69c" providerId="LiveId" clId="{2931155B-10FA-4A9C-BA1C-7A32D500490C}" dt="2019-04-10T20:20:53.881" v="6466"/>
          <ac:spMkLst>
            <pc:docMk/>
            <pc:sldMk cId="3618540581" sldId="267"/>
            <ac:spMk id="21" creationId="{E5EEBFBE-89D7-4DEF-B6D7-AC36DF316593}"/>
          </ac:spMkLst>
        </pc:spChg>
        <pc:spChg chg="del">
          <ac:chgData name="Matthew Sievert" userId="10858b4d490cb69c" providerId="LiveId" clId="{2931155B-10FA-4A9C-BA1C-7A32D500490C}" dt="2019-04-10T18:29:06.816" v="5953" actId="478"/>
          <ac:spMkLst>
            <pc:docMk/>
            <pc:sldMk cId="3618540581" sldId="267"/>
            <ac:spMk id="39" creationId="{9DC7BF85-2454-4ED2-A4E6-AAF691C2E58A}"/>
          </ac:spMkLst>
        </pc:spChg>
      </pc:sldChg>
      <pc:sldChg chg="addSp modSp">
        <pc:chgData name="Matthew Sievert" userId="10858b4d490cb69c" providerId="LiveId" clId="{2931155B-10FA-4A9C-BA1C-7A32D500490C}" dt="2019-04-10T20:20:51.642" v="6465"/>
        <pc:sldMkLst>
          <pc:docMk/>
          <pc:sldMk cId="2889823016" sldId="268"/>
        </pc:sldMkLst>
        <pc:spChg chg="add mod">
          <ac:chgData name="Matthew Sievert" userId="10858b4d490cb69c" providerId="LiveId" clId="{2931155B-10FA-4A9C-BA1C-7A32D500490C}" dt="2019-04-10T18:29:35.288" v="5960" actId="1076"/>
          <ac:spMkLst>
            <pc:docMk/>
            <pc:sldMk cId="2889823016" sldId="268"/>
            <ac:spMk id="19" creationId="{7B17D466-4903-435E-8FD5-AAB6CF564597}"/>
          </ac:spMkLst>
        </pc:spChg>
        <pc:spChg chg="mod">
          <ac:chgData name="Matthew Sievert" userId="10858b4d490cb69c" providerId="LiveId" clId="{2931155B-10FA-4A9C-BA1C-7A32D500490C}" dt="2019-04-10T20:20:51.642" v="6465"/>
          <ac:spMkLst>
            <pc:docMk/>
            <pc:sldMk cId="2889823016" sldId="268"/>
            <ac:spMk id="21" creationId="{E5EEBFBE-89D7-4DEF-B6D7-AC36DF316593}"/>
          </ac:spMkLst>
        </pc:spChg>
        <pc:spChg chg="add mod">
          <ac:chgData name="Matthew Sievert" userId="10858b4d490cb69c" providerId="LiveId" clId="{2931155B-10FA-4A9C-BA1C-7A32D500490C}" dt="2019-04-10T18:29:35.288" v="5960" actId="1076"/>
          <ac:spMkLst>
            <pc:docMk/>
            <pc:sldMk cId="2889823016" sldId="268"/>
            <ac:spMk id="22" creationId="{9FF71E06-3769-4706-BD70-C978C0AA18FA}"/>
          </ac:spMkLst>
        </pc:spChg>
        <pc:spChg chg="mod">
          <ac:chgData name="Matthew Sievert" userId="10858b4d490cb69c" providerId="LiveId" clId="{2931155B-10FA-4A9C-BA1C-7A32D500490C}" dt="2019-04-10T18:29:39.872" v="5961" actId="1076"/>
          <ac:spMkLst>
            <pc:docMk/>
            <pc:sldMk cId="2889823016" sldId="268"/>
            <ac:spMk id="24" creationId="{BC731ACE-F752-4F26-A6C4-0D38E6928E67}"/>
          </ac:spMkLst>
        </pc:spChg>
        <pc:picChg chg="mod">
          <ac:chgData name="Matthew Sievert" userId="10858b4d490cb69c" providerId="LiveId" clId="{2931155B-10FA-4A9C-BA1C-7A32D500490C}" dt="2019-04-10T18:29:39.872" v="5961" actId="1076"/>
          <ac:picMkLst>
            <pc:docMk/>
            <pc:sldMk cId="2889823016" sldId="268"/>
            <ac:picMk id="4" creationId="{E19362E8-36DC-4DBC-B07C-EF5428D101A6}"/>
          </ac:picMkLst>
        </pc:picChg>
      </pc:sldChg>
      <pc:sldChg chg="addSp delSp modSp">
        <pc:chgData name="Matthew Sievert" userId="10858b4d490cb69c" providerId="LiveId" clId="{2931155B-10FA-4A9C-BA1C-7A32D500490C}" dt="2019-04-10T20:20:49.254" v="6464"/>
        <pc:sldMkLst>
          <pc:docMk/>
          <pc:sldMk cId="4094201473" sldId="269"/>
        </pc:sldMkLst>
        <pc:spChg chg="add del mod">
          <ac:chgData name="Matthew Sievert" userId="10858b4d490cb69c" providerId="LiveId" clId="{2931155B-10FA-4A9C-BA1C-7A32D500490C}" dt="2019-04-08T22:10:46.214" v="367" actId="478"/>
          <ac:spMkLst>
            <pc:docMk/>
            <pc:sldMk cId="4094201473" sldId="269"/>
            <ac:spMk id="12" creationId="{42FCB304-2B35-4F0C-8FD0-E853473E291C}"/>
          </ac:spMkLst>
        </pc:spChg>
        <pc:spChg chg="del mod">
          <ac:chgData name="Matthew Sievert" userId="10858b4d490cb69c" providerId="LiveId" clId="{2931155B-10FA-4A9C-BA1C-7A32D500490C}" dt="2019-04-08T22:15:07.736" v="709" actId="478"/>
          <ac:spMkLst>
            <pc:docMk/>
            <pc:sldMk cId="4094201473" sldId="269"/>
            <ac:spMk id="16" creationId="{1E0C3657-5E5E-4BD5-B031-A5E0E63EAF8D}"/>
          </ac:spMkLst>
        </pc:spChg>
        <pc:spChg chg="add mod">
          <ac:chgData name="Matthew Sievert" userId="10858b4d490cb69c" providerId="LiveId" clId="{2931155B-10FA-4A9C-BA1C-7A32D500490C}" dt="2019-04-08T22:15:52.356" v="719" actId="207"/>
          <ac:spMkLst>
            <pc:docMk/>
            <pc:sldMk cId="4094201473" sldId="269"/>
            <ac:spMk id="18" creationId="{6A58AEB3-E751-47DF-A975-9169F67D40A1}"/>
          </ac:spMkLst>
        </pc:spChg>
        <pc:spChg chg="mod">
          <ac:chgData name="Matthew Sievert" userId="10858b4d490cb69c" providerId="LiveId" clId="{2931155B-10FA-4A9C-BA1C-7A32D500490C}" dt="2019-04-10T20:20:49.254" v="6464"/>
          <ac:spMkLst>
            <pc:docMk/>
            <pc:sldMk cId="4094201473" sldId="269"/>
            <ac:spMk id="21" creationId="{E5EEBFBE-89D7-4DEF-B6D7-AC36DF316593}"/>
          </ac:spMkLst>
        </pc:spChg>
        <pc:spChg chg="add del">
          <ac:chgData name="Matthew Sievert" userId="10858b4d490cb69c" providerId="LiveId" clId="{2931155B-10FA-4A9C-BA1C-7A32D500490C}" dt="2019-04-08T22:10:50.194" v="369"/>
          <ac:spMkLst>
            <pc:docMk/>
            <pc:sldMk cId="4094201473" sldId="269"/>
            <ac:spMk id="28" creationId="{F1EBC835-0600-4918-9C96-F1782995CAF3}"/>
          </ac:spMkLst>
        </pc:spChg>
        <pc:spChg chg="add mod">
          <ac:chgData name="Matthew Sievert" userId="10858b4d490cb69c" providerId="LiveId" clId="{2931155B-10FA-4A9C-BA1C-7A32D500490C}" dt="2019-04-08T22:15:15.742" v="711" actId="1076"/>
          <ac:spMkLst>
            <pc:docMk/>
            <pc:sldMk cId="4094201473" sldId="269"/>
            <ac:spMk id="29" creationId="{D688E0FF-6F67-4393-B428-B20F1C7AB036}"/>
          </ac:spMkLst>
        </pc:spChg>
        <pc:spChg chg="add mod">
          <ac:chgData name="Matthew Sievert" userId="10858b4d490cb69c" providerId="LiveId" clId="{2931155B-10FA-4A9C-BA1C-7A32D500490C}" dt="2019-04-10T18:29:58.449" v="5963" actId="1076"/>
          <ac:spMkLst>
            <pc:docMk/>
            <pc:sldMk cId="4094201473" sldId="269"/>
            <ac:spMk id="36" creationId="{DD1BC2E6-B0C0-4D9E-BF22-63BCB2426119}"/>
          </ac:spMkLst>
        </pc:spChg>
        <pc:grpChg chg="del mod">
          <ac:chgData name="Matthew Sievert" userId="10858b4d490cb69c" providerId="LiveId" clId="{2931155B-10FA-4A9C-BA1C-7A32D500490C}" dt="2019-04-08T22:15:57.498" v="720" actId="478"/>
          <ac:grpSpMkLst>
            <pc:docMk/>
            <pc:sldMk cId="4094201473" sldId="269"/>
            <ac:grpSpMk id="3" creationId="{0DA7249C-750B-410B-83AF-9E7F47A7F2AA}"/>
          </ac:grpSpMkLst>
        </pc:grpChg>
        <pc:picChg chg="add mod">
          <ac:chgData name="Matthew Sievert" userId="10858b4d490cb69c" providerId="LiveId" clId="{2931155B-10FA-4A9C-BA1C-7A32D500490C}" dt="2019-04-08T22:15:03.182" v="707" actId="1076"/>
          <ac:picMkLst>
            <pc:docMk/>
            <pc:sldMk cId="4094201473" sldId="269"/>
            <ac:picMk id="2" creationId="{18D78815-1A35-4BF7-90D1-4B3C55DB80A8}"/>
          </ac:picMkLst>
        </pc:picChg>
        <pc:picChg chg="add mod">
          <ac:chgData name="Matthew Sievert" userId="10858b4d490cb69c" providerId="LiveId" clId="{2931155B-10FA-4A9C-BA1C-7A32D500490C}" dt="2019-04-08T22:15:03.182" v="707" actId="1076"/>
          <ac:picMkLst>
            <pc:docMk/>
            <pc:sldMk cId="4094201473" sldId="269"/>
            <ac:picMk id="4" creationId="{27F53607-EF86-4354-A53C-F83C1594CE40}"/>
          </ac:picMkLst>
        </pc:picChg>
        <pc:picChg chg="add del mod">
          <ac:chgData name="Matthew Sievert" userId="10858b4d490cb69c" providerId="LiveId" clId="{2931155B-10FA-4A9C-BA1C-7A32D500490C}" dt="2019-04-08T22:11:16.700" v="397" actId="478"/>
          <ac:picMkLst>
            <pc:docMk/>
            <pc:sldMk cId="4094201473" sldId="269"/>
            <ac:picMk id="5" creationId="{739051D7-C284-47E9-A692-2FF946848B13}"/>
          </ac:picMkLst>
        </pc:picChg>
        <pc:picChg chg="mod">
          <ac:chgData name="Matthew Sievert" userId="10858b4d490cb69c" providerId="LiveId" clId="{2931155B-10FA-4A9C-BA1C-7A32D500490C}" dt="2019-04-08T22:15:12.758" v="710" actId="1076"/>
          <ac:picMkLst>
            <pc:docMk/>
            <pc:sldMk cId="4094201473" sldId="269"/>
            <ac:picMk id="7" creationId="{4CCCD19B-D955-4819-826D-DBD25E4EC352}"/>
          </ac:picMkLst>
        </pc:picChg>
        <pc:picChg chg="del mod">
          <ac:chgData name="Matthew Sievert" userId="10858b4d490cb69c" providerId="LiveId" clId="{2931155B-10FA-4A9C-BA1C-7A32D500490C}" dt="2019-04-08T22:09:45.877" v="345" actId="478"/>
          <ac:picMkLst>
            <pc:docMk/>
            <pc:sldMk cId="4094201473" sldId="269"/>
            <ac:picMk id="9" creationId="{6F01CF71-086E-4AFA-8A48-8F112F7882DD}"/>
          </ac:picMkLst>
        </pc:picChg>
        <pc:picChg chg="mod ord">
          <ac:chgData name="Matthew Sievert" userId="10858b4d490cb69c" providerId="LiveId" clId="{2931155B-10FA-4A9C-BA1C-7A32D500490C}" dt="2019-04-08T22:11:15.301" v="396" actId="1076"/>
          <ac:picMkLst>
            <pc:docMk/>
            <pc:sldMk cId="4094201473" sldId="269"/>
            <ac:picMk id="11" creationId="{2359B123-B394-41E6-A5D1-5D0FE00BB6E7}"/>
          </ac:picMkLst>
        </pc:picChg>
      </pc:sldChg>
      <pc:sldChg chg="addSp delSp modSp">
        <pc:chgData name="Matthew Sievert" userId="10858b4d490cb69c" providerId="LiveId" clId="{2931155B-10FA-4A9C-BA1C-7A32D500490C}" dt="2019-04-10T20:20:46.966" v="6463"/>
        <pc:sldMkLst>
          <pc:docMk/>
          <pc:sldMk cId="1284735075" sldId="270"/>
        </pc:sldMkLst>
        <pc:spChg chg="add mod ord topLvl">
          <ac:chgData name="Matthew Sievert" userId="10858b4d490cb69c" providerId="LiveId" clId="{2931155B-10FA-4A9C-BA1C-7A32D500490C}" dt="2019-04-08T22:36:46.714" v="971" actId="164"/>
          <ac:spMkLst>
            <pc:docMk/>
            <pc:sldMk cId="1284735075" sldId="270"/>
            <ac:spMk id="5" creationId="{31921D69-D58C-4234-8EB9-A84CB00CA944}"/>
          </ac:spMkLst>
        </pc:spChg>
        <pc:spChg chg="del mod">
          <ac:chgData name="Matthew Sievert" userId="10858b4d490cb69c" providerId="LiveId" clId="{2931155B-10FA-4A9C-BA1C-7A32D500490C}" dt="2019-04-08T22:41:09.258" v="1429" actId="478"/>
          <ac:spMkLst>
            <pc:docMk/>
            <pc:sldMk cId="1284735075" sldId="270"/>
            <ac:spMk id="16" creationId="{1E0C3657-5E5E-4BD5-B031-A5E0E63EAF8D}"/>
          </ac:spMkLst>
        </pc:spChg>
        <pc:spChg chg="mod">
          <ac:chgData name="Matthew Sievert" userId="10858b4d490cb69c" providerId="LiveId" clId="{2931155B-10FA-4A9C-BA1C-7A32D500490C}" dt="2019-04-10T20:20:46.966" v="6463"/>
          <ac:spMkLst>
            <pc:docMk/>
            <pc:sldMk cId="1284735075" sldId="270"/>
            <ac:spMk id="21" creationId="{E5EEBFBE-89D7-4DEF-B6D7-AC36DF316593}"/>
          </ac:spMkLst>
        </pc:spChg>
        <pc:spChg chg="add del mod">
          <ac:chgData name="Matthew Sievert" userId="10858b4d490cb69c" providerId="LiveId" clId="{2931155B-10FA-4A9C-BA1C-7A32D500490C}" dt="2019-04-08T22:33:44.568" v="915" actId="478"/>
          <ac:spMkLst>
            <pc:docMk/>
            <pc:sldMk cId="1284735075" sldId="270"/>
            <ac:spMk id="23" creationId="{91757E76-4068-41F4-9566-1BA5B5ADC485}"/>
          </ac:spMkLst>
        </pc:spChg>
        <pc:spChg chg="add mod">
          <ac:chgData name="Matthew Sievert" userId="10858b4d490cb69c" providerId="LiveId" clId="{2931155B-10FA-4A9C-BA1C-7A32D500490C}" dt="2019-04-08T22:41:06.818" v="1428" actId="207"/>
          <ac:spMkLst>
            <pc:docMk/>
            <pc:sldMk cId="1284735075" sldId="270"/>
            <ac:spMk id="24" creationId="{F61E9E38-EC3A-4A85-B959-F92440085855}"/>
          </ac:spMkLst>
        </pc:spChg>
        <pc:spChg chg="add del mod">
          <ac:chgData name="Matthew Sievert" userId="10858b4d490cb69c" providerId="LiveId" clId="{2931155B-10FA-4A9C-BA1C-7A32D500490C}" dt="2019-04-08T22:35:22.576" v="934" actId="478"/>
          <ac:spMkLst>
            <pc:docMk/>
            <pc:sldMk cId="1284735075" sldId="270"/>
            <ac:spMk id="25" creationId="{B2237C28-FC54-4CCD-9AC5-1181B9BEACB1}"/>
          </ac:spMkLst>
        </pc:spChg>
        <pc:spChg chg="add del mod">
          <ac:chgData name="Matthew Sievert" userId="10858b4d490cb69c" providerId="LiveId" clId="{2931155B-10FA-4A9C-BA1C-7A32D500490C}" dt="2019-04-08T22:35:56.827" v="946" actId="478"/>
          <ac:spMkLst>
            <pc:docMk/>
            <pc:sldMk cId="1284735075" sldId="270"/>
            <ac:spMk id="39" creationId="{147267D0-BBFE-4E1C-A16C-B320055193B8}"/>
          </ac:spMkLst>
        </pc:spChg>
        <pc:spChg chg="add del mod">
          <ac:chgData name="Matthew Sievert" userId="10858b4d490cb69c" providerId="LiveId" clId="{2931155B-10FA-4A9C-BA1C-7A32D500490C}" dt="2019-04-08T22:36:07.376" v="954" actId="478"/>
          <ac:spMkLst>
            <pc:docMk/>
            <pc:sldMk cId="1284735075" sldId="270"/>
            <ac:spMk id="41" creationId="{A8574876-873D-4CAF-9086-3950A877FB1E}"/>
          </ac:spMkLst>
        </pc:spChg>
        <pc:spChg chg="del mod topLvl">
          <ac:chgData name="Matthew Sievert" userId="10858b4d490cb69c" providerId="LiveId" clId="{2931155B-10FA-4A9C-BA1C-7A32D500490C}" dt="2019-04-08T22:36:44.101" v="970" actId="478"/>
          <ac:spMkLst>
            <pc:docMk/>
            <pc:sldMk cId="1284735075" sldId="270"/>
            <ac:spMk id="44" creationId="{806A36BD-F9D8-48D9-81A4-5224FA785F96}"/>
          </ac:spMkLst>
        </pc:spChg>
        <pc:spChg chg="add mod">
          <ac:chgData name="Matthew Sievert" userId="10858b4d490cb69c" providerId="LiveId" clId="{2931155B-10FA-4A9C-BA1C-7A32D500490C}" dt="2019-04-10T18:30:04.701" v="5965" actId="1076"/>
          <ac:spMkLst>
            <pc:docMk/>
            <pc:sldMk cId="1284735075" sldId="270"/>
            <ac:spMk id="54" creationId="{735BA6C8-1C9D-4B50-BF62-8928D5E92F30}"/>
          </ac:spMkLst>
        </pc:spChg>
        <pc:spChg chg="mod">
          <ac:chgData name="Matthew Sievert" userId="10858b4d490cb69c" providerId="LiveId" clId="{2931155B-10FA-4A9C-BA1C-7A32D500490C}" dt="2019-04-08T22:34:09.632" v="925" actId="20577"/>
          <ac:spMkLst>
            <pc:docMk/>
            <pc:sldMk cId="1284735075" sldId="270"/>
            <ac:spMk id="68" creationId="{4086AAB9-924D-495B-B6C9-49C95055C6E9}"/>
          </ac:spMkLst>
        </pc:spChg>
        <pc:grpChg chg="del mod">
          <ac:chgData name="Matthew Sievert" userId="10858b4d490cb69c" providerId="LiveId" clId="{2931155B-10FA-4A9C-BA1C-7A32D500490C}" dt="2019-04-08T22:28:50.746" v="739" actId="478"/>
          <ac:grpSpMkLst>
            <pc:docMk/>
            <pc:sldMk cId="1284735075" sldId="270"/>
            <ac:grpSpMk id="3" creationId="{0DA7249C-750B-410B-83AF-9E7F47A7F2AA}"/>
          </ac:grpSpMkLst>
        </pc:grpChg>
        <pc:grpChg chg="add del mod">
          <ac:chgData name="Matthew Sievert" userId="10858b4d490cb69c" providerId="LiveId" clId="{2931155B-10FA-4A9C-BA1C-7A32D500490C}" dt="2019-04-08T22:36:27.870" v="964" actId="165"/>
          <ac:grpSpMkLst>
            <pc:docMk/>
            <pc:sldMk cId="1284735075" sldId="270"/>
            <ac:grpSpMk id="9" creationId="{1C64D0FC-FD91-4AA9-AA35-F67CDF4D2DAC}"/>
          </ac:grpSpMkLst>
        </pc:grpChg>
        <pc:grpChg chg="add mod">
          <ac:chgData name="Matthew Sievert" userId="10858b4d490cb69c" providerId="LiveId" clId="{2931155B-10FA-4A9C-BA1C-7A32D500490C}" dt="2019-04-08T22:37:06.173" v="978" actId="1076"/>
          <ac:grpSpMkLst>
            <pc:docMk/>
            <pc:sldMk cId="1284735075" sldId="270"/>
            <ac:grpSpMk id="10" creationId="{6D70EEAD-3225-4DB6-88B1-793F1F99437C}"/>
          </ac:grpSpMkLst>
        </pc:grpChg>
        <pc:grpChg chg="add mod">
          <ac:chgData name="Matthew Sievert" userId="10858b4d490cb69c" providerId="LiveId" clId="{2931155B-10FA-4A9C-BA1C-7A32D500490C}" dt="2019-04-08T22:34:07.798" v="924" actId="1076"/>
          <ac:grpSpMkLst>
            <pc:docMk/>
            <pc:sldMk cId="1284735075" sldId="270"/>
            <ac:grpSpMk id="18" creationId="{9D8F18B2-61C9-42E3-87FE-F1E242CA4D0C}"/>
          </ac:grpSpMkLst>
        </pc:grpChg>
        <pc:grpChg chg="add del mod">
          <ac:chgData name="Matthew Sievert" userId="10858b4d490cb69c" providerId="LiveId" clId="{2931155B-10FA-4A9C-BA1C-7A32D500490C}" dt="2019-04-08T22:37:07.677" v="979" actId="478"/>
          <ac:grpSpMkLst>
            <pc:docMk/>
            <pc:sldMk cId="1284735075" sldId="270"/>
            <ac:grpSpMk id="26" creationId="{BA94A3A9-25E9-466E-B287-1DD120C77DE6}"/>
          </ac:grpSpMkLst>
        </pc:grpChg>
        <pc:grpChg chg="add del mod">
          <ac:chgData name="Matthew Sievert" userId="10858b4d490cb69c" providerId="LiveId" clId="{2931155B-10FA-4A9C-BA1C-7A32D500490C}" dt="2019-04-08T22:36:28.789" v="965" actId="165"/>
          <ac:grpSpMkLst>
            <pc:docMk/>
            <pc:sldMk cId="1284735075" sldId="270"/>
            <ac:grpSpMk id="42" creationId="{CEAD4375-7592-4618-91E9-174C0E27C01B}"/>
          </ac:grpSpMkLst>
        </pc:grpChg>
        <pc:grpChg chg="add mod">
          <ac:chgData name="Matthew Sievert" userId="10858b4d490cb69c" providerId="LiveId" clId="{2931155B-10FA-4A9C-BA1C-7A32D500490C}" dt="2019-04-08T22:36:25.936" v="963" actId="1076"/>
          <ac:grpSpMkLst>
            <pc:docMk/>
            <pc:sldMk cId="1284735075" sldId="270"/>
            <ac:grpSpMk id="45" creationId="{F23EBAB9-D141-49AA-8BE6-48307F4B21A7}"/>
          </ac:grpSpMkLst>
        </pc:grpChg>
        <pc:grpChg chg="add mod">
          <ac:chgData name="Matthew Sievert" userId="10858b4d490cb69c" providerId="LiveId" clId="{2931155B-10FA-4A9C-BA1C-7A32D500490C}" dt="2019-04-08T22:36:25.936" v="963" actId="1076"/>
          <ac:grpSpMkLst>
            <pc:docMk/>
            <pc:sldMk cId="1284735075" sldId="270"/>
            <ac:grpSpMk id="48" creationId="{5372F119-865E-4CC1-9BCB-989B32C5076A}"/>
          </ac:grpSpMkLst>
        </pc:grpChg>
        <pc:grpChg chg="add mod">
          <ac:chgData name="Matthew Sievert" userId="10858b4d490cb69c" providerId="LiveId" clId="{2931155B-10FA-4A9C-BA1C-7A32D500490C}" dt="2019-04-08T22:37:06.173" v="978" actId="1076"/>
          <ac:grpSpMkLst>
            <pc:docMk/>
            <pc:sldMk cId="1284735075" sldId="270"/>
            <ac:grpSpMk id="51" creationId="{B00C800C-2B1E-498E-A9D4-A95333A9C684}"/>
          </ac:grpSpMkLst>
        </pc:grpChg>
        <pc:picChg chg="add del mod">
          <ac:chgData name="Matthew Sievert" userId="10858b4d490cb69c" providerId="LiveId" clId="{2931155B-10FA-4A9C-BA1C-7A32D500490C}" dt="2019-04-08T22:33:44.568" v="915" actId="478"/>
          <ac:picMkLst>
            <pc:docMk/>
            <pc:sldMk cId="1284735075" sldId="270"/>
            <ac:picMk id="2" creationId="{FB062D7F-BEB1-4320-85CD-1B4236045F87}"/>
          </ac:picMkLst>
        </pc:picChg>
        <pc:picChg chg="add del mod">
          <ac:chgData name="Matthew Sievert" userId="10858b4d490cb69c" providerId="LiveId" clId="{2931155B-10FA-4A9C-BA1C-7A32D500490C}" dt="2019-04-08T22:28:51.292" v="740" actId="478"/>
          <ac:picMkLst>
            <pc:docMk/>
            <pc:sldMk cId="1284735075" sldId="270"/>
            <ac:picMk id="4" creationId="{A00D0123-FB17-4006-AB25-C6EA15925CC7}"/>
          </ac:picMkLst>
        </pc:picChg>
        <pc:cxnChg chg="add mod topLvl">
          <ac:chgData name="Matthew Sievert" userId="10858b4d490cb69c" providerId="LiveId" clId="{2931155B-10FA-4A9C-BA1C-7A32D500490C}" dt="2019-04-08T22:36:46.714" v="971" actId="164"/>
          <ac:cxnSpMkLst>
            <pc:docMk/>
            <pc:sldMk cId="1284735075" sldId="270"/>
            <ac:cxnSpMk id="7" creationId="{89517188-FD15-4EDB-A423-7A2F7AEFADDA}"/>
          </ac:cxnSpMkLst>
        </pc:cxnChg>
        <pc:cxnChg chg="add del mod">
          <ac:chgData name="Matthew Sievert" userId="10858b4d490cb69c" providerId="LiveId" clId="{2931155B-10FA-4A9C-BA1C-7A32D500490C}" dt="2019-04-08T22:36:09.262" v="955" actId="478"/>
          <ac:cxnSpMkLst>
            <pc:docMk/>
            <pc:sldMk cId="1284735075" sldId="270"/>
            <ac:cxnSpMk id="40" creationId="{CD1235C6-1820-4888-917C-E1DB51F7C308}"/>
          </ac:cxnSpMkLst>
        </pc:cxnChg>
        <pc:cxnChg chg="del mod topLvl">
          <ac:chgData name="Matthew Sievert" userId="10858b4d490cb69c" providerId="LiveId" clId="{2931155B-10FA-4A9C-BA1C-7A32D500490C}" dt="2019-04-08T22:36:44.101" v="970" actId="478"/>
          <ac:cxnSpMkLst>
            <pc:docMk/>
            <pc:sldMk cId="1284735075" sldId="270"/>
            <ac:cxnSpMk id="43" creationId="{06F96E17-EB94-4C71-B518-9D7746637AC6}"/>
          </ac:cxnSpMkLst>
        </pc:cxnChg>
      </pc:sldChg>
      <pc:sldChg chg="addSp delSp modSp">
        <pc:chgData name="Matthew Sievert" userId="10858b4d490cb69c" providerId="LiveId" clId="{2931155B-10FA-4A9C-BA1C-7A32D500490C}" dt="2019-04-10T20:20:37.671" v="6459"/>
        <pc:sldMkLst>
          <pc:docMk/>
          <pc:sldMk cId="4179259739" sldId="271"/>
        </pc:sldMkLst>
        <pc:spChg chg="del mod">
          <ac:chgData name="Matthew Sievert" userId="10858b4d490cb69c" providerId="LiveId" clId="{2931155B-10FA-4A9C-BA1C-7A32D500490C}" dt="2019-04-09T15:42:37.462" v="2234"/>
          <ac:spMkLst>
            <pc:docMk/>
            <pc:sldMk cId="4179259739" sldId="271"/>
            <ac:spMk id="16" creationId="{1E0C3657-5E5E-4BD5-B031-A5E0E63EAF8D}"/>
          </ac:spMkLst>
        </pc:spChg>
        <pc:spChg chg="mod">
          <ac:chgData name="Matthew Sievert" userId="10858b4d490cb69c" providerId="LiveId" clId="{2931155B-10FA-4A9C-BA1C-7A32D500490C}" dt="2019-04-10T20:20:37.671" v="6459"/>
          <ac:spMkLst>
            <pc:docMk/>
            <pc:sldMk cId="4179259739" sldId="271"/>
            <ac:spMk id="21" creationId="{E5EEBFBE-89D7-4DEF-B6D7-AC36DF316593}"/>
          </ac:spMkLst>
        </pc:spChg>
        <pc:spChg chg="add mod">
          <ac:chgData name="Matthew Sievert" userId="10858b4d490cb69c" providerId="LiveId" clId="{2931155B-10FA-4A9C-BA1C-7A32D500490C}" dt="2019-04-09T15:27:33.245" v="1934" actId="164"/>
          <ac:spMkLst>
            <pc:docMk/>
            <pc:sldMk cId="4179259739" sldId="271"/>
            <ac:spMk id="22" creationId="{A1397C5A-F47C-4116-9CA8-ED19A3DB7849}"/>
          </ac:spMkLst>
        </pc:spChg>
        <pc:spChg chg="add mod">
          <ac:chgData name="Matthew Sievert" userId="10858b4d490cb69c" providerId="LiveId" clId="{2931155B-10FA-4A9C-BA1C-7A32D500490C}" dt="2019-04-09T15:36:26.394" v="2227" actId="207"/>
          <ac:spMkLst>
            <pc:docMk/>
            <pc:sldMk cId="4179259739" sldId="271"/>
            <ac:spMk id="23" creationId="{AC6B32BB-D7F7-4B57-9907-70C77D381813}"/>
          </ac:spMkLst>
        </pc:spChg>
        <pc:spChg chg="add del mod">
          <ac:chgData name="Matthew Sievert" userId="10858b4d490cb69c" providerId="LiveId" clId="{2931155B-10FA-4A9C-BA1C-7A32D500490C}" dt="2019-04-09T22:09:16.194" v="5013" actId="478"/>
          <ac:spMkLst>
            <pc:docMk/>
            <pc:sldMk cId="4179259739" sldId="271"/>
            <ac:spMk id="24" creationId="{13944F7A-D841-4FAE-B1C8-E91439640285}"/>
          </ac:spMkLst>
        </pc:spChg>
        <pc:spChg chg="add mod">
          <ac:chgData name="Matthew Sievert" userId="10858b4d490cb69c" providerId="LiveId" clId="{2931155B-10FA-4A9C-BA1C-7A32D500490C}" dt="2019-04-10T18:31:29.964" v="5988" actId="1076"/>
          <ac:spMkLst>
            <pc:docMk/>
            <pc:sldMk cId="4179259739" sldId="271"/>
            <ac:spMk id="28" creationId="{44F1BB57-88D3-4EAA-A78D-107FD8E9DE65}"/>
          </ac:spMkLst>
        </pc:spChg>
        <pc:spChg chg="add mod">
          <ac:chgData name="Matthew Sievert" userId="10858b4d490cb69c" providerId="LiveId" clId="{2931155B-10FA-4A9C-BA1C-7A32D500490C}" dt="2019-04-10T18:31:44.541" v="5994" actId="1076"/>
          <ac:spMkLst>
            <pc:docMk/>
            <pc:sldMk cId="4179259739" sldId="271"/>
            <ac:spMk id="29" creationId="{EB9A43FD-6943-473E-95C5-F702D69E9594}"/>
          </ac:spMkLst>
        </pc:spChg>
        <pc:grpChg chg="del mod">
          <ac:chgData name="Matthew Sievert" userId="10858b4d490cb69c" providerId="LiveId" clId="{2931155B-10FA-4A9C-BA1C-7A32D500490C}" dt="2019-04-09T15:36:38.628" v="2228" actId="478"/>
          <ac:grpSpMkLst>
            <pc:docMk/>
            <pc:sldMk cId="4179259739" sldId="271"/>
            <ac:grpSpMk id="3" creationId="{0DA7249C-750B-410B-83AF-9E7F47A7F2AA}"/>
          </ac:grpSpMkLst>
        </pc:grpChg>
        <pc:grpChg chg="add mod">
          <ac:chgData name="Matthew Sievert" userId="10858b4d490cb69c" providerId="LiveId" clId="{2931155B-10FA-4A9C-BA1C-7A32D500490C}" dt="2019-04-09T15:35:13.686" v="2219" actId="1076"/>
          <ac:grpSpMkLst>
            <pc:docMk/>
            <pc:sldMk cId="4179259739" sldId="271"/>
            <ac:grpSpMk id="4" creationId="{DDE4E184-DA54-4D57-BFED-75161B78B13F}"/>
          </ac:grpSpMkLst>
        </pc:grpChg>
        <pc:grpChg chg="add del">
          <ac:chgData name="Matthew Sievert" userId="10858b4d490cb69c" providerId="LiveId" clId="{2931155B-10FA-4A9C-BA1C-7A32D500490C}" dt="2019-04-09T22:09:26.264" v="5015" actId="165"/>
          <ac:grpSpMkLst>
            <pc:docMk/>
            <pc:sldMk cId="4179259739" sldId="271"/>
            <ac:grpSpMk id="25" creationId="{41E6D9F5-DE07-4F3E-AE52-3604F653C62B}"/>
          </ac:grpSpMkLst>
        </pc:grpChg>
        <pc:picChg chg="add mod">
          <ac:chgData name="Matthew Sievert" userId="10858b4d490cb69c" providerId="LiveId" clId="{2931155B-10FA-4A9C-BA1C-7A32D500490C}" dt="2019-04-09T22:10:17.483" v="5027" actId="1076"/>
          <ac:picMkLst>
            <pc:docMk/>
            <pc:sldMk cId="4179259739" sldId="271"/>
            <ac:picMk id="2" creationId="{F33E10FD-56EA-41EF-A4ED-40C7F1FABF1B}"/>
          </ac:picMkLst>
        </pc:picChg>
        <pc:picChg chg="add mod">
          <ac:chgData name="Matthew Sievert" userId="10858b4d490cb69c" providerId="LiveId" clId="{2931155B-10FA-4A9C-BA1C-7A32D500490C}" dt="2019-04-09T15:27:33.245" v="1934" actId="164"/>
          <ac:picMkLst>
            <pc:docMk/>
            <pc:sldMk cId="4179259739" sldId="271"/>
            <ac:picMk id="18" creationId="{91EBE6A5-3A84-4C0D-B643-8B37896AFCC6}"/>
          </ac:picMkLst>
        </pc:picChg>
        <pc:picChg chg="add mod">
          <ac:chgData name="Matthew Sievert" userId="10858b4d490cb69c" providerId="LiveId" clId="{2931155B-10FA-4A9C-BA1C-7A32D500490C}" dt="2019-04-09T15:27:33.245" v="1934" actId="164"/>
          <ac:picMkLst>
            <pc:docMk/>
            <pc:sldMk cId="4179259739" sldId="271"/>
            <ac:picMk id="19" creationId="{507E7DCE-BD57-431E-8735-460BADB913D6}"/>
          </ac:picMkLst>
        </pc:picChg>
        <pc:picChg chg="mod topLvl modCrop">
          <ac:chgData name="Matthew Sievert" userId="10858b4d490cb69c" providerId="LiveId" clId="{2931155B-10FA-4A9C-BA1C-7A32D500490C}" dt="2019-04-09T22:10:15.635" v="5026" actId="1076"/>
          <ac:picMkLst>
            <pc:docMk/>
            <pc:sldMk cId="4179259739" sldId="271"/>
            <ac:picMk id="26" creationId="{1F8D57B9-380D-4692-818F-A63D4BE1938F}"/>
          </ac:picMkLst>
        </pc:picChg>
        <pc:inkChg chg="del mod topLvl">
          <ac:chgData name="Matthew Sievert" userId="10858b4d490cb69c" providerId="LiveId" clId="{2931155B-10FA-4A9C-BA1C-7A32D500490C}" dt="2019-04-09T22:09:30.652" v="5017" actId="478"/>
          <ac:inkMkLst>
            <pc:docMk/>
            <pc:sldMk cId="4179259739" sldId="271"/>
            <ac:inkMk id="27" creationId="{CA1BB0B4-0D00-4651-B3F1-BFFB0FAA6F5F}"/>
          </ac:inkMkLst>
        </pc:inkChg>
      </pc:sldChg>
      <pc:sldChg chg="addSp delSp modSp">
        <pc:chgData name="Matthew Sievert" userId="10858b4d490cb69c" providerId="LiveId" clId="{2931155B-10FA-4A9C-BA1C-7A32D500490C}" dt="2019-04-10T20:20:29.667" v="6456"/>
        <pc:sldMkLst>
          <pc:docMk/>
          <pc:sldMk cId="3726404856" sldId="272"/>
        </pc:sldMkLst>
        <pc:spChg chg="del mod">
          <ac:chgData name="Matthew Sievert" userId="10858b4d490cb69c" providerId="LiveId" clId="{2931155B-10FA-4A9C-BA1C-7A32D500490C}" dt="2019-04-09T18:14:26.170" v="3834" actId="478"/>
          <ac:spMkLst>
            <pc:docMk/>
            <pc:sldMk cId="3726404856" sldId="272"/>
            <ac:spMk id="16" creationId="{1E0C3657-5E5E-4BD5-B031-A5E0E63EAF8D}"/>
          </ac:spMkLst>
        </pc:spChg>
        <pc:spChg chg="add mod">
          <ac:chgData name="Matthew Sievert" userId="10858b4d490cb69c" providerId="LiveId" clId="{2931155B-10FA-4A9C-BA1C-7A32D500490C}" dt="2019-04-09T18:17:03.697" v="3887" actId="207"/>
          <ac:spMkLst>
            <pc:docMk/>
            <pc:sldMk cId="3726404856" sldId="272"/>
            <ac:spMk id="19" creationId="{6842AD79-D159-4ADC-AEE7-D47B60C076B4}"/>
          </ac:spMkLst>
        </pc:spChg>
        <pc:spChg chg="mod">
          <ac:chgData name="Matthew Sievert" userId="10858b4d490cb69c" providerId="LiveId" clId="{2931155B-10FA-4A9C-BA1C-7A32D500490C}" dt="2019-04-10T20:20:29.667" v="6456"/>
          <ac:spMkLst>
            <pc:docMk/>
            <pc:sldMk cId="3726404856" sldId="272"/>
            <ac:spMk id="21" creationId="{E5EEBFBE-89D7-4DEF-B6D7-AC36DF316593}"/>
          </ac:spMkLst>
        </pc:spChg>
        <pc:spChg chg="add mod">
          <ac:chgData name="Matthew Sievert" userId="10858b4d490cb69c" providerId="LiveId" clId="{2931155B-10FA-4A9C-BA1C-7A32D500490C}" dt="2019-04-10T18:23:50.121" v="5842" actId="20577"/>
          <ac:spMkLst>
            <pc:docMk/>
            <pc:sldMk cId="3726404856" sldId="272"/>
            <ac:spMk id="22" creationId="{3DD6C721-6CAB-40E8-9A34-53EE19074B23}"/>
          </ac:spMkLst>
        </pc:spChg>
        <pc:spChg chg="add mod">
          <ac:chgData name="Matthew Sievert" userId="10858b4d490cb69c" providerId="LiveId" clId="{2931155B-10FA-4A9C-BA1C-7A32D500490C}" dt="2019-04-09T18:39:20.622" v="3893" actId="1076"/>
          <ac:spMkLst>
            <pc:docMk/>
            <pc:sldMk cId="3726404856" sldId="272"/>
            <ac:spMk id="23" creationId="{43337A63-6608-470B-8F2C-4E0BAFDEC7E2}"/>
          </ac:spMkLst>
        </pc:spChg>
        <pc:spChg chg="add mod">
          <ac:chgData name="Matthew Sievert" userId="10858b4d490cb69c" providerId="LiveId" clId="{2931155B-10FA-4A9C-BA1C-7A32D500490C}" dt="2019-04-10T18:23:14.749" v="5830" actId="1038"/>
          <ac:spMkLst>
            <pc:docMk/>
            <pc:sldMk cId="3726404856" sldId="272"/>
            <ac:spMk id="25" creationId="{A06014C6-70E3-4CAA-A097-5128EB9EDA30}"/>
          </ac:spMkLst>
        </pc:spChg>
        <pc:spChg chg="add mod">
          <ac:chgData name="Matthew Sievert" userId="10858b4d490cb69c" providerId="LiveId" clId="{2931155B-10FA-4A9C-BA1C-7A32D500490C}" dt="2019-04-10T18:23:40.247" v="5832" actId="1076"/>
          <ac:spMkLst>
            <pc:docMk/>
            <pc:sldMk cId="3726404856" sldId="272"/>
            <ac:spMk id="26" creationId="{091439AE-9FCC-4AB6-824F-073668D1AAB2}"/>
          </ac:spMkLst>
        </pc:spChg>
        <pc:spChg chg="mod">
          <ac:chgData name="Matthew Sievert" userId="10858b4d490cb69c" providerId="LiveId" clId="{2931155B-10FA-4A9C-BA1C-7A32D500490C}" dt="2019-04-09T18:14:33.782" v="3844" actId="20577"/>
          <ac:spMkLst>
            <pc:docMk/>
            <pc:sldMk cId="3726404856" sldId="272"/>
            <ac:spMk id="68" creationId="{4086AAB9-924D-495B-B6C9-49C95055C6E9}"/>
          </ac:spMkLst>
        </pc:spChg>
        <pc:grpChg chg="del mod">
          <ac:chgData name="Matthew Sievert" userId="10858b4d490cb69c" providerId="LiveId" clId="{2931155B-10FA-4A9C-BA1C-7A32D500490C}" dt="2019-04-09T18:14:29.739" v="3835" actId="478"/>
          <ac:grpSpMkLst>
            <pc:docMk/>
            <pc:sldMk cId="3726404856" sldId="272"/>
            <ac:grpSpMk id="3" creationId="{0DA7249C-750B-410B-83AF-9E7F47A7F2AA}"/>
          </ac:grpSpMkLst>
        </pc:grpChg>
        <pc:grpChg chg="add mod">
          <ac:chgData name="Matthew Sievert" userId="10858b4d490cb69c" providerId="LiveId" clId="{2931155B-10FA-4A9C-BA1C-7A32D500490C}" dt="2019-04-09T18:39:16.731" v="3892" actId="1076"/>
          <ac:grpSpMkLst>
            <pc:docMk/>
            <pc:sldMk cId="3726404856" sldId="272"/>
            <ac:grpSpMk id="7" creationId="{AA6F9B26-1674-4C86-981E-3C9B6AECA9F2}"/>
          </ac:grpSpMkLst>
        </pc:grpChg>
        <pc:picChg chg="add mod">
          <ac:chgData name="Matthew Sievert" userId="10858b4d490cb69c" providerId="LiveId" clId="{2931155B-10FA-4A9C-BA1C-7A32D500490C}" dt="2019-04-09T18:39:07.830" v="3891" actId="164"/>
          <ac:picMkLst>
            <pc:docMk/>
            <pc:sldMk cId="3726404856" sldId="272"/>
            <ac:picMk id="2" creationId="{A1E162CC-3AD3-40D1-895E-D03B5E27A202}"/>
          </ac:picMkLst>
        </pc:picChg>
        <pc:picChg chg="add mod modCrop">
          <ac:chgData name="Matthew Sievert" userId="10858b4d490cb69c" providerId="LiveId" clId="{2931155B-10FA-4A9C-BA1C-7A32D500490C}" dt="2019-04-09T18:14:24.047" v="3833" actId="1076"/>
          <ac:picMkLst>
            <pc:docMk/>
            <pc:sldMk cId="3726404856" sldId="272"/>
            <ac:picMk id="4" creationId="{7975ABB6-0933-4272-BA84-077121EADC14}"/>
          </ac:picMkLst>
        </pc:picChg>
        <pc:inkChg chg="add del">
          <ac:chgData name="Matthew Sievert" userId="10858b4d490cb69c" providerId="LiveId" clId="{2931155B-10FA-4A9C-BA1C-7A32D500490C}" dt="2019-04-09T18:14:48.497" v="3846"/>
          <ac:inkMkLst>
            <pc:docMk/>
            <pc:sldMk cId="3726404856" sldId="272"/>
            <ac:inkMk id="5" creationId="{B7C6F417-A7A1-4F1F-BF41-5A3567134443}"/>
          </ac:inkMkLst>
        </pc:inkChg>
        <pc:inkChg chg="add mod">
          <ac:chgData name="Matthew Sievert" userId="10858b4d490cb69c" providerId="LiveId" clId="{2931155B-10FA-4A9C-BA1C-7A32D500490C}" dt="2019-04-09T18:39:07.830" v="3891" actId="164"/>
          <ac:inkMkLst>
            <pc:docMk/>
            <pc:sldMk cId="3726404856" sldId="272"/>
            <ac:inkMk id="6" creationId="{0D03DB40-E485-4E62-9A4C-AE472F1F1E9B}"/>
          </ac:inkMkLst>
        </pc:inkChg>
      </pc:sldChg>
      <pc:sldChg chg="addSp delSp modSp">
        <pc:chgData name="Matthew Sievert" userId="10858b4d490cb69c" providerId="LiveId" clId="{2931155B-10FA-4A9C-BA1C-7A32D500490C}" dt="2019-04-10T20:20:25.230" v="6454"/>
        <pc:sldMkLst>
          <pc:docMk/>
          <pc:sldMk cId="3741197252" sldId="273"/>
        </pc:sldMkLst>
        <pc:spChg chg="mod">
          <ac:chgData name="Matthew Sievert" userId="10858b4d490cb69c" providerId="LiveId" clId="{2931155B-10FA-4A9C-BA1C-7A32D500490C}" dt="2019-04-09T21:38:29.483" v="4896" actId="20577"/>
          <ac:spMkLst>
            <pc:docMk/>
            <pc:sldMk cId="3741197252" sldId="273"/>
            <ac:spMk id="16" creationId="{1E0C3657-5E5E-4BD5-B031-A5E0E63EAF8D}"/>
          </ac:spMkLst>
        </pc:spChg>
        <pc:spChg chg="mod">
          <ac:chgData name="Matthew Sievert" userId="10858b4d490cb69c" providerId="LiveId" clId="{2931155B-10FA-4A9C-BA1C-7A32D500490C}" dt="2019-04-10T20:20:25.230" v="6454"/>
          <ac:spMkLst>
            <pc:docMk/>
            <pc:sldMk cId="3741197252" sldId="273"/>
            <ac:spMk id="21" creationId="{E5EEBFBE-89D7-4DEF-B6D7-AC36DF316593}"/>
          </ac:spMkLst>
        </pc:spChg>
        <pc:spChg chg="mod">
          <ac:chgData name="Matthew Sievert" userId="10858b4d490cb69c" providerId="LiveId" clId="{2931155B-10FA-4A9C-BA1C-7A32D500490C}" dt="2019-04-10T18:26:27.365" v="5895" actId="20577"/>
          <ac:spMkLst>
            <pc:docMk/>
            <pc:sldMk cId="3741197252" sldId="273"/>
            <ac:spMk id="68" creationId="{4086AAB9-924D-495B-B6C9-49C95055C6E9}"/>
          </ac:spMkLst>
        </pc:spChg>
        <pc:grpChg chg="del mod">
          <ac:chgData name="Matthew Sievert" userId="10858b4d490cb69c" providerId="LiveId" clId="{2931155B-10FA-4A9C-BA1C-7A32D500490C}" dt="2019-04-09T21:35:14.847" v="4863" actId="478"/>
          <ac:grpSpMkLst>
            <pc:docMk/>
            <pc:sldMk cId="3741197252" sldId="273"/>
            <ac:grpSpMk id="3" creationId="{0DA7249C-750B-410B-83AF-9E7F47A7F2AA}"/>
          </ac:grpSpMkLst>
        </pc:grpChg>
        <pc:picChg chg="add del mod">
          <ac:chgData name="Matthew Sievert" userId="10858b4d490cb69c" providerId="LiveId" clId="{2931155B-10FA-4A9C-BA1C-7A32D500490C}" dt="2019-04-09T19:00:32.628" v="3925" actId="478"/>
          <ac:picMkLst>
            <pc:docMk/>
            <pc:sldMk cId="3741197252" sldId="273"/>
            <ac:picMk id="2" creationId="{C426DAF3-B09D-4948-BB49-E32C4331B8F1}"/>
          </ac:picMkLst>
        </pc:picChg>
        <pc:picChg chg="add del mod">
          <ac:chgData name="Matthew Sievert" userId="10858b4d490cb69c" providerId="LiveId" clId="{2931155B-10FA-4A9C-BA1C-7A32D500490C}" dt="2019-04-09T19:06:31.326" v="3945" actId="478"/>
          <ac:picMkLst>
            <pc:docMk/>
            <pc:sldMk cId="3741197252" sldId="273"/>
            <ac:picMk id="4" creationId="{978E290B-5A6D-4F2C-AA95-578529EEBCE4}"/>
          </ac:picMkLst>
        </pc:picChg>
        <pc:picChg chg="add del mod">
          <ac:chgData name="Matthew Sievert" userId="10858b4d490cb69c" providerId="LiveId" clId="{2931155B-10FA-4A9C-BA1C-7A32D500490C}" dt="2019-04-09T19:16:08.390" v="3970" actId="478"/>
          <ac:picMkLst>
            <pc:docMk/>
            <pc:sldMk cId="3741197252" sldId="273"/>
            <ac:picMk id="5" creationId="{4D3BE0CC-F73A-4073-86AE-5EDF150A0D34}"/>
          </ac:picMkLst>
        </pc:picChg>
        <pc:picChg chg="del mod">
          <ac:chgData name="Matthew Sievert" userId="10858b4d490cb69c" providerId="LiveId" clId="{2931155B-10FA-4A9C-BA1C-7A32D500490C}" dt="2019-04-09T18:56:58.368" v="3920" actId="478"/>
          <ac:picMkLst>
            <pc:docMk/>
            <pc:sldMk cId="3741197252" sldId="273"/>
            <ac:picMk id="7" creationId="{B4F56B2B-6B44-4C6F-A51A-5224D593E8D4}"/>
          </ac:picMkLst>
        </pc:picChg>
        <pc:picChg chg="del mod ord">
          <ac:chgData name="Matthew Sievert" userId="10858b4d490cb69c" providerId="LiveId" clId="{2931155B-10FA-4A9C-BA1C-7A32D500490C}" dt="2019-04-09T19:13:02.010" v="3967" actId="478"/>
          <ac:picMkLst>
            <pc:docMk/>
            <pc:sldMk cId="3741197252" sldId="273"/>
            <ac:picMk id="9" creationId="{5E44C740-3AD9-4BA6-90CA-164F91103339}"/>
          </ac:picMkLst>
        </pc:picChg>
        <pc:picChg chg="del mod">
          <ac:chgData name="Matthew Sievert" userId="10858b4d490cb69c" providerId="LiveId" clId="{2931155B-10FA-4A9C-BA1C-7A32D500490C}" dt="2019-04-09T19:04:57.598" v="3944" actId="478"/>
          <ac:picMkLst>
            <pc:docMk/>
            <pc:sldMk cId="3741197252" sldId="273"/>
            <ac:picMk id="11" creationId="{E6AF2A18-41EE-4D82-83DC-C49E4F3EC593}"/>
          </ac:picMkLst>
        </pc:picChg>
        <pc:picChg chg="del mod ord">
          <ac:chgData name="Matthew Sievert" userId="10858b4d490cb69c" providerId="LiveId" clId="{2931155B-10FA-4A9C-BA1C-7A32D500490C}" dt="2019-04-09T19:22:07.147" v="4026" actId="478"/>
          <ac:picMkLst>
            <pc:docMk/>
            <pc:sldMk cId="3741197252" sldId="273"/>
            <ac:picMk id="13" creationId="{D6A47FE9-8B77-4D7B-9E54-60F9E2A5A8BD}"/>
          </ac:picMkLst>
        </pc:picChg>
        <pc:picChg chg="del mod">
          <ac:chgData name="Matthew Sievert" userId="10858b4d490cb69c" providerId="LiveId" clId="{2931155B-10FA-4A9C-BA1C-7A32D500490C}" dt="2019-04-09T19:31:00.326" v="4066" actId="478"/>
          <ac:picMkLst>
            <pc:docMk/>
            <pc:sldMk cId="3741197252" sldId="273"/>
            <ac:picMk id="19" creationId="{731BD652-2B96-4844-9A1F-DF401365A3F3}"/>
          </ac:picMkLst>
        </pc:picChg>
        <pc:picChg chg="del mod ord">
          <ac:chgData name="Matthew Sievert" userId="10858b4d490cb69c" providerId="LiveId" clId="{2931155B-10FA-4A9C-BA1C-7A32D500490C}" dt="2019-04-09T19:17:05.475" v="3984" actId="478"/>
          <ac:picMkLst>
            <pc:docMk/>
            <pc:sldMk cId="3741197252" sldId="273"/>
            <ac:picMk id="23" creationId="{662BE38C-5D6D-4997-A697-5FF97A8B19AD}"/>
          </ac:picMkLst>
        </pc:picChg>
        <pc:picChg chg="del mod ord">
          <ac:chgData name="Matthew Sievert" userId="10858b4d490cb69c" providerId="LiveId" clId="{2931155B-10FA-4A9C-BA1C-7A32D500490C}" dt="2019-04-09T19:18:48.709" v="3999" actId="478"/>
          <ac:picMkLst>
            <pc:docMk/>
            <pc:sldMk cId="3741197252" sldId="273"/>
            <ac:picMk id="25" creationId="{8D9A1E77-637F-479B-BF79-8B9345A3A643}"/>
          </ac:picMkLst>
        </pc:picChg>
        <pc:picChg chg="del mod ord">
          <ac:chgData name="Matthew Sievert" userId="10858b4d490cb69c" providerId="LiveId" clId="{2931155B-10FA-4A9C-BA1C-7A32D500490C}" dt="2019-04-09T19:20:10.933" v="4013" actId="478"/>
          <ac:picMkLst>
            <pc:docMk/>
            <pc:sldMk cId="3741197252" sldId="273"/>
            <ac:picMk id="27" creationId="{5C320A73-4D84-469A-AA2C-23C7D480FD72}"/>
          </ac:picMkLst>
        </pc:picChg>
        <pc:picChg chg="del mod ord">
          <ac:chgData name="Matthew Sievert" userId="10858b4d490cb69c" providerId="LiveId" clId="{2931155B-10FA-4A9C-BA1C-7A32D500490C}" dt="2019-04-09T19:27:37.751" v="4054" actId="478"/>
          <ac:picMkLst>
            <pc:docMk/>
            <pc:sldMk cId="3741197252" sldId="273"/>
            <ac:picMk id="29" creationId="{595B2020-F204-429F-BB2D-3B4445B8D0F8}"/>
          </ac:picMkLst>
        </pc:picChg>
        <pc:picChg chg="del mod ord">
          <ac:chgData name="Matthew Sievert" userId="10858b4d490cb69c" providerId="LiveId" clId="{2931155B-10FA-4A9C-BA1C-7A32D500490C}" dt="2019-04-09T19:25:12" v="4040" actId="478"/>
          <ac:picMkLst>
            <pc:docMk/>
            <pc:sldMk cId="3741197252" sldId="273"/>
            <ac:picMk id="37" creationId="{896731DE-ADE0-42B3-B5FB-321C00FE5AD4}"/>
          </ac:picMkLst>
        </pc:picChg>
        <pc:picChg chg="del mod ord">
          <ac:chgData name="Matthew Sievert" userId="10858b4d490cb69c" providerId="LiveId" clId="{2931155B-10FA-4A9C-BA1C-7A32D500490C}" dt="2019-04-09T20:56:34.084" v="4457" actId="478"/>
          <ac:picMkLst>
            <pc:docMk/>
            <pc:sldMk cId="3741197252" sldId="273"/>
            <ac:picMk id="39" creationId="{A35722F1-AC27-4BAB-B932-CF00101A7E52}"/>
          </ac:picMkLst>
        </pc:picChg>
        <pc:picChg chg="del mod ord">
          <ac:chgData name="Matthew Sievert" userId="10858b4d490cb69c" providerId="LiveId" clId="{2931155B-10FA-4A9C-BA1C-7A32D500490C}" dt="2019-04-09T20:56:34.084" v="4457" actId="478"/>
          <ac:picMkLst>
            <pc:docMk/>
            <pc:sldMk cId="3741197252" sldId="273"/>
            <ac:picMk id="41" creationId="{4B7E7A37-58DF-4EE1-9041-8EDDFB56AEA0}"/>
          </ac:picMkLst>
        </pc:picChg>
        <pc:picChg chg="mod ord">
          <ac:chgData name="Matthew Sievert" userId="10858b4d490cb69c" providerId="LiveId" clId="{2931155B-10FA-4A9C-BA1C-7A32D500490C}" dt="2019-04-09T21:33:31.981" v="4825" actId="1076"/>
          <ac:picMkLst>
            <pc:docMk/>
            <pc:sldMk cId="3741197252" sldId="273"/>
            <ac:picMk id="43" creationId="{6373CAEF-0857-448C-A521-B8FEC0635A50}"/>
          </ac:picMkLst>
        </pc:picChg>
        <pc:picChg chg="add del mod">
          <ac:chgData name="Matthew Sievert" userId="10858b4d490cb69c" providerId="LiveId" clId="{2931155B-10FA-4A9C-BA1C-7A32D500490C}" dt="2019-04-09T19:53:29.420" v="4165" actId="478"/>
          <ac:picMkLst>
            <pc:docMk/>
            <pc:sldMk cId="3741197252" sldId="273"/>
            <ac:picMk id="44" creationId="{E8560D8B-9640-4737-B9BA-89222F60676A}"/>
          </ac:picMkLst>
        </pc:picChg>
        <pc:picChg chg="add del mod">
          <ac:chgData name="Matthew Sievert" userId="10858b4d490cb69c" providerId="LiveId" clId="{2931155B-10FA-4A9C-BA1C-7A32D500490C}" dt="2019-04-09T19:48:25.795" v="4126" actId="478"/>
          <ac:picMkLst>
            <pc:docMk/>
            <pc:sldMk cId="3741197252" sldId="273"/>
            <ac:picMk id="45" creationId="{D8FACA11-64CB-4CAB-855E-9DB8518E6B18}"/>
          </ac:picMkLst>
        </pc:picChg>
        <pc:picChg chg="del mod">
          <ac:chgData name="Matthew Sievert" userId="10858b4d490cb69c" providerId="LiveId" clId="{2931155B-10FA-4A9C-BA1C-7A32D500490C}" dt="2019-04-09T19:47:36.974" v="4113" actId="478"/>
          <ac:picMkLst>
            <pc:docMk/>
            <pc:sldMk cId="3741197252" sldId="273"/>
            <ac:picMk id="47" creationId="{2EC25A7F-A9D8-4D51-923C-DEF9AFD3BA51}"/>
          </ac:picMkLst>
        </pc:picChg>
        <pc:picChg chg="del mod ord">
          <ac:chgData name="Matthew Sievert" userId="10858b4d490cb69c" providerId="LiveId" clId="{2931155B-10FA-4A9C-BA1C-7A32D500490C}" dt="2019-04-09T19:48:02.395" v="4125" actId="478"/>
          <ac:picMkLst>
            <pc:docMk/>
            <pc:sldMk cId="3741197252" sldId="273"/>
            <ac:picMk id="49" creationId="{AFA104EE-AB88-490F-8DD9-D152E395878A}"/>
          </ac:picMkLst>
        </pc:picChg>
        <pc:picChg chg="mod ord">
          <ac:chgData name="Matthew Sievert" userId="10858b4d490cb69c" providerId="LiveId" clId="{2931155B-10FA-4A9C-BA1C-7A32D500490C}" dt="2019-04-09T21:33:31.981" v="4825" actId="1076"/>
          <ac:picMkLst>
            <pc:docMk/>
            <pc:sldMk cId="3741197252" sldId="273"/>
            <ac:picMk id="51" creationId="{CEA4CC94-41B3-4607-B3D6-588DE93296DD}"/>
          </ac:picMkLst>
        </pc:picChg>
        <pc:picChg chg="del mod ord">
          <ac:chgData name="Matthew Sievert" userId="10858b4d490cb69c" providerId="LiveId" clId="{2931155B-10FA-4A9C-BA1C-7A32D500490C}" dt="2019-04-09T19:51:52.579" v="4152" actId="478"/>
          <ac:picMkLst>
            <pc:docMk/>
            <pc:sldMk cId="3741197252" sldId="273"/>
            <ac:picMk id="53" creationId="{ED897DA5-18C3-451C-9152-8BAFAD6DEB5A}"/>
          </ac:picMkLst>
        </pc:picChg>
        <pc:picChg chg="add del mod">
          <ac:chgData name="Matthew Sievert" userId="10858b4d490cb69c" providerId="LiveId" clId="{2931155B-10FA-4A9C-BA1C-7A32D500490C}" dt="2019-04-09T19:51:27.535" v="4140" actId="478"/>
          <ac:picMkLst>
            <pc:docMk/>
            <pc:sldMk cId="3741197252" sldId="273"/>
            <ac:picMk id="54" creationId="{05333097-AEEF-4754-BBC0-9EF04CE65714}"/>
          </ac:picMkLst>
        </pc:picChg>
        <pc:picChg chg="del mod ord">
          <ac:chgData name="Matthew Sievert" userId="10858b4d490cb69c" providerId="LiveId" clId="{2931155B-10FA-4A9C-BA1C-7A32D500490C}" dt="2019-04-09T19:53:24.237" v="4164" actId="478"/>
          <ac:picMkLst>
            <pc:docMk/>
            <pc:sldMk cId="3741197252" sldId="273"/>
            <ac:picMk id="56" creationId="{D980B712-A2B6-42E5-ABE2-345DD34F4296}"/>
          </ac:picMkLst>
        </pc:picChg>
        <pc:picChg chg="del mod ord">
          <ac:chgData name="Matthew Sievert" userId="10858b4d490cb69c" providerId="LiveId" clId="{2931155B-10FA-4A9C-BA1C-7A32D500490C}" dt="2019-04-09T20:56:36.781" v="4458" actId="478"/>
          <ac:picMkLst>
            <pc:docMk/>
            <pc:sldMk cId="3741197252" sldId="273"/>
            <ac:picMk id="58" creationId="{D48C25D4-AC79-4901-B64F-5A41F2313D55}"/>
          </ac:picMkLst>
        </pc:picChg>
        <pc:picChg chg="add mod">
          <ac:chgData name="Matthew Sievert" userId="10858b4d490cb69c" providerId="LiveId" clId="{2931155B-10FA-4A9C-BA1C-7A32D500490C}" dt="2019-04-09T21:35:22.396" v="4864" actId="1076"/>
          <ac:picMkLst>
            <pc:docMk/>
            <pc:sldMk cId="3741197252" sldId="273"/>
            <ac:picMk id="59" creationId="{2213EEBF-E680-4C16-BE34-06DE0C9A59E5}"/>
          </ac:picMkLst>
        </pc:picChg>
      </pc:sldChg>
      <pc:sldChg chg="addSp delSp modSp">
        <pc:chgData name="Matthew Sievert" userId="10858b4d490cb69c" providerId="LiveId" clId="{2931155B-10FA-4A9C-BA1C-7A32D500490C}" dt="2019-04-10T20:20:19.615" v="6453" actId="20577"/>
        <pc:sldMkLst>
          <pc:docMk/>
          <pc:sldMk cId="1546810925" sldId="274"/>
        </pc:sldMkLst>
        <pc:spChg chg="del mod">
          <ac:chgData name="Matthew Sievert" userId="10858b4d490cb69c" providerId="LiveId" clId="{2931155B-10FA-4A9C-BA1C-7A32D500490C}" dt="2019-04-09T21:43:57.049" v="4983" actId="478"/>
          <ac:spMkLst>
            <pc:docMk/>
            <pc:sldMk cId="1546810925" sldId="274"/>
            <ac:spMk id="16" creationId="{1E0C3657-5E5E-4BD5-B031-A5E0E63EAF8D}"/>
          </ac:spMkLst>
        </pc:spChg>
        <pc:spChg chg="add mod">
          <ac:chgData name="Matthew Sievert" userId="10858b4d490cb69c" providerId="LiveId" clId="{2931155B-10FA-4A9C-BA1C-7A32D500490C}" dt="2019-04-09T21:44:49.375" v="4992" actId="207"/>
          <ac:spMkLst>
            <pc:docMk/>
            <pc:sldMk cId="1546810925" sldId="274"/>
            <ac:spMk id="18" creationId="{E26D4890-559E-495E-9728-248556831355}"/>
          </ac:spMkLst>
        </pc:spChg>
        <pc:spChg chg="add mod">
          <ac:chgData name="Matthew Sievert" userId="10858b4d490cb69c" providerId="LiveId" clId="{2931155B-10FA-4A9C-BA1C-7A32D500490C}" dt="2019-04-10T18:33:41.090" v="6042" actId="1076"/>
          <ac:spMkLst>
            <pc:docMk/>
            <pc:sldMk cId="1546810925" sldId="274"/>
            <ac:spMk id="19" creationId="{562C3A83-9E3B-4490-AF30-F92D7B305203}"/>
          </ac:spMkLst>
        </pc:spChg>
        <pc:spChg chg="mod">
          <ac:chgData name="Matthew Sievert" userId="10858b4d490cb69c" providerId="LiveId" clId="{2931155B-10FA-4A9C-BA1C-7A32D500490C}" dt="2019-04-10T20:20:19.615" v="6453" actId="20577"/>
          <ac:spMkLst>
            <pc:docMk/>
            <pc:sldMk cId="1546810925" sldId="274"/>
            <ac:spMk id="21" creationId="{E5EEBFBE-89D7-4DEF-B6D7-AC36DF316593}"/>
          </ac:spMkLst>
        </pc:spChg>
        <pc:grpChg chg="del mod">
          <ac:chgData name="Matthew Sievert" userId="10858b4d490cb69c" providerId="LiveId" clId="{2931155B-10FA-4A9C-BA1C-7A32D500490C}" dt="2019-04-09T21:43:54.386" v="4982" actId="478"/>
          <ac:grpSpMkLst>
            <pc:docMk/>
            <pc:sldMk cId="1546810925" sldId="274"/>
            <ac:grpSpMk id="3" creationId="{0DA7249C-750B-410B-83AF-9E7F47A7F2AA}"/>
          </ac:grpSpMkLst>
        </pc:grpChg>
      </pc:sldChg>
      <pc:sldChg chg="modSp">
        <pc:chgData name="Matthew Sievert" userId="10858b4d490cb69c" providerId="LiveId" clId="{2931155B-10FA-4A9C-BA1C-7A32D500490C}" dt="2019-04-10T20:21:20.163" v="6477"/>
        <pc:sldMkLst>
          <pc:docMk/>
          <pc:sldMk cId="2400288010" sldId="275"/>
        </pc:sldMkLst>
        <pc:spChg chg="mod">
          <ac:chgData name="Matthew Sievert" userId="10858b4d490cb69c" providerId="LiveId" clId="{2931155B-10FA-4A9C-BA1C-7A32D500490C}" dt="2019-04-10T20:21:20.163" v="6477"/>
          <ac:spMkLst>
            <pc:docMk/>
            <pc:sldMk cId="2400288010" sldId="275"/>
            <ac:spMk id="21" creationId="{E5EEBFBE-89D7-4DEF-B6D7-AC36DF316593}"/>
          </ac:spMkLst>
        </pc:spChg>
      </pc:sldChg>
      <pc:sldChg chg="modSp">
        <pc:chgData name="Matthew Sievert" userId="10858b4d490cb69c" providerId="LiveId" clId="{2931155B-10FA-4A9C-BA1C-7A32D500490C}" dt="2019-04-10T20:20:59.298" v="6468"/>
        <pc:sldMkLst>
          <pc:docMk/>
          <pc:sldMk cId="867159346" sldId="277"/>
        </pc:sldMkLst>
        <pc:spChg chg="mod">
          <ac:chgData name="Matthew Sievert" userId="10858b4d490cb69c" providerId="LiveId" clId="{2931155B-10FA-4A9C-BA1C-7A32D500490C}" dt="2019-04-10T20:20:59.298" v="6468"/>
          <ac:spMkLst>
            <pc:docMk/>
            <pc:sldMk cId="867159346" sldId="277"/>
            <ac:spMk id="21" creationId="{E5EEBFBE-89D7-4DEF-B6D7-AC36DF316593}"/>
          </ac:spMkLst>
        </pc:spChg>
      </pc:sldChg>
      <pc:sldChg chg="modSp">
        <pc:chgData name="Matthew Sievert" userId="10858b4d490cb69c" providerId="LiveId" clId="{2931155B-10FA-4A9C-BA1C-7A32D500490C}" dt="2019-04-10T20:20:39.909" v="6460"/>
        <pc:sldMkLst>
          <pc:docMk/>
          <pc:sldMk cId="3777174706" sldId="278"/>
        </pc:sldMkLst>
        <pc:spChg chg="mod">
          <ac:chgData name="Matthew Sievert" userId="10858b4d490cb69c" providerId="LiveId" clId="{2931155B-10FA-4A9C-BA1C-7A32D500490C}" dt="2019-04-10T20:20:39.909" v="6460"/>
          <ac:spMkLst>
            <pc:docMk/>
            <pc:sldMk cId="3777174706" sldId="278"/>
            <ac:spMk id="21" creationId="{E5EEBFBE-89D7-4DEF-B6D7-AC36DF316593}"/>
          </ac:spMkLst>
        </pc:spChg>
      </pc:sldChg>
      <pc:sldChg chg="addSp delSp modSp">
        <pc:chgData name="Matthew Sievert" userId="10858b4d490cb69c" providerId="LiveId" clId="{2931155B-10FA-4A9C-BA1C-7A32D500490C}" dt="2019-04-10T20:21:11.800" v="6474"/>
        <pc:sldMkLst>
          <pc:docMk/>
          <pc:sldMk cId="2534718884" sldId="279"/>
        </pc:sldMkLst>
        <pc:spChg chg="mod">
          <ac:chgData name="Matthew Sievert" userId="10858b4d490cb69c" providerId="LiveId" clId="{2931155B-10FA-4A9C-BA1C-7A32D500490C}" dt="2019-04-10T20:21:11.800" v="6474"/>
          <ac:spMkLst>
            <pc:docMk/>
            <pc:sldMk cId="2534718884" sldId="279"/>
            <ac:spMk id="21" creationId="{E5EEBFBE-89D7-4DEF-B6D7-AC36DF316593}"/>
          </ac:spMkLst>
        </pc:spChg>
        <pc:spChg chg="del">
          <ac:chgData name="Matthew Sievert" userId="10858b4d490cb69c" providerId="LiveId" clId="{2931155B-10FA-4A9C-BA1C-7A32D500490C}" dt="2019-04-10T17:07:37.967" v="5045" actId="478"/>
          <ac:spMkLst>
            <pc:docMk/>
            <pc:sldMk cId="2534718884" sldId="279"/>
            <ac:spMk id="27" creationId="{861B3564-70B4-46DE-A7E0-ADB3BB080ECA}"/>
          </ac:spMkLst>
        </pc:spChg>
        <pc:spChg chg="del">
          <ac:chgData name="Matthew Sievert" userId="10858b4d490cb69c" providerId="LiveId" clId="{2931155B-10FA-4A9C-BA1C-7A32D500490C}" dt="2019-04-09T22:02:25.893" v="4996" actId="478"/>
          <ac:spMkLst>
            <pc:docMk/>
            <pc:sldMk cId="2534718884" sldId="279"/>
            <ac:spMk id="28" creationId="{E97F96CE-6084-4DCE-AF25-54C42CF79A4B}"/>
          </ac:spMkLst>
        </pc:spChg>
        <pc:spChg chg="del">
          <ac:chgData name="Matthew Sievert" userId="10858b4d490cb69c" providerId="LiveId" clId="{2931155B-10FA-4A9C-BA1C-7A32D500490C}" dt="2019-04-10T17:13:14.639" v="5080" actId="478"/>
          <ac:spMkLst>
            <pc:docMk/>
            <pc:sldMk cId="2534718884" sldId="279"/>
            <ac:spMk id="29" creationId="{6A2D9A9E-E340-4BA0-8B34-ECC69126E1C8}"/>
          </ac:spMkLst>
        </pc:spChg>
        <pc:spChg chg="add mod">
          <ac:chgData name="Matthew Sievert" userId="10858b4d490cb69c" providerId="LiveId" clId="{2931155B-10FA-4A9C-BA1C-7A32D500490C}" dt="2019-04-10T18:10:53.978" v="5600" actId="1076"/>
          <ac:spMkLst>
            <pc:docMk/>
            <pc:sldMk cId="2534718884" sldId="279"/>
            <ac:spMk id="30" creationId="{8537E73A-8952-4742-8701-B93611A86E47}"/>
          </ac:spMkLst>
        </pc:spChg>
        <pc:picChg chg="add mod">
          <ac:chgData name="Matthew Sievert" userId="10858b4d490cb69c" providerId="LiveId" clId="{2931155B-10FA-4A9C-BA1C-7A32D500490C}" dt="2019-04-09T22:06:37.194" v="5012" actId="1076"/>
          <ac:picMkLst>
            <pc:docMk/>
            <pc:sldMk cId="2534718884" sldId="279"/>
            <ac:picMk id="2" creationId="{4A4395D5-9909-4BE2-A7D1-FCCCC1F215D9}"/>
          </ac:picMkLst>
        </pc:picChg>
        <pc:picChg chg="del mod">
          <ac:chgData name="Matthew Sievert" userId="10858b4d490cb69c" providerId="LiveId" clId="{2931155B-10FA-4A9C-BA1C-7A32D500490C}" dt="2019-04-10T17:10:40.923" v="5060" actId="478"/>
          <ac:picMkLst>
            <pc:docMk/>
            <pc:sldMk cId="2534718884" sldId="279"/>
            <ac:picMk id="4" creationId="{A6979D09-A536-4483-9B77-070D53517DFD}"/>
          </ac:picMkLst>
        </pc:picChg>
        <pc:picChg chg="mod ord">
          <ac:chgData name="Matthew Sievert" userId="10858b4d490cb69c" providerId="LiveId" clId="{2931155B-10FA-4A9C-BA1C-7A32D500490C}" dt="2019-04-10T17:13:35.496" v="5096" actId="12788"/>
          <ac:picMkLst>
            <pc:docMk/>
            <pc:sldMk cId="2534718884" sldId="279"/>
            <ac:picMk id="6" creationId="{AFB7E6F6-19A2-4938-9809-FCF053299B1C}"/>
          </ac:picMkLst>
        </pc:picChg>
        <pc:picChg chg="del mod">
          <ac:chgData name="Matthew Sievert" userId="10858b4d490cb69c" providerId="LiveId" clId="{2931155B-10FA-4A9C-BA1C-7A32D500490C}" dt="2019-04-10T17:12:59.988" v="5079" actId="478"/>
          <ac:picMkLst>
            <pc:docMk/>
            <pc:sldMk cId="2534718884" sldId="279"/>
            <ac:picMk id="8" creationId="{A1B38222-AE16-4DB7-9658-43D513D1404A}"/>
          </ac:picMkLst>
        </pc:picChg>
        <pc:picChg chg="del mod ord">
          <ac:chgData name="Matthew Sievert" userId="10858b4d490cb69c" providerId="LiveId" clId="{2931155B-10FA-4A9C-BA1C-7A32D500490C}" dt="2019-04-10T17:13:24.308" v="5093" actId="478"/>
          <ac:picMkLst>
            <pc:docMk/>
            <pc:sldMk cId="2534718884" sldId="279"/>
            <ac:picMk id="10" creationId="{71302F62-DF99-4C5C-B040-70EE9DD5CC6C}"/>
          </ac:picMkLst>
        </pc:picChg>
        <pc:picChg chg="mod ord">
          <ac:chgData name="Matthew Sievert" userId="10858b4d490cb69c" providerId="LiveId" clId="{2931155B-10FA-4A9C-BA1C-7A32D500490C}" dt="2019-04-10T17:13:35.496" v="5096" actId="12788"/>
          <ac:picMkLst>
            <pc:docMk/>
            <pc:sldMk cId="2534718884" sldId="279"/>
            <ac:picMk id="12" creationId="{75846379-91DA-406F-A66E-47B1DF09FBD0}"/>
          </ac:picMkLst>
        </pc:picChg>
        <pc:picChg chg="del mod ord">
          <ac:chgData name="Matthew Sievert" userId="10858b4d490cb69c" providerId="LiveId" clId="{2931155B-10FA-4A9C-BA1C-7A32D500490C}" dt="2019-04-09T22:06:25.455" v="5009" actId="478"/>
          <ac:picMkLst>
            <pc:docMk/>
            <pc:sldMk cId="2534718884" sldId="279"/>
            <ac:picMk id="18" creationId="{EA06402A-2337-415C-9415-25B520346AC6}"/>
          </ac:picMkLst>
        </pc:picChg>
      </pc:sldChg>
      <pc:sldChg chg="addSp modSp">
        <pc:chgData name="Matthew Sievert" userId="10858b4d490cb69c" providerId="LiveId" clId="{2931155B-10FA-4A9C-BA1C-7A32D500490C}" dt="2019-04-10T20:20:55.983" v="6467"/>
        <pc:sldMkLst>
          <pc:docMk/>
          <pc:sldMk cId="3366548587" sldId="280"/>
        </pc:sldMkLst>
        <pc:spChg chg="add mod">
          <ac:chgData name="Matthew Sievert" userId="10858b4d490cb69c" providerId="LiveId" clId="{2931155B-10FA-4A9C-BA1C-7A32D500490C}" dt="2019-04-10T18:28:54.792" v="5952" actId="1076"/>
          <ac:spMkLst>
            <pc:docMk/>
            <pc:sldMk cId="3366548587" sldId="280"/>
            <ac:spMk id="18" creationId="{AB47C7E6-47FA-4B6F-A10F-FD22B94860C5}"/>
          </ac:spMkLst>
        </pc:spChg>
        <pc:spChg chg="mod">
          <ac:chgData name="Matthew Sievert" userId="10858b4d490cb69c" providerId="LiveId" clId="{2931155B-10FA-4A9C-BA1C-7A32D500490C}" dt="2019-04-10T20:20:55.983" v="6467"/>
          <ac:spMkLst>
            <pc:docMk/>
            <pc:sldMk cId="3366548587" sldId="280"/>
            <ac:spMk id="21" creationId="{E5EEBFBE-89D7-4DEF-B6D7-AC36DF316593}"/>
          </ac:spMkLst>
        </pc:spChg>
      </pc:sldChg>
      <pc:sldChg chg="addSp delSp modSp add">
        <pc:chgData name="Matthew Sievert" userId="10858b4d490cb69c" providerId="LiveId" clId="{2931155B-10FA-4A9C-BA1C-7A32D500490C}" dt="2019-04-10T20:20:43.896" v="6462"/>
        <pc:sldMkLst>
          <pc:docMk/>
          <pc:sldMk cId="4014393672" sldId="281"/>
        </pc:sldMkLst>
        <pc:spChg chg="del">
          <ac:chgData name="Matthew Sievert" userId="10858b4d490cb69c" providerId="LiveId" clId="{2931155B-10FA-4A9C-BA1C-7A32D500490C}" dt="2019-04-08T22:42:25.650" v="1449" actId="478"/>
          <ac:spMkLst>
            <pc:docMk/>
            <pc:sldMk cId="4014393672" sldId="281"/>
            <ac:spMk id="16" creationId="{1E0C3657-5E5E-4BD5-B031-A5E0E63EAF8D}"/>
          </ac:spMkLst>
        </pc:spChg>
        <pc:spChg chg="mod">
          <ac:chgData name="Matthew Sievert" userId="10858b4d490cb69c" providerId="LiveId" clId="{2931155B-10FA-4A9C-BA1C-7A32D500490C}" dt="2019-04-10T20:20:43.896" v="6462"/>
          <ac:spMkLst>
            <pc:docMk/>
            <pc:sldMk cId="4014393672" sldId="281"/>
            <ac:spMk id="21" creationId="{E5EEBFBE-89D7-4DEF-B6D7-AC36DF316593}"/>
          </ac:spMkLst>
        </pc:spChg>
        <pc:spChg chg="mod">
          <ac:chgData name="Matthew Sievert" userId="10858b4d490cb69c" providerId="LiveId" clId="{2931155B-10FA-4A9C-BA1C-7A32D500490C}" dt="2019-04-08T22:42:08.614" v="1445" actId="164"/>
          <ac:spMkLst>
            <pc:docMk/>
            <pc:sldMk cId="4014393672" sldId="281"/>
            <ac:spMk id="23" creationId="{91757E76-4068-41F4-9566-1BA5B5ADC485}"/>
          </ac:spMkLst>
        </pc:spChg>
        <pc:spChg chg="mod">
          <ac:chgData name="Matthew Sievert" userId="10858b4d490cb69c" providerId="LiveId" clId="{2931155B-10FA-4A9C-BA1C-7A32D500490C}" dt="2019-04-08T22:43:29.685" v="1484" actId="207"/>
          <ac:spMkLst>
            <pc:docMk/>
            <pc:sldMk cId="4014393672" sldId="281"/>
            <ac:spMk id="24" creationId="{F61E9E38-EC3A-4A85-B959-F92440085855}"/>
          </ac:spMkLst>
        </pc:spChg>
        <pc:spChg chg="add mod">
          <ac:chgData name="Matthew Sievert" userId="10858b4d490cb69c" providerId="LiveId" clId="{2931155B-10FA-4A9C-BA1C-7A32D500490C}" dt="2019-04-08T22:42:02.556" v="1442" actId="164"/>
          <ac:spMkLst>
            <pc:docMk/>
            <pc:sldMk cId="4014393672" sldId="281"/>
            <ac:spMk id="25" creationId="{6843A33B-6A09-45C2-8F3D-6CC496FC1A6C}"/>
          </ac:spMkLst>
        </pc:spChg>
        <pc:spChg chg="add mod">
          <ac:chgData name="Matthew Sievert" userId="10858b4d490cb69c" providerId="LiveId" clId="{2931155B-10FA-4A9C-BA1C-7A32D500490C}" dt="2019-04-08T22:43:41.328" v="1487" actId="207"/>
          <ac:spMkLst>
            <pc:docMk/>
            <pc:sldMk cId="4014393672" sldId="281"/>
            <ac:spMk id="26" creationId="{99E4E953-7EDF-485A-970A-EB865FD6775F}"/>
          </ac:spMkLst>
        </pc:spChg>
        <pc:spChg chg="add mod">
          <ac:chgData name="Matthew Sievert" userId="10858b4d490cb69c" providerId="LiveId" clId="{2931155B-10FA-4A9C-BA1C-7A32D500490C}" dt="2019-04-10T18:30:11.912" v="5967" actId="1076"/>
          <ac:spMkLst>
            <pc:docMk/>
            <pc:sldMk cId="4014393672" sldId="281"/>
            <ac:spMk id="27" creationId="{EF9387CD-B7A0-4025-BDA9-70182DF57910}"/>
          </ac:spMkLst>
        </pc:spChg>
        <pc:spChg chg="mod">
          <ac:chgData name="Matthew Sievert" userId="10858b4d490cb69c" providerId="LiveId" clId="{2931155B-10FA-4A9C-BA1C-7A32D500490C}" dt="2019-04-08T22:34:19.441" v="926" actId="20577"/>
          <ac:spMkLst>
            <pc:docMk/>
            <pc:sldMk cId="4014393672" sldId="281"/>
            <ac:spMk id="68" creationId="{4086AAB9-924D-495B-B6C9-49C95055C6E9}"/>
          </ac:spMkLst>
        </pc:spChg>
        <pc:grpChg chg="add mod">
          <ac:chgData name="Matthew Sievert" userId="10858b4d490cb69c" providerId="LiveId" clId="{2931155B-10FA-4A9C-BA1C-7A32D500490C}" dt="2019-04-08T22:42:05.120" v="1443" actId="1076"/>
          <ac:grpSpMkLst>
            <pc:docMk/>
            <pc:sldMk cId="4014393672" sldId="281"/>
            <ac:grpSpMk id="4" creationId="{7675F32E-308D-42A9-8405-000CB1ECD343}"/>
          </ac:grpSpMkLst>
        </pc:grpChg>
        <pc:grpChg chg="add mod">
          <ac:chgData name="Matthew Sievert" userId="10858b4d490cb69c" providerId="LiveId" clId="{2931155B-10FA-4A9C-BA1C-7A32D500490C}" dt="2019-04-08T22:42:08.614" v="1445" actId="164"/>
          <ac:grpSpMkLst>
            <pc:docMk/>
            <pc:sldMk cId="4014393672" sldId="281"/>
            <ac:grpSpMk id="5" creationId="{8DE9B3F1-46CA-4D63-87B6-F2928E9E9351}"/>
          </ac:grpSpMkLst>
        </pc:grpChg>
        <pc:grpChg chg="del">
          <ac:chgData name="Matthew Sievert" userId="10858b4d490cb69c" providerId="LiveId" clId="{2931155B-10FA-4A9C-BA1C-7A32D500490C}" dt="2019-04-08T22:41:17.233" v="1430" actId="478"/>
          <ac:grpSpMkLst>
            <pc:docMk/>
            <pc:sldMk cId="4014393672" sldId="281"/>
            <ac:grpSpMk id="18" creationId="{9D8F18B2-61C9-42E3-87FE-F1E242CA4D0C}"/>
          </ac:grpSpMkLst>
        </pc:grpChg>
        <pc:picChg chg="mod">
          <ac:chgData name="Matthew Sievert" userId="10858b4d490cb69c" providerId="LiveId" clId="{2931155B-10FA-4A9C-BA1C-7A32D500490C}" dt="2019-04-08T22:42:08.614" v="1445" actId="164"/>
          <ac:picMkLst>
            <pc:docMk/>
            <pc:sldMk cId="4014393672" sldId="281"/>
            <ac:picMk id="2" creationId="{FB062D7F-BEB1-4320-85CD-1B4236045F87}"/>
          </ac:picMkLst>
        </pc:picChg>
        <pc:picChg chg="add mod">
          <ac:chgData name="Matthew Sievert" userId="10858b4d490cb69c" providerId="LiveId" clId="{2931155B-10FA-4A9C-BA1C-7A32D500490C}" dt="2019-04-08T22:42:02.556" v="1442" actId="164"/>
          <ac:picMkLst>
            <pc:docMk/>
            <pc:sldMk cId="4014393672" sldId="281"/>
            <ac:picMk id="3" creationId="{4FB3DFBC-8BD7-4995-BF14-D78D49F7ABA5}"/>
          </ac:picMkLst>
        </pc:picChg>
      </pc:sldChg>
      <pc:sldChg chg="addSp delSp modSp add">
        <pc:chgData name="Matthew Sievert" userId="10858b4d490cb69c" providerId="LiveId" clId="{2931155B-10FA-4A9C-BA1C-7A32D500490C}" dt="2019-04-10T20:20:41.804" v="6461"/>
        <pc:sldMkLst>
          <pc:docMk/>
          <pc:sldMk cId="1670225545" sldId="282"/>
        </pc:sldMkLst>
        <pc:spChg chg="mod ord">
          <ac:chgData name="Matthew Sievert" userId="10858b4d490cb69c" providerId="LiveId" clId="{2931155B-10FA-4A9C-BA1C-7A32D500490C}" dt="2019-04-08T22:52:57.234" v="1889" actId="207"/>
          <ac:spMkLst>
            <pc:docMk/>
            <pc:sldMk cId="1670225545" sldId="282"/>
            <ac:spMk id="16" creationId="{1E0C3657-5E5E-4BD5-B031-A5E0E63EAF8D}"/>
          </ac:spMkLst>
        </pc:spChg>
        <pc:spChg chg="mod">
          <ac:chgData name="Matthew Sievert" userId="10858b4d490cb69c" providerId="LiveId" clId="{2931155B-10FA-4A9C-BA1C-7A32D500490C}" dt="2019-04-10T20:20:41.804" v="6461"/>
          <ac:spMkLst>
            <pc:docMk/>
            <pc:sldMk cId="1670225545" sldId="282"/>
            <ac:spMk id="21" creationId="{E5EEBFBE-89D7-4DEF-B6D7-AC36DF316593}"/>
          </ac:spMkLst>
        </pc:spChg>
        <pc:spChg chg="del">
          <ac:chgData name="Matthew Sievert" userId="10858b4d490cb69c" providerId="LiveId" clId="{2931155B-10FA-4A9C-BA1C-7A32D500490C}" dt="2019-04-08T22:44:01.869" v="1488" actId="478"/>
          <ac:spMkLst>
            <pc:docMk/>
            <pc:sldMk cId="1670225545" sldId="282"/>
            <ac:spMk id="23" creationId="{91757E76-4068-41F4-9566-1BA5B5ADC485}"/>
          </ac:spMkLst>
        </pc:spChg>
        <pc:spChg chg="del">
          <ac:chgData name="Matthew Sievert" userId="10858b4d490cb69c" providerId="LiveId" clId="{2931155B-10FA-4A9C-BA1C-7A32D500490C}" dt="2019-04-08T22:44:01.869" v="1488" actId="478"/>
          <ac:spMkLst>
            <pc:docMk/>
            <pc:sldMk cId="1670225545" sldId="282"/>
            <ac:spMk id="24" creationId="{F61E9E38-EC3A-4A85-B959-F92440085855}"/>
          </ac:spMkLst>
        </pc:spChg>
        <pc:spChg chg="add mod topLvl">
          <ac:chgData name="Matthew Sievert" userId="10858b4d490cb69c" providerId="LiveId" clId="{2931155B-10FA-4A9C-BA1C-7A32D500490C}" dt="2019-04-10T18:30:25.805" v="5971" actId="1076"/>
          <ac:spMkLst>
            <pc:docMk/>
            <pc:sldMk cId="1670225545" sldId="282"/>
            <ac:spMk id="25" creationId="{9AD2B336-1CF7-47A8-830A-0899F40BDAD5}"/>
          </ac:spMkLst>
        </pc:spChg>
        <pc:spChg chg="add mod">
          <ac:chgData name="Matthew Sievert" userId="10858b4d490cb69c" providerId="LiveId" clId="{2931155B-10FA-4A9C-BA1C-7A32D500490C}" dt="2019-04-10T18:30:29.073" v="5972" actId="1076"/>
          <ac:spMkLst>
            <pc:docMk/>
            <pc:sldMk cId="1670225545" sldId="282"/>
            <ac:spMk id="26" creationId="{6EE54B57-F662-4A71-AC5F-AE8C9071C7FF}"/>
          </ac:spMkLst>
        </pc:spChg>
        <pc:spChg chg="mod">
          <ac:chgData name="Matthew Sievert" userId="10858b4d490cb69c" providerId="LiveId" clId="{2931155B-10FA-4A9C-BA1C-7A32D500490C}" dt="2019-04-08T22:44:39.154" v="1494" actId="20577"/>
          <ac:spMkLst>
            <pc:docMk/>
            <pc:sldMk cId="1670225545" sldId="282"/>
            <ac:spMk id="68" creationId="{4086AAB9-924D-495B-B6C9-49C95055C6E9}"/>
          </ac:spMkLst>
        </pc:spChg>
        <pc:grpChg chg="add del mod">
          <ac:chgData name="Matthew Sievert" userId="10858b4d490cb69c" providerId="LiveId" clId="{2931155B-10FA-4A9C-BA1C-7A32D500490C}" dt="2019-04-10T18:30:22.338" v="5970" actId="165"/>
          <ac:grpSpMkLst>
            <pc:docMk/>
            <pc:sldMk cId="1670225545" sldId="282"/>
            <ac:grpSpMk id="4" creationId="{B667F0A4-9AEB-410C-98DD-6CFFEE1CDD08}"/>
          </ac:grpSpMkLst>
        </pc:grpChg>
        <pc:grpChg chg="del">
          <ac:chgData name="Matthew Sievert" userId="10858b4d490cb69c" providerId="LiveId" clId="{2931155B-10FA-4A9C-BA1C-7A32D500490C}" dt="2019-04-08T22:44:01.869" v="1488" actId="478"/>
          <ac:grpSpMkLst>
            <pc:docMk/>
            <pc:sldMk cId="1670225545" sldId="282"/>
            <ac:grpSpMk id="18" creationId="{9D8F18B2-61C9-42E3-87FE-F1E242CA4D0C}"/>
          </ac:grpSpMkLst>
        </pc:grpChg>
        <pc:picChg chg="del">
          <ac:chgData name="Matthew Sievert" userId="10858b4d490cb69c" providerId="LiveId" clId="{2931155B-10FA-4A9C-BA1C-7A32D500490C}" dt="2019-04-08T22:44:01.869" v="1488" actId="478"/>
          <ac:picMkLst>
            <pc:docMk/>
            <pc:sldMk cId="1670225545" sldId="282"/>
            <ac:picMk id="2" creationId="{FB062D7F-BEB1-4320-85CD-1B4236045F87}"/>
          </ac:picMkLst>
        </pc:picChg>
        <pc:picChg chg="add mod topLvl">
          <ac:chgData name="Matthew Sievert" userId="10858b4d490cb69c" providerId="LiveId" clId="{2931155B-10FA-4A9C-BA1C-7A32D500490C}" dt="2019-04-10T18:30:22.338" v="5970" actId="165"/>
          <ac:picMkLst>
            <pc:docMk/>
            <pc:sldMk cId="1670225545" sldId="282"/>
            <ac:picMk id="3" creationId="{B8039CB5-9B88-41A4-B6D4-BDC68FF15214}"/>
          </ac:picMkLst>
        </pc:picChg>
      </pc:sldChg>
      <pc:sldChg chg="addSp delSp modSp add">
        <pc:chgData name="Matthew Sievert" userId="10858b4d490cb69c" providerId="LiveId" clId="{2931155B-10FA-4A9C-BA1C-7A32D500490C}" dt="2019-04-10T20:20:33.308" v="6457"/>
        <pc:sldMkLst>
          <pc:docMk/>
          <pc:sldMk cId="986165850" sldId="283"/>
        </pc:sldMkLst>
        <pc:spChg chg="mod">
          <ac:chgData name="Matthew Sievert" userId="10858b4d490cb69c" providerId="LiveId" clId="{2931155B-10FA-4A9C-BA1C-7A32D500490C}" dt="2019-04-09T17:25:43.506" v="3346" actId="207"/>
          <ac:spMkLst>
            <pc:docMk/>
            <pc:sldMk cId="986165850" sldId="283"/>
            <ac:spMk id="16" creationId="{1E0C3657-5E5E-4BD5-B031-A5E0E63EAF8D}"/>
          </ac:spMkLst>
        </pc:spChg>
        <pc:spChg chg="add del">
          <ac:chgData name="Matthew Sievert" userId="10858b4d490cb69c" providerId="LiveId" clId="{2931155B-10FA-4A9C-BA1C-7A32D500490C}" dt="2019-04-09T17:00:32.457" v="2889" actId="478"/>
          <ac:spMkLst>
            <pc:docMk/>
            <pc:sldMk cId="986165850" sldId="283"/>
            <ac:spMk id="18" creationId="{CAD9DBD8-DA45-4FA6-8091-D9733AA4DB51}"/>
          </ac:spMkLst>
        </pc:spChg>
        <pc:spChg chg="mod">
          <ac:chgData name="Matthew Sievert" userId="10858b4d490cb69c" providerId="LiveId" clId="{2931155B-10FA-4A9C-BA1C-7A32D500490C}" dt="2019-04-10T20:20:33.308" v="6457"/>
          <ac:spMkLst>
            <pc:docMk/>
            <pc:sldMk cId="986165850" sldId="283"/>
            <ac:spMk id="21" creationId="{E5EEBFBE-89D7-4DEF-B6D7-AC36DF316593}"/>
          </ac:spMkLst>
        </pc:spChg>
        <pc:spChg chg="add del">
          <ac:chgData name="Matthew Sievert" userId="10858b4d490cb69c" providerId="LiveId" clId="{2931155B-10FA-4A9C-BA1C-7A32D500490C}" dt="2019-04-09T18:08:45.669" v="3428" actId="478"/>
          <ac:spMkLst>
            <pc:docMk/>
            <pc:sldMk cId="986165850" sldId="283"/>
            <ac:spMk id="39" creationId="{F94B6584-7B07-4D1E-8588-25AE9A402DBD}"/>
          </ac:spMkLst>
        </pc:spChg>
        <pc:spChg chg="add mod">
          <ac:chgData name="Matthew Sievert" userId="10858b4d490cb69c" providerId="LiveId" clId="{2931155B-10FA-4A9C-BA1C-7A32D500490C}" dt="2019-04-09T17:24:51.989" v="3319" actId="1076"/>
          <ac:spMkLst>
            <pc:docMk/>
            <pc:sldMk cId="986165850" sldId="283"/>
            <ac:spMk id="40" creationId="{CED93D2F-5C2A-407C-A960-D6E2E3BBA366}"/>
          </ac:spMkLst>
        </pc:spChg>
        <pc:spChg chg="add mod">
          <ac:chgData name="Matthew Sievert" userId="10858b4d490cb69c" providerId="LiveId" clId="{2931155B-10FA-4A9C-BA1C-7A32D500490C}" dt="2019-04-09T17:28:30.887" v="3383" actId="20577"/>
          <ac:spMkLst>
            <pc:docMk/>
            <pc:sldMk cId="986165850" sldId="283"/>
            <ac:spMk id="41" creationId="{A4C13B07-4752-4C54-9781-FC668A9CDCDF}"/>
          </ac:spMkLst>
        </pc:spChg>
        <pc:spChg chg="add mod">
          <ac:chgData name="Matthew Sievert" userId="10858b4d490cb69c" providerId="LiveId" clId="{2931155B-10FA-4A9C-BA1C-7A32D500490C}" dt="2019-04-10T18:20:07.433" v="5749" actId="1076"/>
          <ac:spMkLst>
            <pc:docMk/>
            <pc:sldMk cId="986165850" sldId="283"/>
            <ac:spMk id="53" creationId="{F8BACFE6-C7A6-449A-9DD9-AD4EB7D3351C}"/>
          </ac:spMkLst>
        </pc:spChg>
        <pc:spChg chg="add mod">
          <ac:chgData name="Matthew Sievert" userId="10858b4d490cb69c" providerId="LiveId" clId="{2931155B-10FA-4A9C-BA1C-7A32D500490C}" dt="2019-04-10T18:21:12.138" v="5792" actId="20577"/>
          <ac:spMkLst>
            <pc:docMk/>
            <pc:sldMk cId="986165850" sldId="283"/>
            <ac:spMk id="54" creationId="{9A498F33-12BE-456F-BD21-8F9DB66CDBA6}"/>
          </ac:spMkLst>
        </pc:spChg>
        <pc:spChg chg="add mod">
          <ac:chgData name="Matthew Sievert" userId="10858b4d490cb69c" providerId="LiveId" clId="{2931155B-10FA-4A9C-BA1C-7A32D500490C}" dt="2019-04-10T18:22:29.112" v="5800" actId="1076"/>
          <ac:spMkLst>
            <pc:docMk/>
            <pc:sldMk cId="986165850" sldId="283"/>
            <ac:spMk id="55" creationId="{DAE5A894-F499-4EFC-87E4-34574A3FB775}"/>
          </ac:spMkLst>
        </pc:spChg>
        <pc:spChg chg="mod">
          <ac:chgData name="Matthew Sievert" userId="10858b4d490cb69c" providerId="LiveId" clId="{2931155B-10FA-4A9C-BA1C-7A32D500490C}" dt="2019-04-09T17:05:43.890" v="2913" actId="20577"/>
          <ac:spMkLst>
            <pc:docMk/>
            <pc:sldMk cId="986165850" sldId="283"/>
            <ac:spMk id="68" creationId="{4086AAB9-924D-495B-B6C9-49C95055C6E9}"/>
          </ac:spMkLst>
        </pc:spChg>
        <pc:grpChg chg="del mod">
          <ac:chgData name="Matthew Sievert" userId="10858b4d490cb69c" providerId="LiveId" clId="{2931155B-10FA-4A9C-BA1C-7A32D500490C}" dt="2019-04-09T18:08:47.502" v="3429" actId="478"/>
          <ac:grpSpMkLst>
            <pc:docMk/>
            <pc:sldMk cId="986165850" sldId="283"/>
            <ac:grpSpMk id="3" creationId="{0DA7249C-750B-410B-83AF-9E7F47A7F2AA}"/>
          </ac:grpSpMkLst>
        </pc:grpChg>
        <pc:grpChg chg="add mod">
          <ac:chgData name="Matthew Sievert" userId="10858b4d490cb69c" providerId="LiveId" clId="{2931155B-10FA-4A9C-BA1C-7A32D500490C}" dt="2019-04-09T17:22:52.505" v="3257" actId="1076"/>
          <ac:grpSpMkLst>
            <pc:docMk/>
            <pc:sldMk cId="986165850" sldId="283"/>
            <ac:grpSpMk id="5" creationId="{6D3A4C31-60E2-4DD4-9243-A06FEB122C0E}"/>
          </ac:grpSpMkLst>
        </pc:grpChg>
        <pc:grpChg chg="add del mod">
          <ac:chgData name="Matthew Sievert" userId="10858b4d490cb69c" providerId="LiveId" clId="{2931155B-10FA-4A9C-BA1C-7A32D500490C}" dt="2019-04-09T17:16:16.288" v="2985" actId="165"/>
          <ac:grpSpMkLst>
            <pc:docMk/>
            <pc:sldMk cId="986165850" sldId="283"/>
            <ac:grpSpMk id="7" creationId="{B1711136-5E39-4FE6-A0B6-7F03F85E03DF}"/>
          </ac:grpSpMkLst>
        </pc:grpChg>
        <pc:grpChg chg="add mod">
          <ac:chgData name="Matthew Sievert" userId="10858b4d490cb69c" providerId="LiveId" clId="{2931155B-10FA-4A9C-BA1C-7A32D500490C}" dt="2019-04-09T17:18:38.384" v="3013" actId="164"/>
          <ac:grpSpMkLst>
            <pc:docMk/>
            <pc:sldMk cId="986165850" sldId="283"/>
            <ac:grpSpMk id="8" creationId="{A3B10C58-AC3C-49A6-A60A-6C19006252FE}"/>
          </ac:grpSpMkLst>
        </pc:grpChg>
        <pc:grpChg chg="add mod">
          <ac:chgData name="Matthew Sievert" userId="10858b4d490cb69c" providerId="LiveId" clId="{2931155B-10FA-4A9C-BA1C-7A32D500490C}" dt="2019-04-09T17:22:52.505" v="3257" actId="1076"/>
          <ac:grpSpMkLst>
            <pc:docMk/>
            <pc:sldMk cId="986165850" sldId="283"/>
            <ac:grpSpMk id="9" creationId="{10CCCD3D-2924-43C8-A891-5D71B5E1F9E2}"/>
          </ac:grpSpMkLst>
        </pc:grpChg>
        <pc:picChg chg="add mod">
          <ac:chgData name="Matthew Sievert" userId="10858b4d490cb69c" providerId="LiveId" clId="{2931155B-10FA-4A9C-BA1C-7A32D500490C}" dt="2019-04-09T17:23:09.257" v="3268" actId="1076"/>
          <ac:picMkLst>
            <pc:docMk/>
            <pc:sldMk cId="986165850" sldId="283"/>
            <ac:picMk id="2" creationId="{866384BC-6AAF-408E-A8EB-22AAC5CC1352}"/>
          </ac:picMkLst>
        </pc:picChg>
        <pc:picChg chg="add mod modCrop">
          <ac:chgData name="Matthew Sievert" userId="10858b4d490cb69c" providerId="LiveId" clId="{2931155B-10FA-4A9C-BA1C-7A32D500490C}" dt="2019-04-09T17:11:11.789" v="2955" actId="164"/>
          <ac:picMkLst>
            <pc:docMk/>
            <pc:sldMk cId="986165850" sldId="283"/>
            <ac:picMk id="4" creationId="{A4C9A23E-4AF2-42F9-AC2A-7C3DFD8B639A}"/>
          </ac:picMkLst>
        </pc:picChg>
        <pc:picChg chg="add mod topLvl modCrop">
          <ac:chgData name="Matthew Sievert" userId="10858b4d490cb69c" providerId="LiveId" clId="{2931155B-10FA-4A9C-BA1C-7A32D500490C}" dt="2019-04-09T17:18:38.384" v="3013" actId="164"/>
          <ac:picMkLst>
            <pc:docMk/>
            <pc:sldMk cId="986165850" sldId="283"/>
            <ac:picMk id="6" creationId="{606E6805-8529-47D2-97D7-919DB106E308}"/>
          </ac:picMkLst>
        </pc:picChg>
        <pc:picChg chg="add mod modCrop">
          <ac:chgData name="Matthew Sievert" userId="10858b4d490cb69c" providerId="LiveId" clId="{2931155B-10FA-4A9C-BA1C-7A32D500490C}" dt="2019-04-09T17:11:11.789" v="2955" actId="164"/>
          <ac:picMkLst>
            <pc:docMk/>
            <pc:sldMk cId="986165850" sldId="283"/>
            <ac:picMk id="22" creationId="{F132DC1C-EA92-493C-A910-B6E7E3F99FA0}"/>
          </ac:picMkLst>
        </pc:picChg>
        <pc:picChg chg="add mod modCrop">
          <ac:chgData name="Matthew Sievert" userId="10858b4d490cb69c" providerId="LiveId" clId="{2931155B-10FA-4A9C-BA1C-7A32D500490C}" dt="2019-04-09T17:11:11.789" v="2955" actId="164"/>
          <ac:picMkLst>
            <pc:docMk/>
            <pc:sldMk cId="986165850" sldId="283"/>
            <ac:picMk id="23" creationId="{A23CB271-872A-4B73-AFB8-2DAD31F9903A}"/>
          </ac:picMkLst>
        </pc:picChg>
        <pc:picChg chg="add mod modCrop">
          <ac:chgData name="Matthew Sievert" userId="10858b4d490cb69c" providerId="LiveId" clId="{2931155B-10FA-4A9C-BA1C-7A32D500490C}" dt="2019-04-09T17:11:11.789" v="2955" actId="164"/>
          <ac:picMkLst>
            <pc:docMk/>
            <pc:sldMk cId="986165850" sldId="283"/>
            <ac:picMk id="24" creationId="{55A3695C-22B8-4D41-8881-BD7979EE676F}"/>
          </ac:picMkLst>
        </pc:picChg>
        <pc:picChg chg="add mod modCrop">
          <ac:chgData name="Matthew Sievert" userId="10858b4d490cb69c" providerId="LiveId" clId="{2931155B-10FA-4A9C-BA1C-7A32D500490C}" dt="2019-04-09T17:11:11.789" v="2955" actId="164"/>
          <ac:picMkLst>
            <pc:docMk/>
            <pc:sldMk cId="986165850" sldId="283"/>
            <ac:picMk id="25" creationId="{69565B5C-3FCC-4A5D-A6B3-2B9AF091095A}"/>
          </ac:picMkLst>
        </pc:picChg>
        <pc:picChg chg="add mod topLvl modCrop">
          <ac:chgData name="Matthew Sievert" userId="10858b4d490cb69c" providerId="LiveId" clId="{2931155B-10FA-4A9C-BA1C-7A32D500490C}" dt="2019-04-09T17:18:38.384" v="3013" actId="164"/>
          <ac:picMkLst>
            <pc:docMk/>
            <pc:sldMk cId="986165850" sldId="283"/>
            <ac:picMk id="26" creationId="{94867B0B-574A-43BB-8397-2E22B02D849C}"/>
          </ac:picMkLst>
        </pc:picChg>
        <pc:picChg chg="add mod topLvl modCrop">
          <ac:chgData name="Matthew Sievert" userId="10858b4d490cb69c" providerId="LiveId" clId="{2931155B-10FA-4A9C-BA1C-7A32D500490C}" dt="2019-04-09T17:18:34.321" v="3011" actId="164"/>
          <ac:picMkLst>
            <pc:docMk/>
            <pc:sldMk cId="986165850" sldId="283"/>
            <ac:picMk id="27" creationId="{AF5AC123-778E-4259-A4EE-5703D47C556D}"/>
          </ac:picMkLst>
        </pc:picChg>
        <pc:picChg chg="add mod modCrop">
          <ac:chgData name="Matthew Sievert" userId="10858b4d490cb69c" providerId="LiveId" clId="{2931155B-10FA-4A9C-BA1C-7A32D500490C}" dt="2019-04-09T17:18:38.384" v="3013" actId="164"/>
          <ac:picMkLst>
            <pc:docMk/>
            <pc:sldMk cId="986165850" sldId="283"/>
            <ac:picMk id="29" creationId="{0B10F802-F669-491D-9862-AF82F5DF87B9}"/>
          </ac:picMkLst>
        </pc:picChg>
        <pc:picChg chg="add mod modCrop">
          <ac:chgData name="Matthew Sievert" userId="10858b4d490cb69c" providerId="LiveId" clId="{2931155B-10FA-4A9C-BA1C-7A32D500490C}" dt="2019-04-09T17:18:34.321" v="3011" actId="164"/>
          <ac:picMkLst>
            <pc:docMk/>
            <pc:sldMk cId="986165850" sldId="283"/>
            <ac:picMk id="36" creationId="{36260738-192A-457A-944B-B7C5CA2AD72E}"/>
          </ac:picMkLst>
        </pc:picChg>
        <pc:picChg chg="add mod modCrop">
          <ac:chgData name="Matthew Sievert" userId="10858b4d490cb69c" providerId="LiveId" clId="{2931155B-10FA-4A9C-BA1C-7A32D500490C}" dt="2019-04-09T17:18:38.384" v="3013" actId="164"/>
          <ac:picMkLst>
            <pc:docMk/>
            <pc:sldMk cId="986165850" sldId="283"/>
            <ac:picMk id="37" creationId="{C8DF357C-7A54-4FA7-99DD-8D535F8D2F58}"/>
          </ac:picMkLst>
        </pc:picChg>
        <pc:picChg chg="add del">
          <ac:chgData name="Matthew Sievert" userId="10858b4d490cb69c" providerId="LiveId" clId="{2931155B-10FA-4A9C-BA1C-7A32D500490C}" dt="2019-04-09T17:19:40.928" v="3024"/>
          <ac:picMkLst>
            <pc:docMk/>
            <pc:sldMk cId="986165850" sldId="283"/>
            <ac:picMk id="38" creationId="{1A946773-BF43-4F0C-9B1B-CD182DC276A7}"/>
          </ac:picMkLst>
        </pc:picChg>
        <pc:inkChg chg="add">
          <ac:chgData name="Matthew Sievert" userId="10858b4d490cb69c" providerId="LiveId" clId="{2931155B-10FA-4A9C-BA1C-7A32D500490C}" dt="2019-04-09T17:25:51.054" v="3347" actId="9405"/>
          <ac:inkMkLst>
            <pc:docMk/>
            <pc:sldMk cId="986165850" sldId="283"/>
            <ac:inkMk id="13" creationId="{80DF5AAD-2D8C-4B5D-9F7B-923088B34BFB}"/>
          </ac:inkMkLst>
        </pc:inkChg>
        <pc:inkChg chg="add">
          <ac:chgData name="Matthew Sievert" userId="10858b4d490cb69c" providerId="LiveId" clId="{2931155B-10FA-4A9C-BA1C-7A32D500490C}" dt="2019-04-09T17:25:55.921" v="3348" actId="9405"/>
          <ac:inkMkLst>
            <pc:docMk/>
            <pc:sldMk cId="986165850" sldId="283"/>
            <ac:inkMk id="19" creationId="{BFAD3FEF-4419-4755-AC1E-4D9BAB571BC8}"/>
          </ac:inkMkLst>
        </pc:inkChg>
        <pc:inkChg chg="add">
          <ac:chgData name="Matthew Sievert" userId="10858b4d490cb69c" providerId="LiveId" clId="{2931155B-10FA-4A9C-BA1C-7A32D500490C}" dt="2019-04-09T17:25:58.398" v="3349" actId="9405"/>
          <ac:inkMkLst>
            <pc:docMk/>
            <pc:sldMk cId="986165850" sldId="283"/>
            <ac:inkMk id="28" creationId="{B1E536A4-D9FF-42E7-81B4-4059346A825A}"/>
          </ac:inkMkLst>
        </pc:inkChg>
        <pc:inkChg chg="add del">
          <ac:chgData name="Matthew Sievert" userId="10858b4d490cb69c" providerId="LiveId" clId="{2931155B-10FA-4A9C-BA1C-7A32D500490C}" dt="2019-04-09T17:26:08.180" v="3351"/>
          <ac:inkMkLst>
            <pc:docMk/>
            <pc:sldMk cId="986165850" sldId="283"/>
            <ac:inkMk id="42" creationId="{F67CC0B6-D676-4EA8-B596-9D99C2848650}"/>
          </ac:inkMkLst>
        </pc:inkChg>
        <pc:inkChg chg="add del">
          <ac:chgData name="Matthew Sievert" userId="10858b4d490cb69c" providerId="LiveId" clId="{2931155B-10FA-4A9C-BA1C-7A32D500490C}" dt="2019-04-09T17:26:15.243" v="3353"/>
          <ac:inkMkLst>
            <pc:docMk/>
            <pc:sldMk cId="986165850" sldId="283"/>
            <ac:inkMk id="43" creationId="{CDD57C00-0E9C-4870-8A93-C3554136BF4B}"/>
          </ac:inkMkLst>
        </pc:inkChg>
        <pc:inkChg chg="add mod">
          <ac:chgData name="Matthew Sievert" userId="10858b4d490cb69c" providerId="LiveId" clId="{2931155B-10FA-4A9C-BA1C-7A32D500490C}" dt="2019-04-10T18:21:55.748" v="5796" actId="692"/>
          <ac:inkMkLst>
            <pc:docMk/>
            <pc:sldMk cId="986165850" sldId="283"/>
            <ac:inkMk id="44" creationId="{ABBDC5BB-450B-4A15-974E-626D280A7AD9}"/>
          </ac:inkMkLst>
        </pc:inkChg>
        <pc:inkChg chg="add mod">
          <ac:chgData name="Matthew Sievert" userId="10858b4d490cb69c" providerId="LiveId" clId="{2931155B-10FA-4A9C-BA1C-7A32D500490C}" dt="2019-04-10T18:21:55.748" v="5796" actId="692"/>
          <ac:inkMkLst>
            <pc:docMk/>
            <pc:sldMk cId="986165850" sldId="283"/>
            <ac:inkMk id="45" creationId="{7D6CCF7D-1E22-40B2-B2C0-7F2620EEF7B2}"/>
          </ac:inkMkLst>
        </pc:inkChg>
        <pc:inkChg chg="add mod">
          <ac:chgData name="Matthew Sievert" userId="10858b4d490cb69c" providerId="LiveId" clId="{2931155B-10FA-4A9C-BA1C-7A32D500490C}" dt="2019-04-10T18:21:55.748" v="5796" actId="692"/>
          <ac:inkMkLst>
            <pc:docMk/>
            <pc:sldMk cId="986165850" sldId="283"/>
            <ac:inkMk id="46" creationId="{2702263D-9775-4027-8E18-4D1E51013E40}"/>
          </ac:inkMkLst>
        </pc:inkChg>
        <pc:inkChg chg="add mod">
          <ac:chgData name="Matthew Sievert" userId="10858b4d490cb69c" providerId="LiveId" clId="{2931155B-10FA-4A9C-BA1C-7A32D500490C}" dt="2019-04-10T18:21:55.748" v="5796" actId="692"/>
          <ac:inkMkLst>
            <pc:docMk/>
            <pc:sldMk cId="986165850" sldId="283"/>
            <ac:inkMk id="47" creationId="{A4ED9DF5-7F1C-44D3-A29A-A6F9F0F70B55}"/>
          </ac:inkMkLst>
        </pc:inkChg>
        <pc:inkChg chg="add mod">
          <ac:chgData name="Matthew Sievert" userId="10858b4d490cb69c" providerId="LiveId" clId="{2931155B-10FA-4A9C-BA1C-7A32D500490C}" dt="2019-04-10T18:21:55.748" v="5796" actId="692"/>
          <ac:inkMkLst>
            <pc:docMk/>
            <pc:sldMk cId="986165850" sldId="283"/>
            <ac:inkMk id="48" creationId="{1454A835-1082-4A79-AE02-7286D5C08BB6}"/>
          </ac:inkMkLst>
        </pc:inkChg>
        <pc:inkChg chg="add mod">
          <ac:chgData name="Matthew Sievert" userId="10858b4d490cb69c" providerId="LiveId" clId="{2931155B-10FA-4A9C-BA1C-7A32D500490C}" dt="2019-04-10T18:21:55.748" v="5796" actId="692"/>
          <ac:inkMkLst>
            <pc:docMk/>
            <pc:sldMk cId="986165850" sldId="283"/>
            <ac:inkMk id="49" creationId="{CB669DF5-2836-40C8-9F2D-C21D9257BCA3}"/>
          </ac:inkMkLst>
        </pc:inkChg>
        <pc:inkChg chg="add mod">
          <ac:chgData name="Matthew Sievert" userId="10858b4d490cb69c" providerId="LiveId" clId="{2931155B-10FA-4A9C-BA1C-7A32D500490C}" dt="2019-04-10T18:21:55.748" v="5796" actId="692"/>
          <ac:inkMkLst>
            <pc:docMk/>
            <pc:sldMk cId="986165850" sldId="283"/>
            <ac:inkMk id="50" creationId="{D969A459-9087-44A8-AE6F-CB979CF54356}"/>
          </ac:inkMkLst>
        </pc:inkChg>
        <pc:cxnChg chg="add mod">
          <ac:chgData name="Matthew Sievert" userId="10858b4d490cb69c" providerId="LiveId" clId="{2931155B-10FA-4A9C-BA1C-7A32D500490C}" dt="2019-04-09T17:23:28.554" v="3273" actId="14100"/>
          <ac:cxnSpMkLst>
            <pc:docMk/>
            <pc:sldMk cId="986165850" sldId="283"/>
            <ac:cxnSpMk id="11" creationId="{C4F2122A-A675-4193-BC43-CFB515EFE6FE}"/>
          </ac:cxnSpMkLst>
        </pc:cxnChg>
      </pc:sldChg>
      <pc:sldChg chg="addSp delSp modSp add">
        <pc:chgData name="Matthew Sievert" userId="10858b4d490cb69c" providerId="LiveId" clId="{2931155B-10FA-4A9C-BA1C-7A32D500490C}" dt="2019-04-10T20:20:35.559" v="6458"/>
        <pc:sldMkLst>
          <pc:docMk/>
          <pc:sldMk cId="3830780304" sldId="284"/>
        </pc:sldMkLst>
        <pc:spChg chg="add mod">
          <ac:chgData name="Matthew Sievert" userId="10858b4d490cb69c" providerId="LiveId" clId="{2931155B-10FA-4A9C-BA1C-7A32D500490C}" dt="2019-04-09T16:46:41.263" v="2328" actId="164"/>
          <ac:spMkLst>
            <pc:docMk/>
            <pc:sldMk cId="3830780304" sldId="284"/>
            <ac:spMk id="5" creationId="{978AE1E2-6A54-4352-BA29-B2DD1A7EDAAA}"/>
          </ac:spMkLst>
        </pc:spChg>
        <pc:spChg chg="mod">
          <ac:chgData name="Matthew Sievert" userId="10858b4d490cb69c" providerId="LiveId" clId="{2931155B-10FA-4A9C-BA1C-7A32D500490C}" dt="2019-04-10T18:19:00.439" v="5733" actId="1036"/>
          <ac:spMkLst>
            <pc:docMk/>
            <pc:sldMk cId="3830780304" sldId="284"/>
            <ac:spMk id="16" creationId="{1E0C3657-5E5E-4BD5-B031-A5E0E63EAF8D}"/>
          </ac:spMkLst>
        </pc:spChg>
        <pc:spChg chg="add del mod">
          <ac:chgData name="Matthew Sievert" userId="10858b4d490cb69c" providerId="LiveId" clId="{2931155B-10FA-4A9C-BA1C-7A32D500490C}" dt="2019-04-09T15:44:35.590" v="2298" actId="478"/>
          <ac:spMkLst>
            <pc:docMk/>
            <pc:sldMk cId="3830780304" sldId="284"/>
            <ac:spMk id="18" creationId="{4B408D5F-4DEF-4624-9853-FB8A8847EB2A}"/>
          </ac:spMkLst>
        </pc:spChg>
        <pc:spChg chg="add del mod">
          <ac:chgData name="Matthew Sievert" userId="10858b4d490cb69c" providerId="LiveId" clId="{2931155B-10FA-4A9C-BA1C-7A32D500490C}" dt="2019-04-09T15:46:18.157" v="2315" actId="478"/>
          <ac:spMkLst>
            <pc:docMk/>
            <pc:sldMk cId="3830780304" sldId="284"/>
            <ac:spMk id="19" creationId="{8576EE2C-7A16-48BE-8344-E11B83D06BB5}"/>
          </ac:spMkLst>
        </pc:spChg>
        <pc:spChg chg="mod">
          <ac:chgData name="Matthew Sievert" userId="10858b4d490cb69c" providerId="LiveId" clId="{2931155B-10FA-4A9C-BA1C-7A32D500490C}" dt="2019-04-10T20:20:35.559" v="6458"/>
          <ac:spMkLst>
            <pc:docMk/>
            <pc:sldMk cId="3830780304" sldId="284"/>
            <ac:spMk id="21" creationId="{E5EEBFBE-89D7-4DEF-B6D7-AC36DF316593}"/>
          </ac:spMkLst>
        </pc:spChg>
        <pc:spChg chg="add del mod">
          <ac:chgData name="Matthew Sievert" userId="10858b4d490cb69c" providerId="LiveId" clId="{2931155B-10FA-4A9C-BA1C-7A32D500490C}" dt="2019-04-09T17:00:16.988" v="2886"/>
          <ac:spMkLst>
            <pc:docMk/>
            <pc:sldMk cId="3830780304" sldId="284"/>
            <ac:spMk id="23" creationId="{9DB8DDDD-E02D-4973-849E-C26647606875}"/>
          </ac:spMkLst>
        </pc:spChg>
        <pc:spChg chg="add mod">
          <ac:chgData name="Matthew Sievert" userId="10858b4d490cb69c" providerId="LiveId" clId="{2931155B-10FA-4A9C-BA1C-7A32D500490C}" dt="2019-04-10T18:19:00.439" v="5733" actId="1036"/>
          <ac:spMkLst>
            <pc:docMk/>
            <pc:sldMk cId="3830780304" sldId="284"/>
            <ac:spMk id="29" creationId="{69815858-EB3A-4604-ADB1-6F401B5C088E}"/>
          </ac:spMkLst>
        </pc:spChg>
        <pc:spChg chg="del mod topLvl">
          <ac:chgData name="Matthew Sievert" userId="10858b4d490cb69c" providerId="LiveId" clId="{2931155B-10FA-4A9C-BA1C-7A32D500490C}" dt="2019-04-09T16:53:14.555" v="2827" actId="478"/>
          <ac:spMkLst>
            <pc:docMk/>
            <pc:sldMk cId="3830780304" sldId="284"/>
            <ac:spMk id="39" creationId="{77885A81-174E-4B16-8172-306BA6F0F772}"/>
          </ac:spMkLst>
        </pc:spChg>
        <pc:spChg chg="add del mod">
          <ac:chgData name="Matthew Sievert" userId="10858b4d490cb69c" providerId="LiveId" clId="{2931155B-10FA-4A9C-BA1C-7A32D500490C}" dt="2019-04-10T18:19:20.772" v="5736" actId="478"/>
          <ac:spMkLst>
            <pc:docMk/>
            <pc:sldMk cId="3830780304" sldId="284"/>
            <ac:spMk id="41" creationId="{E4E5A92A-C142-42F8-A7C0-7BB7B7F42D1B}"/>
          </ac:spMkLst>
        </pc:spChg>
        <pc:spChg chg="add mod">
          <ac:chgData name="Matthew Sievert" userId="10858b4d490cb69c" providerId="LiveId" clId="{2931155B-10FA-4A9C-BA1C-7A32D500490C}" dt="2019-04-10T18:19:26.350" v="5742" actId="1036"/>
          <ac:spMkLst>
            <pc:docMk/>
            <pc:sldMk cId="3830780304" sldId="284"/>
            <ac:spMk id="42" creationId="{E839CCD6-AA05-4D32-B2C1-E217728DE89E}"/>
          </ac:spMkLst>
        </pc:spChg>
        <pc:spChg chg="add mod">
          <ac:chgData name="Matthew Sievert" userId="10858b4d490cb69c" providerId="LiveId" clId="{2931155B-10FA-4A9C-BA1C-7A32D500490C}" dt="2019-04-10T18:19:05.292" v="5734" actId="1076"/>
          <ac:spMkLst>
            <pc:docMk/>
            <pc:sldMk cId="3830780304" sldId="284"/>
            <ac:spMk id="43" creationId="{362F0562-D4FB-439B-819F-129F90A8E4BE}"/>
          </ac:spMkLst>
        </pc:spChg>
        <pc:spChg chg="add mod">
          <ac:chgData name="Matthew Sievert" userId="10858b4d490cb69c" providerId="LiveId" clId="{2931155B-10FA-4A9C-BA1C-7A32D500490C}" dt="2019-04-10T18:32:41.079" v="5996" actId="1076"/>
          <ac:spMkLst>
            <pc:docMk/>
            <pc:sldMk cId="3830780304" sldId="284"/>
            <ac:spMk id="44" creationId="{E0FDF32C-C35C-4667-98FF-350DFE8A31C4}"/>
          </ac:spMkLst>
        </pc:spChg>
        <pc:spChg chg="mod">
          <ac:chgData name="Matthew Sievert" userId="10858b4d490cb69c" providerId="LiveId" clId="{2931155B-10FA-4A9C-BA1C-7A32D500490C}" dt="2019-04-09T15:44:30.753" v="2296" actId="313"/>
          <ac:spMkLst>
            <pc:docMk/>
            <pc:sldMk cId="3830780304" sldId="284"/>
            <ac:spMk id="68" creationId="{4086AAB9-924D-495B-B6C9-49C95055C6E9}"/>
          </ac:spMkLst>
        </pc:spChg>
        <pc:grpChg chg="del mod">
          <ac:chgData name="Matthew Sievert" userId="10858b4d490cb69c" providerId="LiveId" clId="{2931155B-10FA-4A9C-BA1C-7A32D500490C}" dt="2019-04-09T17:00:18.456" v="2887" actId="478"/>
          <ac:grpSpMkLst>
            <pc:docMk/>
            <pc:sldMk cId="3830780304" sldId="284"/>
            <ac:grpSpMk id="3" creationId="{0DA7249C-750B-410B-83AF-9E7F47A7F2AA}"/>
          </ac:grpSpMkLst>
        </pc:grpChg>
        <pc:grpChg chg="add mod">
          <ac:chgData name="Matthew Sievert" userId="10858b4d490cb69c" providerId="LiveId" clId="{2931155B-10FA-4A9C-BA1C-7A32D500490C}" dt="2019-04-09T16:46:41.263" v="2328" actId="164"/>
          <ac:grpSpMkLst>
            <pc:docMk/>
            <pc:sldMk cId="3830780304" sldId="284"/>
            <ac:grpSpMk id="6" creationId="{8212CD40-BDF4-4A3E-9217-0280886424EC}"/>
          </ac:grpSpMkLst>
        </pc:grpChg>
        <pc:grpChg chg="mod">
          <ac:chgData name="Matthew Sievert" userId="10858b4d490cb69c" providerId="LiveId" clId="{2931155B-10FA-4A9C-BA1C-7A32D500490C}" dt="2019-04-10T18:06:49.629" v="5534"/>
          <ac:grpSpMkLst>
            <pc:docMk/>
            <pc:sldMk cId="3830780304" sldId="284"/>
            <ac:grpSpMk id="14" creationId="{16B2500C-B259-4282-854A-A1E614E420BB}"/>
          </ac:grpSpMkLst>
        </pc:grpChg>
        <pc:grpChg chg="add del mod">
          <ac:chgData name="Matthew Sievert" userId="10858b4d490cb69c" providerId="LiveId" clId="{2931155B-10FA-4A9C-BA1C-7A32D500490C}" dt="2019-04-09T16:53:12.009" v="2826" actId="165"/>
          <ac:grpSpMkLst>
            <pc:docMk/>
            <pc:sldMk cId="3830780304" sldId="284"/>
            <ac:grpSpMk id="36" creationId="{DC08EC25-9389-43B1-9ECF-40ECFD6FC8C9}"/>
          </ac:grpSpMkLst>
        </pc:grpChg>
        <pc:picChg chg="add mod">
          <ac:chgData name="Matthew Sievert" userId="10858b4d490cb69c" providerId="LiveId" clId="{2931155B-10FA-4A9C-BA1C-7A32D500490C}" dt="2019-04-10T18:19:00.439" v="5733" actId="1036"/>
          <ac:picMkLst>
            <pc:docMk/>
            <pc:sldMk cId="3830780304" sldId="284"/>
            <ac:picMk id="2" creationId="{0CE3C3EE-588F-4984-BCDD-DC030BCBA6C4}"/>
          </ac:picMkLst>
        </pc:picChg>
        <pc:picChg chg="add mod">
          <ac:chgData name="Matthew Sievert" userId="10858b4d490cb69c" providerId="LiveId" clId="{2931155B-10FA-4A9C-BA1C-7A32D500490C}" dt="2019-04-09T16:46:41.263" v="2328" actId="164"/>
          <ac:picMkLst>
            <pc:docMk/>
            <pc:sldMk cId="3830780304" sldId="284"/>
            <ac:picMk id="4" creationId="{F3237E6E-F1DD-4FCA-8C80-03B6312A1CE4}"/>
          </ac:picMkLst>
        </pc:picChg>
        <pc:picChg chg="add mod">
          <ac:chgData name="Matthew Sievert" userId="10858b4d490cb69c" providerId="LiveId" clId="{2931155B-10FA-4A9C-BA1C-7A32D500490C}" dt="2019-04-09T16:50:01.915" v="2611" actId="1035"/>
          <ac:picMkLst>
            <pc:docMk/>
            <pc:sldMk cId="3830780304" sldId="284"/>
            <ac:picMk id="7" creationId="{88C2418D-5D51-475C-9F3C-7D8786E9C08A}"/>
          </ac:picMkLst>
        </pc:picChg>
        <pc:picChg chg="del mod">
          <ac:chgData name="Matthew Sievert" userId="10858b4d490cb69c" providerId="LiveId" clId="{2931155B-10FA-4A9C-BA1C-7A32D500490C}" dt="2019-04-09T16:50:57.823" v="2634" actId="478"/>
          <ac:picMkLst>
            <pc:docMk/>
            <pc:sldMk cId="3830780304" sldId="284"/>
            <ac:picMk id="9" creationId="{6FFF07BC-5220-4B01-B077-AB406DB8C917}"/>
          </ac:picMkLst>
        </pc:picChg>
        <pc:picChg chg="mod ord">
          <ac:chgData name="Matthew Sievert" userId="10858b4d490cb69c" providerId="LiveId" clId="{2931155B-10FA-4A9C-BA1C-7A32D500490C}" dt="2019-04-09T16:51:10.293" v="2640" actId="1038"/>
          <ac:picMkLst>
            <pc:docMk/>
            <pc:sldMk cId="3830780304" sldId="284"/>
            <ac:picMk id="11" creationId="{78F9CCDC-5900-43F7-8978-CBEB332CF7BE}"/>
          </ac:picMkLst>
        </pc:picChg>
        <pc:picChg chg="mod">
          <ac:chgData name="Matthew Sievert" userId="10858b4d490cb69c" providerId="LiveId" clId="{2931155B-10FA-4A9C-BA1C-7A32D500490C}" dt="2019-04-10T18:19:00.439" v="5733" actId="1036"/>
          <ac:picMkLst>
            <pc:docMk/>
            <pc:sldMk cId="3830780304" sldId="284"/>
            <ac:picMk id="24" creationId="{4C10620D-4D46-47CE-BA6A-4C0942323286}"/>
          </ac:picMkLst>
        </pc:picChg>
        <pc:picChg chg="mod topLvl">
          <ac:chgData name="Matthew Sievert" userId="10858b4d490cb69c" providerId="LiveId" clId="{2931155B-10FA-4A9C-BA1C-7A32D500490C}" dt="2019-04-10T18:19:00.439" v="5733" actId="1036"/>
          <ac:picMkLst>
            <pc:docMk/>
            <pc:sldMk cId="3830780304" sldId="284"/>
            <ac:picMk id="37" creationId="{56CA3857-6E50-4EE3-AB27-85D032330F08}"/>
          </ac:picMkLst>
        </pc:picChg>
        <pc:picChg chg="del mod topLvl">
          <ac:chgData name="Matthew Sievert" userId="10858b4d490cb69c" providerId="LiveId" clId="{2931155B-10FA-4A9C-BA1C-7A32D500490C}" dt="2019-04-09T16:53:14.555" v="2827" actId="478"/>
          <ac:picMkLst>
            <pc:docMk/>
            <pc:sldMk cId="3830780304" sldId="284"/>
            <ac:picMk id="38" creationId="{861B873B-24F4-4575-8E7E-07E57BEA97AE}"/>
          </ac:picMkLst>
        </pc:picChg>
        <pc:picChg chg="add del mod">
          <ac:chgData name="Matthew Sievert" userId="10858b4d490cb69c" providerId="LiveId" clId="{2931155B-10FA-4A9C-BA1C-7A32D500490C}" dt="2019-04-09T16:54:54.838" v="2847" actId="478"/>
          <ac:picMkLst>
            <pc:docMk/>
            <pc:sldMk cId="3830780304" sldId="284"/>
            <ac:picMk id="40" creationId="{E07B0D09-66F4-4EBF-9C97-139CFE4A0649}"/>
          </ac:picMkLst>
        </pc:picChg>
        <pc:cxnChg chg="add mod">
          <ac:chgData name="Matthew Sievert" userId="10858b4d490cb69c" providerId="LiveId" clId="{2931155B-10FA-4A9C-BA1C-7A32D500490C}" dt="2019-04-10T18:19:00.439" v="5733" actId="1036"/>
          <ac:cxnSpMkLst>
            <pc:docMk/>
            <pc:sldMk cId="3830780304" sldId="284"/>
            <ac:cxnSpMk id="13" creationId="{9D55C00C-A7BD-49B4-A0D5-F76E37B30A34}"/>
          </ac:cxnSpMkLst>
        </pc:cxnChg>
      </pc:sldChg>
      <pc:sldChg chg="addSp delSp modSp add">
        <pc:chgData name="Matthew Sievert" userId="10858b4d490cb69c" providerId="LiveId" clId="{2931155B-10FA-4A9C-BA1C-7A32D500490C}" dt="2019-04-10T20:20:27.128" v="6455"/>
        <pc:sldMkLst>
          <pc:docMk/>
          <pc:sldMk cId="3534547109" sldId="285"/>
        </pc:sldMkLst>
        <pc:spChg chg="mod">
          <ac:chgData name="Matthew Sievert" userId="10858b4d490cb69c" providerId="LiveId" clId="{2931155B-10FA-4A9C-BA1C-7A32D500490C}" dt="2019-04-09T21:37:08.341" v="4875" actId="207"/>
          <ac:spMkLst>
            <pc:docMk/>
            <pc:sldMk cId="3534547109" sldId="285"/>
            <ac:spMk id="16" creationId="{1E0C3657-5E5E-4BD5-B031-A5E0E63EAF8D}"/>
          </ac:spMkLst>
        </pc:spChg>
        <pc:spChg chg="mod">
          <ac:chgData name="Matthew Sievert" userId="10858b4d490cb69c" providerId="LiveId" clId="{2931155B-10FA-4A9C-BA1C-7A32D500490C}" dt="2019-04-10T20:20:27.128" v="6455"/>
          <ac:spMkLst>
            <pc:docMk/>
            <pc:sldMk cId="3534547109" sldId="285"/>
            <ac:spMk id="21" creationId="{E5EEBFBE-89D7-4DEF-B6D7-AC36DF316593}"/>
          </ac:spMkLst>
        </pc:spChg>
        <pc:spChg chg="add del mod">
          <ac:chgData name="Matthew Sievert" userId="10858b4d490cb69c" providerId="LiveId" clId="{2931155B-10FA-4A9C-BA1C-7A32D500490C}" dt="2019-04-09T20:55:59.578" v="4456" actId="478"/>
          <ac:spMkLst>
            <pc:docMk/>
            <pc:sldMk cId="3534547109" sldId="285"/>
            <ac:spMk id="22" creationId="{26665651-FDE0-4DCE-AE9F-65C559B00A3D}"/>
          </ac:spMkLst>
        </pc:spChg>
        <pc:spChg chg="add mod">
          <ac:chgData name="Matthew Sievert" userId="10858b4d490cb69c" providerId="LiveId" clId="{2931155B-10FA-4A9C-BA1C-7A32D500490C}" dt="2019-04-10T18:26:01.926" v="5879" actId="1076"/>
          <ac:spMkLst>
            <pc:docMk/>
            <pc:sldMk cId="3534547109" sldId="285"/>
            <ac:spMk id="26" creationId="{B568C103-502E-40AF-9766-3981812D058A}"/>
          </ac:spMkLst>
        </pc:spChg>
        <pc:spChg chg="mod">
          <ac:chgData name="Matthew Sievert" userId="10858b4d490cb69c" providerId="LiveId" clId="{2931155B-10FA-4A9C-BA1C-7A32D500490C}" dt="2019-04-09T20:02:49.165" v="4201" actId="20577"/>
          <ac:spMkLst>
            <pc:docMk/>
            <pc:sldMk cId="3534547109" sldId="285"/>
            <ac:spMk id="68" creationId="{4086AAB9-924D-495B-B6C9-49C95055C6E9}"/>
          </ac:spMkLst>
        </pc:spChg>
        <pc:grpChg chg="del">
          <ac:chgData name="Matthew Sievert" userId="10858b4d490cb69c" providerId="LiveId" clId="{2931155B-10FA-4A9C-BA1C-7A32D500490C}" dt="2019-04-09T20:05:47.324" v="4206" actId="478"/>
          <ac:grpSpMkLst>
            <pc:docMk/>
            <pc:sldMk cId="3534547109" sldId="285"/>
            <ac:grpSpMk id="3" creationId="{0DA7249C-750B-410B-83AF-9E7F47A7F2AA}"/>
          </ac:grpSpMkLst>
        </pc:grpChg>
        <pc:picChg chg="add del mod">
          <ac:chgData name="Matthew Sievert" userId="10858b4d490cb69c" providerId="LiveId" clId="{2931155B-10FA-4A9C-BA1C-7A32D500490C}" dt="2019-04-10T18:25:54.916" v="5878" actId="478"/>
          <ac:picMkLst>
            <pc:docMk/>
            <pc:sldMk cId="3534547109" sldId="285"/>
            <ac:picMk id="2" creationId="{2CAB0629-EA9A-4460-B88B-9DF7EE8CC3FE}"/>
          </ac:picMkLst>
        </pc:picChg>
        <pc:picChg chg="add mod">
          <ac:chgData name="Matthew Sievert" userId="10858b4d490cb69c" providerId="LiveId" clId="{2931155B-10FA-4A9C-BA1C-7A32D500490C}" dt="2019-04-09T21:35:41.454" v="4865" actId="1076"/>
          <ac:picMkLst>
            <pc:docMk/>
            <pc:sldMk cId="3534547109" sldId="285"/>
            <ac:picMk id="23" creationId="{FAFACB3E-2081-48FE-BA69-85A0B8DED24B}"/>
          </ac:picMkLst>
        </pc:picChg>
        <pc:picChg chg="add mod">
          <ac:chgData name="Matthew Sievert" userId="10858b4d490cb69c" providerId="LiveId" clId="{2931155B-10FA-4A9C-BA1C-7A32D500490C}" dt="2019-04-09T21:35:41.454" v="4865" actId="1076"/>
          <ac:picMkLst>
            <pc:docMk/>
            <pc:sldMk cId="3534547109" sldId="285"/>
            <ac:picMk id="24" creationId="{5954BB41-EFAB-44AB-B1EC-140B9688864C}"/>
          </ac:picMkLst>
        </pc:picChg>
        <pc:picChg chg="del mod">
          <ac:chgData name="Matthew Sievert" userId="10858b4d490cb69c" providerId="LiveId" clId="{2931155B-10FA-4A9C-BA1C-7A32D500490C}" dt="2019-04-09T20:48:32.523" v="4448" actId="478"/>
          <ac:picMkLst>
            <pc:docMk/>
            <pc:sldMk cId="3534547109" sldId="285"/>
            <ac:picMk id="39" creationId="{A35722F1-AC27-4BAB-B932-CF00101A7E52}"/>
          </ac:picMkLst>
        </pc:picChg>
        <pc:picChg chg="del mod">
          <ac:chgData name="Matthew Sievert" userId="10858b4d490cb69c" providerId="LiveId" clId="{2931155B-10FA-4A9C-BA1C-7A32D500490C}" dt="2019-04-09T20:48:36.608" v="4449"/>
          <ac:picMkLst>
            <pc:docMk/>
            <pc:sldMk cId="3534547109" sldId="285"/>
            <ac:picMk id="41" creationId="{4B7E7A37-58DF-4EE1-9041-8EDDFB56AEA0}"/>
          </ac:picMkLst>
        </pc:picChg>
        <pc:picChg chg="del">
          <ac:chgData name="Matthew Sievert" userId="10858b4d490cb69c" providerId="LiveId" clId="{2931155B-10FA-4A9C-BA1C-7A32D500490C}" dt="2019-04-09T20:05:24.438" v="4202" actId="478"/>
          <ac:picMkLst>
            <pc:docMk/>
            <pc:sldMk cId="3534547109" sldId="285"/>
            <ac:picMk id="43" creationId="{6373CAEF-0857-448C-A521-B8FEC0635A50}"/>
          </ac:picMkLst>
        </pc:picChg>
        <pc:picChg chg="del">
          <ac:chgData name="Matthew Sievert" userId="10858b4d490cb69c" providerId="LiveId" clId="{2931155B-10FA-4A9C-BA1C-7A32D500490C}" dt="2019-04-09T20:05:28.414" v="4203" actId="478"/>
          <ac:picMkLst>
            <pc:docMk/>
            <pc:sldMk cId="3534547109" sldId="285"/>
            <ac:picMk id="51" creationId="{CEA4CC94-41B3-4607-B3D6-588DE93296DD}"/>
          </ac:picMkLst>
        </pc:picChg>
        <pc:picChg chg="del">
          <ac:chgData name="Matthew Sievert" userId="10858b4d490cb69c" providerId="LiveId" clId="{2931155B-10FA-4A9C-BA1C-7A32D500490C}" dt="2019-04-09T20:48:36.608" v="4449"/>
          <ac:picMkLst>
            <pc:docMk/>
            <pc:sldMk cId="3534547109" sldId="285"/>
            <ac:picMk id="58" creationId="{D48C25D4-AC79-4901-B64F-5A41F2313D55}"/>
          </ac:picMkLst>
        </pc:picChg>
      </pc:sldChg>
      <pc:sldChg chg="add del">
        <pc:chgData name="Matthew Sievert" userId="10858b4d490cb69c" providerId="LiveId" clId="{2931155B-10FA-4A9C-BA1C-7A32D500490C}" dt="2019-04-10T17:14:13.483" v="5099"/>
        <pc:sldMkLst>
          <pc:docMk/>
          <pc:sldMk cId="2922384686" sldId="286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4-09T17:25:51.05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33 127 2304 0 0,'0'0'101'0'0,"-9"12"22"0"0,-1-2-90 0 0,2-2 3129 0 0,2-4 4184 0 0,17-7-7422 0 0,-1-1 0 0 0,0-1 1 0 0,0 1-1 0 0,0-2 0 0 0,2-2 76 0 0,-10 7 84 0 0,9 0 222 0 0,13-9 79 0 0,-22 9-153 0 0,-2 1 7 0 0,3 0-10 0 0,34 1 749 0 0,-4-1-272 0 0,0 0-1 0 0,12-4-705 0 0,-4 3 1661 0 0,-26-3-1342 0 0,-7 2-251 0 0,-1 1 1 0 0,1 0-1 0 0,0 1 0 0 0,0 0 0 0 0,0 0 0 0 0,2 1-68 0 0,70-1 54 0 0,-51 7-44 0 0,-17-6-79 0 0,14-1-1029 0 0,-16 1 1015 0 0,1-1 1 0 0,-1 0-1 0 0,1 0 0 0 0,-1-2 0 0 0,1 1 1 0 0,-1-1-1 0 0,0-1 0 0 0,2 0 83 0 0,9-4 49 0 0,0 1 0 0 0,0 1-49 0 0,28-7 19 0 0,-28 6 128 0 0,0 1-1 0 0,11 0-146 0 0,20-4 243 0 0,-40 6-209 0 0,0 2 0 0 0,0 0-1 0 0,0 0 1 0 0,1 1 0 0 0,8 2-34 0 0,-4-1 69 0 0,-1-1 0 0 0,1-1 0 0 0,0 0-69 0 0,31-4 0 0 0,42 3 0 0 0,-71 1 0 0 0,0-1 0 0 0,3-2 0 0 0,-10 3 0 0 0,15 0 0 0 0,-23 2 1 0 0,1-1 1 0 0,-1 0-1 0 0,0 0 1 0 0,0 0-1 0 0,0-1 0 0 0,0 0 1 0 0,0 1-1 0 0,1-2-1 0 0,-3 2 5 0 0,0-1-1 0 0,0 1 1 0 0,0-1-1 0 0,1 1 1 0 0,-1 0 0 0 0,0 0-1 0 0,0 0 1 0 0,0 0-1 0 0,0 0 1 0 0,0 1-1 0 0,0-1-4 0 0,4 1 3 0 0,4-1 43 0 0,-4-1-28 0 0,8-5-18 0 0,-11 5 0 0 0,0 1 0 0 0,0 0 0 0 0,0 0 0 0 0,1 0 0 0 0,-1 0 0 0 0,0 0 0 0 0,0 1 0 0 0,0 0 0 0 0,0-1 0 0 0,1 1 0 0 0,24 4 0 0 0,49-5 74 0 0,-75-1-61 0 0,2 0-15 0 0,12 8 101 0 0,-11-6-3 0 0,8-1-5 0 0,50 0 42 0 0,-10 0-69 0 0,-18 0 14 0 0,-29 0-43 0 0,1 0-5 0 0,-1 0-1 0 0,0 0 1 0 0,1 1 0 0 0,-1 0 0 0 0,5 2-30 0 0,3-3 22 0 0,4-5 38 0 0,-12 3-38 0 0,-1 0-16 0 0,1 0-1 0 0,0 0 1 0 0,0 0 0 0 0,0 0-1 0 0,0 1 1 0 0,0 0-1 0 0,1 1 1 0 0,-1-1-1 0 0,2 1-5 0 0,2 0 0 0 0,1-1 0 0 0,-1 0 0 0 0,3-1 0 0 0,7-1 0 0 0,0 0 0 0 0,0 2 0 0 0,9 1 0 0 0,-24 0-6 0 0,31-1 76 0 0,31 5-70 0 0,-66-3 0 0 0,-1-1 0 0 0,1 0 0 0 0,0 0 0 0 0,0 0 0 0 0,0 0 0 0 0,0 1 0 0 0,0-1 0 0 0,0 0 0 0 0,-1 1 0 0 0,1-1 0 0 0,0 0 0 0 0,0 1 0 0 0,0-1 0 0 0,0 1 0 0 0,4 2 0 0 0,12 0 2 0 0,0-2 0 0 0,0 0 0 0 0,0 0 0 0 0,1-2-1 0 0,-1 0 1 0 0,6-2-2 0 0,41-6 341 0 0,-60 9-197 0 0,9-1-72 0 0,30-6-396 0 0,-20 7 304 0 0,-19-1 20 0 0,-1 1 0 0 0,1 0 0 0 0,-1 0 0 0 0,1 0 0 0 0,-1 1 0 0 0,1 0 0 0 0,-1-1 0 0 0,2 2 0 0 0,8 0 0 0 0,92-7 160 0 0,-101 5-134 0 0,0 0 1 0 0,-1 0-1 0 0,1 1 0 0 0,-1 0 0 0 0,1 0 0 0 0,1 0-26 0 0,15 3 70 0 0,-14-4-68 0 0,0 0 1 0 0,-1 1-1 0 0,1 0 0 0 0,0 0 0 0 0,-1 0 0 0 0,4 2-2 0 0,-3-2 0 0 0,0 0 0 0 0,1 0 0 0 0,-1-1 0 0 0,0 0 0 0 0,1 0 0 0 0,3-1 0 0 0,9 0 0 0 0,-11 1 2 0 0,-5 0 4 0 0,0 0 0 0 0,1 0-1 0 0,-1 0 1 0 0,0 0 0 0 0,0 0 0 0 0,1 1 0 0 0,-1 0 0 0 0,0-1 0 0 0,0 1 0 0 0,0 0 0 0 0,0 1-1 0 0,1-1-5 0 0,-2 1 26 0 0,-1-2-20 0 0,11 0 166 0 0,-7-1-162 0 0,-3 1-10 0 0,0 0 0 0 0,0 0 1 0 0,0 0-1 0 0,0 0 0 0 0,-1 1 0 0 0,1-1 0 0 0,0 1 1 0 0,0-1-1 0 0,-1 1 0 0 0,1-1 0 0 0,0 1 0 0 0,-1 0 0 0 0,2 0 0 0 0,0 1 0 0 0,0-1-1 0 0,0 0 1 0 0,0 0-1 0 0,0 0 1 0 0,0-1-1 0 0,0 1 0 0 0,0-1 1 0 0,0 1-1 0 0,0-1 1 0 0,1 0 0 0 0,6-2 23 0 0,0 0 0 0 0,0 0 0 0 0,8-4-23 0 0,-1 5 64 0 0,-12 1-64 0 0,7 1 0 0 0,-9 1 0 0 0,-1 0 0 0 0,10-1 0 0 0,8-1 91 0 0,-18 0-19 0 0,-1 1-8 0 0,0 0-59 0 0,0-1 0 0 0,0 1 1 0 0,0-1-1 0 0,0 1 0 0 0,0-1 0 0 0,0 1 1 0 0,0-1-1 0 0,0 0 0 0 0,0 0 0 0 0,0 1 0 0 0,0-1 1 0 0,0 0-1 0 0,0 0 0 0 0,0 0-5 0 0,26-6 211 0 0,-23 5-188 0 0,2-1-3 0 0,5-1 16 0 0,15 8-18 0 0,-15-4-18 0 0,29-1 0 0 0,-38 0 1 0 0,0 0 0 0 0,1 0 1 0 0,-1 0-1 0 0,0 1 0 0 0,0-1 0 0 0,0 0 0 0 0,1 1 0 0 0,-1-1 0 0 0,0 1 0 0 0,2 1-1 0 0,-4-2 6 0 0,1 0 0 0 0,0 1-1 0 0,-1-1 1 0 0,1 0 0 0 0,0 1 0 0 0,-1-1-1 0 0,1 0 1 0 0,0 0 0 0 0,0 0-1 0 0,-1 0 1 0 0,1 0 0 0 0,0 0 0 0 0,0 0-1 0 0,-1 0 1 0 0,1 0 0 0 0,0 0-6 0 0,5 0 15 0 0,2 6 6 0 0,-7-6-20 0 0,-1 0 0 0 0,0 0 0 0 0,0 0 1 0 0,0 0-1 0 0,0 0 0 0 0,0 0 0 0 0,0 0 0 0 0,1 0 0 0 0,-1 0 1 0 0,0 0-1 0 0,0 1 0 0 0,0-1 0 0 0,0 0 0 0 0,1 0 0 0 0,-1 0 0 0 0,0 0 1 0 0,0 0-1 0 0,0 0 0 0 0,0 0 0 0 0,0 0 0 0 0,1 0 0 0 0,-1 0 1 0 0,0 0-1 0 0,0 0 0 0 0,0 0 0 0 0,0 0 0 0 0,1-1 0 0 0,-1 1 0 0 0,0 0 1 0 0,0 0-1 0 0,0 0 0 0 0,0 0 0 0 0,0 0 0 0 0,0 0 0 0 0,1 0 1 0 0,-1 0-1 0 0,0 0-1 0 0,1-1 2 0 0,22-5 1 0 0,25 6 63 0 0,-47 0-63 0 0,14 1-3 0 0,-2 5 0 0 0,-5-5 30 0 0,-7-1 119 0 0,-1 0 42 0 0,0 0 7 0 0,0 0-42 0 0,3 1-165 0 0,6 5 18 0 0,-7-5 87 0 0,5-1-78 0 0,-5 0-26 0 0,0 0 0 0 0,0 0 1 0 0,0 0-1 0 0,0 0 0 0 0,0 1 0 0 0,0-1 0 0 0,0 1 1 0 0,-1-1-1 0 0,1 1 0 0 0,0 0 0 0 0,0 0 0 0 0,0 0 8 0 0,1 0 0 0 0,-1-1 0 0 0,1 0-1 0 0,-1 1 1 0 0,1-1 0 0 0,0 0-1 0 0,-1 0 1 0 0,3-1 0 0 0,26 1 16 0 0,-31 0-10 0 0,1 0 0 0 0,-1 0 0 0 0,1 0 0 0 0,-1 0 0 0 0,1 1 0 0 0,-1-1 0 0 0,1 0 0 0 0,-1 0 0 0 0,1 0 0 0 0,-1 1 0 0 0,1-1 0 0 0,-1 0 0 0 0,1 0 0 0 0,-1 1 0 0 0,0-1 0 0 0,1 0 0 0 0,-1 1-6 0 0,1-1 5 0 0,-1 1 0 0 0,1-1 0 0 0,-1 1 0 0 0,1-1 1 0 0,-1 0-1 0 0,1 1 0 0 0,-1-1 0 0 0,1 0 0 0 0,-1 0 0 0 0,1 1 0 0 0,0-1 1 0 0,-1 0-1 0 0,1 0 0 0 0,-1 0 0 0 0,1 0 0 0 0,0 0 0 0 0,-1 0 0 0 0,1 0-5 0 0,3 0-30 0 0,-3 0 18 0 0,1 0 0 0 0,-1 0 1 0 0,0 1-1 0 0,1-1 0 0 0,-1 0 0 0 0,0 1 0 0 0,0-1 0 0 0,1 1 1 0 0,-1 0-1 0 0,0-1 0 0 0,0 1 0 0 0,0 0 0 0 0,0 0 0 0 0,1 0 12 0 0,-1-1-1 0 0,1 0 1 0 0,-1 1-1 0 0,1-1 0 0 0,-1 0 0 0 0,1 0 0 0 0,-1 0 0 0 0,1 0 0 0 0,-1 0 1 0 0,1 0-1 0 0,-1 0 0 0 0,1 0 0 0 0,-1-1 0 0 0,1 1 0 0 0,-1-1 0 0 0,1 1 1 0 0,-1-1-1 0 0,2 0 1 0 0,13-4 2 0 0,-14 6-2 0 0,1-1 0 0 0,-1 0 0 0 0,0 0 0 0 0,0 0 0 0 0,0 0 0 0 0,1-1 0 0 0,-1 1 0 0 0,0-1 0 0 0,0 1 0 0 0,0-1 0 0 0,0 0 0 0 0,0 0 0 0 0,0 0 0 0 0,2-1 0 0 0,4 1 0 0 0,52 1 19 0 0,-19 0 242 0 0,-37 0-260 0 0,-1-1-1 0 0,1 0 1 0 0,0 1-1 0 0,-1-1 1 0 0,1-1-1 0 0,-1 1 0 0 0,2-1 0 0 0,-2 1-5 0 0,0 0 0 0 0,0-1-1 0 0,1 1 1 0 0,-1 1-1 0 0,1-1 1 0 0,-1 0 0 0 0,1 1 5 0 0,-1-2-179 0 0,-3 1 79 0 0,1 0-1 0 0,0-1 1 0 0,0 1-1 0 0,0 1 1 0 0,0-1-1 0 0,0 0 1 0 0,0 0-1 0 0,0 0 1 0 0,0 0-1 0 0,0 1 1 0 0,1-1-1 0 0,-1 1 1 0 0,0-1-1 0 0,1 0 101 0 0,4-6-5054 0 0,-3-8-1671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4-09T17:25:55.9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0 170 3224 0 0,'0'0'143'0'0,"0"0"311"0"0,0 0 1207 0 0,3 0 531 0 0,9 0 103 0 0,-8 0-242 0 0,-3 0-1078 0 0,19-4-63 0 0,-18 3-576 0 0,-1 2-219 0 0,1 1-102 0 0,8 0-16 0 0,-2-1 1 0 0,7 2-4 0 0,-12 0 6 0 0,-1-1 18 0 0,2 1 20 0 0,5 2 271 0 0,-2 0 1 0 0,1 1-1 0 0,0 0 0 0 0,-1 0 1 0 0,0 0-1 0 0,2 4-311 0 0,-5-6 89 0 0,1 0-1 0 0,-1 0 1 0 0,1 0-1 0 0,0-1 0 0 0,0 0 1 0 0,0 0-1 0 0,0 0 1 0 0,0-1-1 0 0,1 0 1 0 0,-1 0-1 0 0,1 0 1 0 0,0 0-1 0 0,-1-1 1 0 0,6 1-89 0 0,12 0 216 0 0,0 0 1 0 0,0-1 0 0 0,3-1-217 0 0,-7-1 42 0 0,33-1-28 0 0,0-2-14 0 0,-20 1 0 0 0,73-13 0 0 0,-1 2 76 0 0,-54 9 175 0 0,0-2-1 0 0,-1-2 0 0 0,3-3-250 0 0,-29 7 18 0 0,1 2-1 0 0,-1 0 1 0 0,8 1-18 0 0,-23 1 0 0 0,55-9 47 0 0,-31 5-30 0 0,-17 3-17 0 0,1 1 0 0 0,0 1 0 0 0,0 0 0 0 0,4 1 0 0 0,25 1 0 0 0,-18 0 85 0 0,20 2-85 0 0,-20 0 83 0 0,18-2-83 0 0,-37-1 0 0 0,-1-1 0 0 0,1 1 0 0 0,-1 1 0 0 0,0 0 0 0 0,4 1 0 0 0,-4-1 0 0 0,0 0 0 0 0,0-1 0 0 0,1 0 0 0 0,-1 0 0 0 0,4 0 0 0 0,7 0 13 0 0,-1 0 0 0 0,1 1 0 0 0,-1 1 0 0 0,1 1-1 0 0,13 5-12 0 0,36 3 54 0 0,-60-11-39 0 0,1 1-1 0 0,-1-1 1 0 0,1 0 0 0 0,1-1-15 0 0,17 3 23 0 0,-19-2-15 0 0,0 0 0 0 0,-1 0 0 0 0,1-1 0 0 0,0 0 0 0 0,-1 0 0 0 0,1 0 0 0 0,0-1 0 0 0,3-1-8 0 0,1 0 7 0 0,-1 1 0 0 0,0 0 0 0 0,1 0 0 0 0,-1 1 0 0 0,10 1-7 0 0,-8 0 8 0 0,1-1-1 0 0,-1 0 0 0 0,0-1 0 0 0,3-1-7 0 0,25-4 89 0 0,-21 4 8 0 0,-1-2 0 0 0,1 0 0 0 0,3-2-97 0 0,-11 3 51 0 0,1 1-1 0 0,-1-1 1 0 0,11 1-51 0 0,18-5 76 0 0,37-3-4 0 0,-40 7-72 0 0,18-5 0 0 0,3-4 0 0 0,-13 4 4 0 0,-34 6 11 0 0,0 0 0 0 0,-1 0 0 0 0,1 1 0 0 0,2 0-15 0 0,142-7 128 0 0,-106 9-64 0 0,2 3-64 0 0,-31 2 0 0 0,-17-5 0 0 0,0 0 0 0 0,0 0 0 0 0,0 0 0 0 0,0-1 0 0 0,0 1 0 0 0,0-1 0 0 0,3 1 0 0 0,4-2 0 0 0,1 2 0 0 0,-1 0 0 0 0,1 0 0 0 0,4 1 0 0 0,44 10 72 0 0,37-3 184 0 0,-67-8-256 0 0,-23-1 0 0 0,0 0 0 0 0,0 0 0 0 0,-1 1 0 0 0,1-1 0 0 0,0 1 0 0 0,0 0 0 0 0,3 2 0 0 0,-3-1 0 0 0,1-1-1 0 0,-1 1 1 0 0,1-1 0 0 0,0 0-1 0 0,0-1 1 0 0,5 0 0 0 0,-4 0 3 0 0,0 1 0 0 0,0 0 1 0 0,0 0-1 0 0,7 2-3 0 0,-7-1 15 0 0,0-1-1 0 0,0 0 1 0 0,8 1-15 0 0,4 0 9 0 0,4 0-9 0 0,-18-2 0 0 0,1-2 0 0 0,38 4 31 0 0,-25-1 0 0 0,1 0 0 0 0,0-2 0 0 0,0 0 0 0 0,4-2-31 0 0,23-1 93 0 0,-9 2-57 0 0,-32 1-19 0 0,1 1-1 0 0,-1 0 0 0 0,0 1 0 0 0,6 0-16 0 0,-5 0-1 0 0,0 0 0 0 0,0-1 0 0 0,0 0-1 0 0,2 0 2 0 0,58-1 69 0 0,-37 1-74 0 0,-10 0 5 0 0,-4 0 0 0 0,0 0 0 0 0,0 1 0 0 0,0 0 0 0 0,0 2 0 0 0,3 1 0 0 0,-11-3 0 0 0,0 1-1 0 0,0-2 1 0 0,1 1 0 0 0,-1-1-1 0 0,4-1 1 0 0,25 2 26 0 0,20 3 263 0 0,21-4-289 0 0,42 3-149 0 0,-102-2 244 0 0,-1-2 0 0 0,4 0-95 0 0,15-1 190 0 0,45-6-78 0 0,-67 8-134 0 0,-1 0-52 0 0,0 0 0 0 0,0-1 0 0 0,0 0 0 0 0,0-1 0 0 0,2-1 74 0 0,24 0 154 0 0,-15 0 87 0 0,20-1-241 0 0,7 0-63 0 0,-52 4 63 0 0,33-4 2 0 0,20 0-2 0 0,118 4-7 0 0,-150 4-11 0 0,-19-3 18 0 0,1 0 1 0 0,-1 0-1 0 0,0-1 0 0 0,1 1 0 0 0,-1-1 1 0 0,1 0-1 0 0,-1 0 0 0 0,1 0 1 0 0,-1 0-1 0 0,1 0 0 0 0,-1 0 0 0 0,2-1 0 0 0,11-2 2 0 0,1 0 1 0 0,-1 1-1 0 0,1 1 0 0 0,0 0 0 0 0,0 1-2 0 0,2-1 94 0 0,0-1-1 0 0,14-3-93 0 0,15-1 102 0 0,-29 4-64 0 0,15 0-4 0 0,0 0 0 0 0,0 2 0 0 0,6 2-34 0 0,-22-1 0 0 0,-10-1 3 0 0,-1 1 0 0 0,1-1-1 0 0,-1 1 1 0 0,3 1-3 0 0,7 1 31 0 0,0 0 0 0 0,-1-1 0 0 0,2 0-31 0 0,33 4 216 0 0,-33-3-56 0 0,-1-1 0 0 0,13-1-160 0 0,11 2 210 0 0,51-1-132 0 0,-68-1-38 0 0,0-1 0 0 0,0-1-40 0 0,1 0-107 0 0,-1 1 0 0 0,2 1 107 0 0,-1 1-50 0 0,14 1 266 0 0,-28-1-191 0 0,0-2 0 0 0,0 1 0 0 0,0-1 0 0 0,7-1-25 0 0,18 1-4 0 0,-24 1 4 0 0,21 0 0 0 0,36-4 11 0 0,-62 3 18 0 0,0-1 0 0 0,0 1 0 0 0,0-1 0 0 0,0-1 0 0 0,0 1-29 0 0,11-3 36 0 0,132-11 380 0 0,-111 12-416 0 0,-18 2 0 0 0,0-1 0 0 0,1-1 0 0 0,7-1-66 0 0,-1 0 0 0 0,0 2 0 0 0,5 1 66 0 0,43 5 141 0 0,-45-5-91 0 0,-24-1-20 0 0,0 0-21 0 0,10 0-9 0 0,0 1 0 0 0,0 0 0 0 0,4 1 0 0 0,17-1 0 0 0,-8-3-14 0 0,16-4-49 0 0,3-4 63 0 0,2 2 4 0 0,-29 7-11 0 0,-1-2-1 0 0,3-1 8 0 0,-15 3 5 0 0,-3 2 3 0 0,0 0-1 0 0,0 0 0 0 0,0 0 1 0 0,0 1-1 0 0,0-1 1 0 0,0 1-1 0 0,0 0 0 0 0,4 1-7 0 0,10 1 0 0 0,3-1 0 0 0,-18-3 0 0 0,0 1 0 0 0,64-2 3 0 0,-21 2-19 0 0,-1-1-76 0 0,-22-1 13 0 0,-22 3 83 0 0,1 0 0 0 0,-1-1-1 0 0,1 1 1 0 0,0 0-1 0 0,-1 0 1 0 0,1 0 0 0 0,-1 0-1 0 0,1 1 1 0 0,0-1 0 0 0,-1 1-1 0 0,1 0-3 0 0,4 0 8 0 0,1 1 0 0 0,-1-1 0 0 0,1-1 0 0 0,-1 1 0 0 0,4-1-8 0 0,36-2-73 0 0,14-3 58 0 0,-15 2 15 0 0,7 1 0 0 0,-25-1 0 0 0,-23 1 0 0 0,1 0 0 0 0,110-7 160 0 0,-98 6-123 0 0,-15 0-15 0 0,0 1-17 0 0,-1 1-6 0 0,1 0 0 0 0,-1 0 0 0 0,0 0 0 0 0,1 0 0 0 0,-1 1 0 0 0,1-1 0 0 0,0 1 1 0 0,-1-1-1 0 0,1 1 0 0 0,-1 0 0 0 0,1 0 1 0 0,21-5-107 0 0,-14 4 124 0 0,-1 0 1 0 0,0 1-1 0 0,0 0 0 0 0,8 2-17 0 0,-4-2 0 0 0,0 1 0 0 0,-11 1 0 0 0,1-1 0 0 0,10 0 0 0 0,12-6-697 0 0,-24 5 655 0 0,-1 0 1 0 0,0 0-1 0 0,0 0 0 0 0,1 0 0 0 0,-1 0 1 0 0,0 0-1 0 0,0 0 0 0 0,1 0 0 0 0,-1 0 1 0 0,0 0-1 0 0,0 0 0 0 0,0 0 1 0 0,1 0-1 0 0,-1 0 0 0 0,0-1 0 0 0,0 1 1 0 0,1 0-1 0 0,-1 0 0 0 0,0 0 0 0 0,0 0 1 0 0,0 0-1 0 0,0-1 0 0 0,1 1 1 0 0,-1 0-1 0 0,0 0 0 0 0,0 0 0 0 0,0-1 1 0 0,0 1-1 0 0,0 0 0 0 0,0 0 1 0 0,1-1-1 0 0,-1 1 0 0 0,0 0 0 0 0,0 0 1 0 0,0 0-1 0 0,0-1 0 0 0,0 1 0 0 0,0 0 1 0 0,0 0-1 0 0,0-1 0 0 0,0 1 1 0 0,0 0-1 0 0,0 0 0 0 0,0-1 0 0 0,0 1 1 0 0,0 0-1 0 0,-1 0 0 0 0,1-1 1 0 0,0 1-1 0 0,0 0 0 0 0,0 0 0 0 0,0-1 1 0 0,0 1-1 0 0,0 0 0 0 0,-1 0 0 0 0,1 0 1 0 0,0 0 41 0 0,-9-14-1553 0 0,8 13 1564 0 0,-12-18-1314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4-09T17:25:58.39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 57 13680 0 0,'0'0'628'0'0,"-1"2"-18"0"0,-1 3-340 0 0,1-3 19 0 0,1-2 51 0 0,0 0 11 0 0,0 0-80 0 0,2-1-307 0 0,0 0-1 0 0,-1 0 0 0 0,1 0 1 0 0,0 0-1 0 0,0 0 0 0 0,-1 0 0 0 0,1 0 1 0 0,2 0 36 0 0,-4 1-29 0 0,10-2-414 0 0,0 0 0 0 0,0 0 0 0 0,0 1 0 0 0,8 0 443 0 0,-16 1-51 0 0,18 3 1382 0 0,31 2 67 0 0,-25-4-207 0 0,-25-1-1178 0 0,12-1 114 0 0,-1 0 1 0 0,1 1-1 0 0,0 0 0 0 0,-1 1 0 0 0,9 2-127 0 0,-7-2 16 0 0,3 0-16 0 0,34 14 0 0 0,-43-13 11 0 0,1 0-1 0 0,-1-1 1 0 0,1 0-1 0 0,5-1-10 0 0,16 2 34 0 0,-23-2-11 0 0,0 0-1 0 0,0 0 0 0 0,0-1 1 0 0,0 0-1 0 0,0 0 0 0 0,-1-1 1 0 0,3 0-23 0 0,33-6 117 0 0,35-3-106 0 0,-12 2-12 0 0,-57 8 4 0 0,0 1-1 0 0,1 1 0 0 0,-1 0 0 0 0,0 0 0 0 0,2 0-2 0 0,-3 1 43 0 0,1-1 1 0 0,-1 0-1 0 0,1-1 0 0 0,0 1 1 0 0,0-2-1 0 0,2 1-43 0 0,59-8 192 0 0,-43 7-67 0 0,1-2-1 0 0,16-5-124 0 0,-19 4 11 0 0,1 1 0 0 0,0 1-1 0 0,0 1 1 0 0,0 2 0 0 0,0 0-1 0 0,2 2-10 0 0,22 0 54 0 0,14-1-54 0 0,87-2 300 0 0,-90-5-72 0 0,11 5-82 0 0,2 0-135 0 0,-67 1 0 0 0,-1-1 0 0 0,1 0-1 0 0,0 0 1 0 0,0-1 0 0 0,-1 0 0 0 0,1 0 0 0 0,0 0-11 0 0,8-2 31 0 0,-2 4-22 0 0,0-1-10 0 0,26-6 57 0 0,52-6-46 0 0,-55 9 9 0 0,1 1-1 0 0,15 3-18 0 0,-13-1 17 0 0,10-5 95 0 0,61 5 770 0 0,-52 1-822 0 0,-38-1-48 0 0,14 5-12 0 0,14 1-182 0 0,3-1 116 0 0,-11 2 66 0 0,-25-5 0 0 0,21 0 0 0 0,-9-1 22 0 0,-1-1-1 0 0,6-2-21 0 0,21 1 21 0 0,-44 0-8 0 0,-1 0-1 0 0,0 0 1 0 0,1 0 0 0 0,1-2-13 0 0,-3 1 13 0 0,0 1 0 0 0,0 0 0 0 0,0 0 0 0 0,0 0 0 0 0,0 1 0 0 0,0 0 0 0 0,2 0-13 0 0,42 7 152 0 0,-15-2-115 0 0,1-1 0 0 0,18-1-37 0 0,-29-3 21 0 0,-7-1 24 0 0,0 1 0 0 0,0 1-1 0 0,-1 1 1 0 0,5 1-45 0 0,-12-1 30 0 0,1-1-1 0 0,0-1 1 0 0,-1 1 0 0 0,1-2-1 0 0,4 0-29 0 0,28-1 44 0 0,44 4 20 0 0,14 4-64 0 0,-35-10 72 0 0,-35 8 8 0 0,-1 0-1 0 0,24 7-79 0 0,-39-8 78 0 0,0 0-1 0 0,0-1 1 0 0,0-1 0 0 0,1 0 0 0 0,4-2-78 0 0,-14 1 20 0 0,84-3 140 0 0,-25 3 32 0 0,-34-1 223 0 0,16 1-415 0 0,-16 1-303 0 0,28 6 175 0 0,-49-7 135 0 0,11-1 105 0 0,0 2 1 0 0,1 0-1 0 0,-1 2 0 0 0,7 1-112 0 0,-23-3-7 0 0,1 0-1 0 0,-1-1 1 0 0,0 1 0 0 0,0-1-1 0 0,3-1 8 0 0,-2 1-7 0 0,-1 0 0 0 0,0 0 0 0 0,0 0 0 0 0,1 1-1 0 0,-1-1 1 0 0,2 2 7 0 0,-1-1-7 0 0,-1 0 0 0 0,0-1 0 0 0,0 1 0 0 0,1-1-1 0 0,-1 0 1 0 0,1-1 7 0 0,0 1-7 0 0,-1 0 0 0 0,1 0 0 0 0,-1 0 0 0 0,1 0 0 0 0,-1 1 0 0 0,1 0 0 0 0,-1 0 0 0 0,0 1-1 0 0,0-1 1 0 0,1 1 0 0 0,-1 0 0 0 0,0 1 7 0 0,8 4 59 0 0,-11-5-30 0 0,1-1-1 0 0,-1 1 1 0 0,0-1 0 0 0,1 0-1 0 0,-1 0 1 0 0,1 0 0 0 0,-1 0-1 0 0,3 0-28 0 0,-4-1 5 0 0,0 0 0 0 0,0 0 0 0 0,0 0 1 0 0,1 0-1 0 0,-1 0 0 0 0,0 0 0 0 0,0 1 0 0 0,0-1 0 0 0,0 0 0 0 0,0 1 0 0 0,0-1 0 0 0,0 1 0 0 0,0 0 0 0 0,0-1 0 0 0,0 1 0 0 0,0-1 0 0 0,-1 1 0 0 0,1 0 0 0 0,0 0 0 0 0,0 0 0 0 0,-1-1 1 0 0,1 1-1 0 0,0 1-5 0 0,-1-2 0 0 0,0 1 1 0 0,1-1-1 0 0,-1 1 1 0 0,0-1-1 0 0,1 0 1 0 0,-1 1-1 0 0,0-1 0 0 0,1 0 1 0 0,-1 1-1 0 0,0-1 1 0 0,1 0-1 0 0,-1 1 1 0 0,1-1-1 0 0,-1 0 1 0 0,1 1-1 0 0,-1-1 1 0 0,1 0-1 0 0,-1 0 1 0 0,1 0-1 0 0,-1 0 1 0 0,1 0-1 0 0,-1 1 1 0 0,1-1-1 0 0,-1 0 0 0 0,4-1 21 0 0,-3 1-14 0 0,0 0 0 0 0,0 0 0 0 0,0 0 1 0 0,0 0-1 0 0,0 0 0 0 0,0 0 0 0 0,0 0 0 0 0,0 0 0 0 0,0 1 0 0 0,0-1 1 0 0,0 0-1 0 0,-1 1 0 0 0,1-1 0 0 0,0 0 0 0 0,0 1 0 0 0,0-1 0 0 0,0 1 1 0 0,0 0-8 0 0,19 8 144 0 0,-18-9-138 0 0,11 10-15 0 0,-11-9-163 0 0,-2-1-456 0 0,-9-7-1056 0 0,-1 2 813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4-10T20:29:42.64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862 517 10136 0 0,'0'0'230'0'0,"0"0"30"0"0,-13 5 306 0 0,4 0-491 0 0,-1-1 0 0 0,1 0 0 0 0,-1 0 1 0 0,0-1-1 0 0,0 0-75 0 0,-27 9 1577 0 0,29-10-1438 0 0,0 0-1 0 0,1 0 1 0 0,-1-1-1 0 0,0 0 1 0 0,0 0 0 0 0,0-1-1 0 0,0 0 1 0 0,-3-1-139 0 0,-7 1 24 0 0,-8-1 46 0 0,17 0 1 0 0,-1 1 0 0 0,0 0 1 0 0,0 1-1 0 0,0 0 0 0 0,0 0 1 0 0,-3 2-72 0 0,10-2 44 0 0,0-1 1 0 0,-1 1-1 0 0,1 0 1 0 0,-1-1 0 0 0,1 0-1 0 0,-1 1 1 0 0,1-1-1 0 0,0-1 1 0 0,-1 1 0 0 0,1 0-1 0 0,-3-2-44 0 0,2 2 80 0 0,-1 0-1 0 0,0-1 0 0 0,0 1 1 0 0,0 1-1 0 0,1-1 0 0 0,-1 1 1 0 0,-1 0-80 0 0,-11 1 183 0 0,-18 2 67 0 0,-11 4-250 0 0,26-4 41 0 0,-36-3-41 0 0,35 4 53 0 0,13-4 16 0 0,0 1-1 0 0,0-1 1 0 0,0 0-1 0 0,-3-1-68 0 0,5 1 98 0 0,-1-1 0 0 0,1 1 0 0 0,-1 0-1 0 0,0 0 1 0 0,1 0 0 0 0,-4 2-98 0 0,-50 23 308 0 0,55-24-258 0 0,0 1 0 0 0,1 0 0 0 0,-1 0 0 0 0,1 0 0 0 0,-2 2-50 0 0,4-3 13 0 0,1-1 0 0 0,-1 1 0 0 0,1-1 0 0 0,-1 1 0 0 0,1 0 0 0 0,0-1 1 0 0,0 1-1 0 0,-1 0 0 0 0,1 0 0 0 0,1 0 0 0 0,-1 0 0 0 0,0 0 0 0 0,0 0 0 0 0,0 1-13 0 0,-3 10 0 0 0,0 3 0 0 0,3-12 14 0 0,1-1 0 0 0,-1 1-1 0 0,0-1 1 0 0,0 0 0 0 0,0 1-1 0 0,-1-1 1 0 0,0 2-14 0 0,-5 12 71 0 0,-18 83 349 0 0,16-45-327 0 0,5-36-68 0 0,1 0 0 0 0,-1 15-25 0 0,1-3 14 0 0,1-10 63 0 0,1 20-77 0 0,-1 6 51 0 0,0-9-11 0 0,-3 27 48 0 0,5-42-60 0 0,1-20-23 0 0,-1 0 0 0 0,0 1 0 0 0,0-1 1 0 0,0 0-1 0 0,0 1 0 0 0,-1-1 0 0 0,0 2-5 0 0,1-1 0 0 0,0-1 0 0 0,-1 0 0 0 0,1 0 0 0 0,1 0 0 0 0,-1 0 0 0 0,0 0 0 0 0,1 0 0 0 0,-1 1 0 0 0,2 14 0 0 0,0 9 23 0 0,-2-23-16 0 0,0 0 0 0 0,1 0 0 0 0,-2 1 0 0 0,1-1 0 0 0,0 0-1 0 0,-1 0-6 0 0,-2 33 139 0 0,5-28-86 0 0,-2-9-50 0 0,0 1 0 0 0,0-1 0 0 0,0 0-1 0 0,1 1 1 0 0,-1-1 0 0 0,0 1 0 0 0,0-1-1 0 0,0 1 1 0 0,0-1 0 0 0,0 0 0 0 0,0 1-1 0 0,0-1 1 0 0,-1 1 0 0 0,1-1 0 0 0,0 0-1 0 0,0 1 1 0 0,0-1 0 0 0,0 1 0 0 0,0-1-1 0 0,-1 0 1 0 0,1 1 0 0 0,0-1-1 0 0,0 0 1 0 0,-1 1-3 0 0,1-1 3 0 0,0 1 0 0 0,-1 0 0 0 0,1 0 0 0 0,-1-1 0 0 0,1 1-1 0 0,0 0 1 0 0,0 0 0 0 0,-1 0 0 0 0,1 0 0 0 0,0-1 0 0 0,0 1 0 0 0,0 0-1 0 0,0 0 1 0 0,0 0 0 0 0,0 0 0 0 0,0 0 0 0 0,0-1 0 0 0,0 2-3 0 0,1 4 6 0 0,-1-4-6 0 0,0 1 1 0 0,0-1-1 0 0,1 1 0 0 0,-1-1 0 0 0,1 0 1 0 0,-1 1-1 0 0,1-1 0 0 0,0 0 1 0 0,0 1-1 0 0,0-1 0 0 0,0 0 0 0 0,0 0 1 0 0,1 0-1 0 0,-1 0 0 0 0,1 0 0 0 0,0 1 0 0 0,7 6 101 0 0,-7-6-67 0 0,0-1 0 0 0,0 1 0 0 0,0-1 0 0 0,1 0-1 0 0,-1 0 1 0 0,2 1-34 0 0,5 5 134 0 0,-5-6-126 0 0,-1 0 1 0 0,1 0-1 0 0,-1 0 0 0 0,0 0 1 0 0,0 1-1 0 0,0-1 1 0 0,0 1-1 0 0,0 0 0 0 0,-1 0 1 0 0,2 2-9 0 0,6 5 44 0 0,-8-8-43 0 0,0 0-1 0 0,0-1 1 0 0,0 1 0 0 0,0-1 0 0 0,0 0 0 0 0,1 0-1 0 0,-1 0 1 0 0,1 0 0 0 0,-1 0 0 0 0,1 0 0 0 0,-1-1 0 0 0,1 1-1 0 0,0-1 0 0 0,33 3 11 0 0,22-3 53 0 0,-55-1-57 0 0,0 1 0 0 0,0-1 0 0 0,-1 0 0 0 0,1 1 0 0 0,0-1 0 0 0,-1-1 1 0 0,1 1-1 0 0,0 0 0 0 0,-1-1 0 0 0,1 1 0 0 0,-1-1 0 0 0,1 0-7 0 0,0-1 7 0 0,0 1 1 0 0,1 0-1 0 0,-1 0 0 0 0,0 1 0 0 0,0-1 1 0 0,1 1-1 0 0,2-1-7 0 0,7 0 11 0 0,0 1-1 0 0,1 0 1 0 0,-1 1 0 0 0,1 1-1 0 0,5 0-10 0 0,26 2 0 0 0,-27-1 0 0 0,-16-1 0 0 0,1 0 0 0 0,-1-1 0 0 0,1 0 0 0 0,-1 1 0 0 0,0-1 0 0 0,1 0 0 0 0,-1 0 0 0 0,3-1 0 0 0,74-7 168 0 0,0 3-1 0 0,43 4-167 0 0,-110 1 1 0 0,93 10 63 0 0,-84-9-64 0 0,13-1 0 0 0,-28-1 0 0 0,1 1 0 0 0,-1 0 0 0 0,1 0 0 0 0,0 1 0 0 0,2 1 0 0 0,-3-1 0 0 0,0-1 0 0 0,0 1 0 0 0,0-1 0 0 0,1 0 0 0 0,4-1 0 0 0,34-4 0 0 0,0 2 0 0 0,44 2 0 0 0,-53 1 0 0 0,55 5 0 0 0,-62-4 0 0 0,21 4 0 0 0,-21-1 0 0 0,20-1 0 0 0,-18-2 4 0 0,14 3-4 0 0,-14-1-17 0 0,13-1 17 0 0,188-2-67 0 0,-112-5 67 0 0,133 5 0 0 0,-183-5 0 0 0,55 5-64 0 0,-82 5 64 0 0,-26-5 0 0 0,3 0 0 0 0,0 0 0 0 0,-1 1 0 0 0,7 2 0 0 0,-7-1 0 0 0,0-1 0 0 0,0-2 0 0 0,0 0 0 0 0,0 0 0 0 0,13-4 0 0 0,-26 4 0 0 0,31-3 0 0 0,16 1 0 0 0,-16 2 0 0 0,8-3 0 0 0,-20 2 0 0 0,1 1 0 0 0,17 2 0 0 0,-1 0 0 0 0,-35-1 0 0 0,45-2 0 0 0,-37 0 0 0 0,1 1 0 0 0,10 1 0 0 0,-11 1 0 0 0,0-2 0 0 0,11-1 0 0 0,-11 1 0 0 0,0 0 0 0 0,0 1 0 0 0,4 1 0 0 0,-7 0 0 0 0,0-1 0 0 0,1 0 0 0 0,-1-1 0 0 0,0-1 0 0 0,4 0 0 0 0,-5 0 0 0 0,0 1 0 0 0,0 1 0 0 0,0 0 0 0 0,1 0 0 0 0,0 1 0 0 0,17 0 0 0 0,189 9 0 0 0,-27-15 64 0 0,-134 10-200 0 0,-55-6 136 0 0,-1 2 0 0 0,11 3 0 0 0,-10-3 0 0 0,-1-1 0 0 0,9-4 0 0 0,-3 3 0 0 0,-1 0 0 0 0,0 1 0 0 0,1-1 0 0 0,-1 2 0 0 0,5-1 0 0 0,-4 1 0 0 0,4-1 0 0 0,-2-1 0 0 0,-1-2 0 0 0,-6 2 0 0 0,29 1 0 0 0,-30 1 0 0 0,-1-1 0 0 0,1 0 0 0 0,-1 0 0 0 0,1 0 0 0 0,0 0 0 0 0,-1 0 0 0 0,1 0 0 0 0,-1 0 0 0 0,1 0 0 0 0,-1 0 0 0 0,1 0 0 0 0,-1 0 0 0 0,1 0 0 0 0,-1 0 0 0 0,1-1 0 0 0,-1 1 0 0 0,1 0 0 0 0,-1 0 0 0 0,1 0 0 0 0,-1-1 0 0 0,1 1 0 0 0,-1 0 0 0 0,1-1 0 0 0,-1 1 0 0 0,3-2 0 0 0,29 0 0 0 0,-25 2 0 0 0,-1-1 0 0 0,1 1 0 0 0,-1-1 0 0 0,5 0 0 0 0,-9 0-5 0 0,0 1-1 0 0,0-1 0 0 0,0 1 1 0 0,0 0-1 0 0,0 0 0 0 0,0 0 1 0 0,1 0-1 0 0,-1 0 0 0 0,1 0 6 0 0,4 1-5 0 0,1-1 0 0 0,-1 0 0 0 0,1 0-1 0 0,3-1 6 0 0,12 1 0 0 0,-7-2 0 0 0,-9-1 0 0 0,14-4 0 0 0,-18 6 0 0 0,-1 0 0 0 0,1 0 0 0 0,-1 0 0 0 0,1 1 0 0 0,-1-1 0 0 0,1 1 0 0 0,0 0 0 0 0,-1-1 0 0 0,2 1 0 0 0,113 4 0 0 0,-116-4 0 0 0,-1 0 0 0 0,1 0 0 0 0,-1 0 0 0 0,1 0 0 0 0,-1 0 0 0 0,0 0 0 0 0,1 0 0 0 0,-1 0 0 0 0,1 0 0 0 0,-1 0 0 0 0,1 0 0 0 0,-1 0 0 0 0,0-1 0 0 0,1 1 0 0 0,-1 0 0 0 0,1 0 0 0 0,-1 0 0 0 0,0-1 0 0 0,1 1 0 0 0,-1 0 0 0 0,0 0 0 0 0,1-1 0 0 0,-1 1 0 0 0,1-1 0 0 0,-1 1 0 0 0,1 0 0 0 0,-1-1 0 0 0,1 1 0 0 0,-1 0 0 0 0,1 0 0 0 0,-1 0 0 0 0,1-1 0 0 0,0 1 0 0 0,-1 0 0 0 0,1 0 0 0 0,-1 0 0 0 0,1 0 0 0 0,-1 0 0 0 0,1 0 0 0 0,-1 0 0 0 0,1 0 0 0 0,0 0 0 0 0,-1 0 0 0 0,1 0 0 0 0,2 0 0 0 0,0 0 0 0 0,0 0 0 0 0,0-1 0 0 0,0 1 0 0 0,-1-1 0 0 0,1 0 0 0 0,0 1 0 0 0,0-1 0 0 0,-1-1 0 0 0,1 1 0 0 0,0 0 0 0 0,-1-1 0 0 0,2 0 0 0 0,-1-1 11 0 0,-1 1 32 0 0,4-4-25 0 0,0-2 0 0 0,0 1 1 0 0,0 0-1 0 0,-1-1 0 0 0,-1 0 1 0 0,1 0-1 0 0,-1-1 0 0 0,2-6-18 0 0,7-16 0 0 0,-11 27 23 0 0,0 0-1 0 0,0 0 0 0 0,0 0 0 0 0,-1 0 1 0 0,1-3-23 0 0,6-13 138 0 0,-7 16-77 0 0,0 0-1 0 0,1 1 1 0 0,-1-1 0 0 0,-1 0 0 0 0,1 0 0 0 0,-1 0 0 0 0,1 0-1 0 0,-1-1-60 0 0,0 1 54 0 0,0 0 0 0 0,1 0 0 0 0,-1 0 0 0 0,1 1 0 0 0,0-1 0 0 0,0 0 0 0 0,0 1 0 0 0,1-3-54 0 0,3-4 90 0 0,-1 0 0 0 0,0 0 0 0 0,-1-1 0 0 0,1-2-90 0 0,3-22 0 0 0,-5 21 0 0 0,1 1 0 0 0,1-1 0 0 0,4-10 0 0 0,-8 22 0 0 0,1 1 0 0 0,-1-1 0 0 0,0 1 0 0 0,1-1 0 0 0,-1 0 0 0 0,0 1 0 0 0,0-1 0 0 0,0 1 0 0 0,0-1 0 0 0,-1 0 0 0 0,1 1 0 0 0,0-2 0 0 0,-1-12 0 0 0,3 3-46 0 0,-2 8 6 0 0,1-1 0 0 0,0 1-1 0 0,0 0 1 0 0,0 0 0 0 0,0 0 0 0 0,1 0-1 0 0,0-2 41 0 0,0 3 0 0 0,0-1 0 0 0,-1 0 0 0 0,0 1 0 0 0,0-1 0 0 0,0 0 0 0 0,0-3 0 0 0,0 3 0 0 0,0 1 0 0 0,-1-1 0 0 0,1 0 0 0 0,1 1 0 0 0,-1 0 0 0 0,2-4 0 0 0,8-26 0 0 0,-6 22 0 0 0,-5 9 0 0 0,0 1 0 0 0,1 0 0 0 0,-1-1 0 0 0,1 1 0 0 0,-1 0 0 0 0,1-1 0 0 0,0 1 0 0 0,-1 0 0 0 0,1 0 0 0 0,0 0 0 0 0,0 0 0 0 0,6-8 72 0 0,-6 7-49 0 0,0 0 1 0 0,1 0 0 0 0,-1 1 0 0 0,0-1 0 0 0,1 1 0 0 0,-1-1 0 0 0,1 1 0 0 0,0 0 0 0 0,-1-1 0 0 0,2 1-24 0 0,66-37 17 0 0,-39 30-17 0 0,-20 5 0 0 0,1-1 0 0 0,-1 1 0 0 0,1 1 0 0 0,0 0 0 0 0,8-1 0 0 0,56 0 0 0 0,1 0 0 0 0,-42 1-290 0 0,27 1 290 0 0,-27 1-286 0 0,26-3 286 0 0,179-15-200 0 0,-214 15 88 0 0,14-1 263 0 0,19 1-151 0 0,93-3 76 0 0,18-1-124 0 0,166 3 90 0 0,-194 5-343 0 0,-136-1 302 0 0,105-1 270 0 0,9-5-271 0 0,-78 4 0 0 0,-25 2 0 0 0,-1 0 0 0 0,16-4 0 0 0,-11 2 0 0 0,0 0 0 0 0,0 2 0 0 0,0 0 0 0 0,0 1 0 0 0,49 0 0 0 0,149-6 0 0 0,-162 10 0 0 0,152-7-8 0 0,-73 9 8 0 0,41 1-201 0 0,-143-6 365 0 0,207 14-151 0 0,-21-11-13 0 0,-91-4-1 0 0,-7 0 13 0 0,-66 0 43 0 0,-27-1 37 0 0,1 2 0 0 0,3 0-92 0 0,-16 0 118 0 0,0-2 0 0 0,0 0 0 0 0,4-1-118 0 0,0 0-70 0 0,0 1 0 0 0,0 0 70 0 0,-3 1 29 0 0,0-1-1 0 0,7-2-28 0 0,17 1 199 0 0,511-4 9 0 0,-322-3-276 0 0,-126 13 200 0 0,-49-4-132 0 0,-38 2-11 0 0,-14-3-12 0 0,0 1-1 0 0,0 0 1 0 0,0-1-1 0 0,0 0 1 0 0,0 0-1 0 0,2 0 24 0 0,-1-1 17 0 0,0 1 0 0 0,0 0 0 0 0,0 0 0 0 0,0 0 1 0 0,0 0-1 0 0,0 1 0 0 0,0-1-17 0 0,8 2 32 0 0,-11-2-32 0 0,0-1 0 0 0,0 1 0 0 0,0 0 0 0 0,0 0 0 0 0,0 0 0 0 0,-1 0 0 0 0,1 0 0 0 0,0 0 0 0 0,0 0 0 0 0,0 0 0 0 0,0 1 0 0 0,0-1 0 0 0,-1 0 0 0 0,1 0 0 0 0,0 1 0 0 0,0-1 0 0 0,0 1 0 0 0,-1-1 0 0 0,5 2 0 0 0,17-1 0 0 0,-1-1-73 0 0,-1 0 33 0 0,-3 0 25 0 0,-15 0 13 0 0,16-3 68 0 0,-17 3-65 0 0,-1 0-1 0 0,0 0 1 0 0,1 0-1 0 0,-1 0 1 0 0,1 0 0 0 0,-1 0-1 0 0,1-1 1 0 0,-1 1-1 0 0,0 0 1 0 0,1 0-1 0 0,-1 0 1 0 0,0-1-1 0 0,1 1 1 0 0,-1 0-1 0 0,0-1 1 0 0,1 1-1 0 0,-1 0 1 0 0,0-1-1 0 0,1 1 1 0 0,-1 0 0 0 0,0-1-1 0 0,0 1 1 0 0,0-1-1 0 0,1 1 1 0 0,-1 0-1 0 0,0-1 1 0 0,0 1-1 0 0,0-1 1 0 0,0 1-1 0 0,0-1 1 0 0,0 1-1 0 0,4-10-1 0 0,-3 7 12 0 0,0 1-1 0 0,0-1 0 0 0,0 1 0 0 0,0-1 1 0 0,-1 0-1 0 0,1 1 0 0 0,-1-1 0 0 0,0 0 0 0 0,0 1 1 0 0,0-3-11 0 0,2-11 25 0 0,-1 13-25 0 0,0-1 0 0 0,-1 1 0 0 0,0-1 0 0 0,0 1 0 0 0,0-1 0 0 0,0 1 0 0 0,0-1 0 0 0,-1 1 0 0 0,0-11 0 0 0,1 11 0 0 0,0-1 0 0 0,0 0 0 0 0,-1 0 0 0 0,1 1 0 0 0,-1-1 0 0 0,0 0 0 0 0,0 1 0 0 0,0-1 0 0 0,-1 1 0 0 0,1 0 0 0 0,-1-1 0 0 0,0 0-14 0 0,1 0-1 0 0,-1 0 1 0 0,1 0-1 0 0,0 0 1 0 0,0-3 14 0 0,-6-19-68 0 0,-2-4 2 0 0,6 17 46 0 0,2 9 8 0 0,0 0 0 0 0,1 0 0 0 0,-1 0 1 0 0,1 0-1 0 0,0 0 0 0 0,0-1 1 0 0,0 1-1 0 0,1 0 0 0 0,-1 0 0 0 0,1-1 12 0 0,-1 3-11 0 0,0 0-1 0 0,0-1 0 0 0,0 1 1 0 0,0 0-1 0 0,0 0 0 0 0,-1 0 1 0 0,1 0-1 0 0,-1-2 12 0 0,-1-4-39 0 0,1-2 49 0 0,1 9 1 0 0,0-1-1 0 0,-1 1 1 0 0,1-1-1 0 0,0 0 1 0 0,0 1-1 0 0,-1-1 1 0 0,1 1-1 0 0,-1-1 1 0 0,1 1-1 0 0,-1-1 1 0 0,0 1-11 0 0,-1-4 1 0 0,0 0-1 0 0,0 1 1 0 0,1-1 0 0 0,0 0 0 0 0,0 0 0 0 0,0 0 0 0 0,0 0 0 0 0,1 0 0 0 0,0 0-1 0 0,0 0 1 0 0,0 0 0 0 0,1-3-1 0 0,-1-8 4 0 0,9-10-26 0 0,-9 17-134 0 0,-1 2 136 0 0,1 1 0 0 0,1 0 0 0 0,-1 0 0 0 0,1 0 0 0 0,0 0 0 0 0,0 0 0 0 0,1-2 20 0 0,-2 7 18 0 0,1-1 0 0 0,-1 0 1 0 0,0 0-1 0 0,-1 0 0 0 0,1 1 1 0 0,0-1-1 0 0,0 0 0 0 0,-1 0 1 0 0,1 1-1 0 0,-1-2-18 0 0,-2-12 95 0 0,3-30-95 0 0,0 44-16 0 0,0 0-1 0 0,0 0 0 0 0,1 0 1 0 0,-1 0-1 0 0,0 0 0 0 0,1 0 0 0 0,-1 0 1 0 0,1 0-1 0 0,-1 0 0 0 0,1 0 1 0 0,0 0-1 0 0,-1 1 0 0 0,1-1 0 0 0,0 0 17 0 0,0 0-17 0 0,0 0-1 0 0,-1 0 1 0 0,1 0-1 0 0,0 0 1 0 0,-1 0-1 0 0,1 0 0 0 0,0 0 1 0 0,-1 0-1 0 0,0 0 1 0 0,1 0-1 0 0,-1 0 0 0 0,0 0 1 0 0,1-1-1 0 0,-1 0 18 0 0,2-3 0 0 0,0 0 0 0 0,-1-15 0 0 0,-1 19 9 0 0,1 0-1 0 0,-1 1 1 0 0,0-1-1 0 0,0 0 1 0 0,0 0-1 0 0,0 1 0 0 0,0-1 1 0 0,0 0-1 0 0,0 1 1 0 0,-1-1-1 0 0,1 0 1 0 0,0 0-1 0 0,0 1 1 0 0,0-1-1 0 0,-1 0 0 0 0,1 1 1 0 0,0-1-1 0 0,-1 0-8 0 0,2-3 161 0 0,-1 3-154 0 0,1 1-2 0 0,-1 0 0 0 0,0-1 0 0 0,0 1-1 0 0,0 0 1 0 0,0-1 0 0 0,0 1 0 0 0,1-1 0 0 0,-1 1-1 0 0,0 0 1 0 0,0-1 0 0 0,0 1 0 0 0,0 0 0 0 0,0-1-1 0 0,0 1 1 0 0,0-1 0 0 0,0 1 0 0 0,0 0-1 0 0,-1-1 1 0 0,1 1 0 0 0,0-1 0 0 0,0 1 0 0 0,0 0-1 0 0,0-1-4 0 0,-5-12 18 0 0,5 8-36 0 0,1 0-151 0 0,-1 5 157 0 0,1-1 0 0 0,-1 1 0 0 0,0 0 0 0 0,0-1 0 0 0,0 1 0 0 0,0-1 0 0 0,0 1 0 0 0,0 0-1 0 0,0-1 1 0 0,0 1 0 0 0,0-1 0 0 0,0 1 0 0 0,0 0 0 0 0,0-1 0 0 0,0 1 0 0 0,0-1 0 0 0,0 1 0 0 0,-1-1 0 0 0,1 1 0 0 0,0 0 0 0 0,0-1 0 0 0,0 1 0 0 0,0 0 0 0 0,-1-1 0 0 0,1 1 0 0 0,0 0 0 0 0,-1-1 12 0 0,0 0-3 0 0,-1-1-1 0 0,0 0 0 0 0,1 1 0 0 0,-1-1 1 0 0,0 1-1 0 0,0-1 0 0 0,0 1 0 0 0,0 0 0 0 0,0 0 1 0 0,0 0-1 0 0,-1 0 0 0 0,1 0 0 0 0,0 1 1 0 0,-1-1-1 0 0,1 1 0 0 0,0-1 0 0 0,-1 1 4 0 0,-44-7 0 0 0,40 6 0 0 0,0 0 0 0 0,0 0 0 0 0,0-1 0 0 0,1 0 0 0 0,-1-1 0 0 0,0 1 0 0 0,-26-9 0 0 0,26 9-41 0 0,0 0 0 0 0,0 1 0 0 0,0 0 0 0 0,-1 1 0 0 0,1 0 0 0 0,0 0 0 0 0,0 0 0 0 0,-3 1 41 0 0,5 0 18 0 0,-1-2-1 0 0,1 1 1 0 0,0 0-1 0 0,-1-1 1 0 0,0 0-18 0 0,-19-2 56 0 0,-16-3-56 0 0,-2-4-72 0 0,26 10 72 0 0,-1 1 0 0 0,-9 3 0 0 0,-8-5-27 0 0,13 0 28 0 0,-12 3 11 0 0,26 0-12 0 0,1-2-1 0 0,0 1 1 0 0,0-1 0 0 0,0 0 0 0 0,0 0 0 0 0,-1-1-1 0 0,-1-1 1 0 0,3 1-1 0 0,0-1 0 0 0,0 1 0 0 0,0 1 0 0 0,0-1 1 0 0,0 1-1 0 0,0 0 0 0 0,0 0 0 0 0,0 1 0 0 0,0 0 0 0 0,0 0 0 0 0,-3 1 1 0 0,4-1 1 0 0,0-1 0 0 0,0 0 0 0 0,1 0 0 0 0,-1 0 0 0 0,0 0 0 0 0,0-1 0 0 0,1 1 0 0 0,-1-1 0 0 0,-2-1-1 0 0,-7-1 1 0 0,-1 0-5 0 0,-11 1 18 0 0,-4 0-88 0 0,21 1 76 0 0,8 1-1 0 0,-16 1-14 0 0,15-1-30 0 0,-2 2 32 0 0,2 1 11 0 0,-21 7 0 0 0,19-6 0 0 0,4-4-2 0 0,0 0 0 0 0,0 1 0 0 0,-1-1 0 0 0,1 1 0 0 0,0-1 1 0 0,0 1-1 0 0,0-1 0 0 0,-1 1 0 0 0,1-1 0 0 0,0 1 0 0 0,0-1 0 0 0,0 1 0 0 0,0-1 0 0 0,0 1 0 0 0,0-1 0 0 0,0 1 0 0 0,0-1 0 0 0,0 1 0 0 0,0-1 0 0 0,1 1 0 0 0,-1-1 0 0 0,0 1 0 0 0,0-1 0 0 0,0 1 0 0 0,1-1 0 0 0,-1 0 0 0 0,0 1 2 0 0,1 0-3 0 0,0-1 0 0 0,0 1 0 0 0,-1-1 0 0 0,1 1 0 0 0,0 0 0 0 0,-1-1 0 0 0,1 1 0 0 0,-1 0 0 0 0,1 0 0 0 0,-1-1 0 0 0,1 1 0 0 0,-1 0 0 0 0,1 0 0 0 0,-1 0 0 0 0,0 0 0 0 0,1 0 0 0 0,-1-1 0 0 0,0 2 3 0 0,4 13-21 0 0,10 24 21 0 0,-11-5 0 0 0,3 15 0 0 0,6 18 0 0 0,-1-3-53 0 0,-10-62 69 0 0,-1 1 0 0 0,1 0 0 0 0,-1-1-1 0 0,0 1 1 0 0,0 0 0 0 0,0 0 0 0 0,0-1 0 0 0,-1 1 0 0 0,1 0-1 0 0,-1 0 1 0 0,0-1 0 0 0,0 1 0 0 0,0-1 0 0 0,0 1 0 0 0,0-1-1 0 0,-1 2-15 0 0,-5 11 91 0 0,7-14-32 0 0,0-1 39 0 0,0 1-90 0 0,0-1 0 0 0,0 1 0 0 0,0 0 0 0 0,1-1 0 0 0,-1 1 0 0 0,0 0 0 0 0,0-1 0 0 0,1 1 0 0 0,-1 0 0 0 0,1-1 0 0 0,-1 1 0 0 0,1-1 0 0 0,-1 1 0 0 0,1-1 0 0 0,-1 1 0 0 0,1-1 0 0 0,-1 0 0 0 0,1 1 0 0 0,-1-1 0 0 0,1 1 0 0 0,0-1 0 0 0,-1 0 0 0 0,1 0 0 0 0,-1 1 0 0 0,1-1 0 0 0,0 0 0 0 0,0 0 0 0 0,-1 0 0 0 0,1 0 0 0 0,0 0 0 0 0,-1 0 0 0 0,1 0 0 0 0,0 0 0 0 0,0 0-8 0 0,32-1 342 0 0,-20 0-276 0 0,111-5 238 0 0,-39 1-304 0 0,-62 4-98 0 0,0-1 1 0 0,20-5 97 0 0,19-2 163 0 0,5 10-163 0 0,-60 0 0 0 0,-1 2-18 0 0,-4-2-69 0 0,-2-1 4 0 0,-5 6 31 0 0,0-1-1 0 0,1 1 0 0 0,0 0 1 0 0,-2 3 52 0 0,6-8-75 0 0,-6 7-117 0 0,-4 6 48 0 0,-14 1 114 0 0,23-15 29 0 0,-11 6-12 0 0,-1-1-1 0 0,0 0 0 0 0,-1-1 1 0 0,-10 2 13 0 0,-11 4-290 0 0,21-7 288 0 0,-1 0-1 0 0,1-1 0 0 0,-1-1 1 0 0,0 0-1 0 0,0-1 1 0 0,0-1-1 0 0,0 0 0 0 0,-3-1 3 0 0,-5-1 3 0 0,-1 2-1 0 0,-18 1-2 0 0,29 1-38 0 0,0-2 0 0 0,-10 0 38 0 0,12 0-31 0 0,0 0 1 0 0,0 1 0 0 0,1 0 0 0 0,-6 1 30 0 0,-12 0-70 0 0,22-1 60 0 0,-1 1 0 0 0,1-1 0 0 0,0 1 0 0 0,-1 0 0 0 0,-3 1 10 0 0,1 0-9 0 0,0-1 1 0 0,-1 0-1 0 0,1-1 0 0 0,-1 0 0 0 0,1 0 1 0 0,-1-1-1 0 0,-1 0 9 0 0,-24-1-14 0 0,5 1 14 0 0,-23-3 0 0 0,42 4-12 0 0,0 0-1 0 0,0 1 0 0 0,0 1 0 0 0,0 0 0 0 0,0 0 13 0 0,-19 5-6 0 0,16-4-17 0 0,0-1-1 0 0,-14 2 24 0 0,-69 0-11 0 0,72-4 11 0 0,22-1 0 0 0,-1 1 0 0 0,1 0 0 0 0,0 0 0 0 0,-1 0 0 0 0,1 0 0 0 0,-1 1 0 0 0,1-1 0 0 0,0 1 0 0 0,-1 0 0 0 0,0 1 0 0 0,-18 1 0 0 0,20-3 0 0 0,-1 0 0 0 0,1 1 0 0 0,0-1 0 0 0,-1 0 0 0 0,1 1 0 0 0,-1 0 0 0 0,1-1 0 0 0,0 1 0 0 0,-1 0 0 0 0,1 0 0 0 0,0 0 0 0 0,-2 2 0 0 0,0-1 4 0 0,0 1 0 0 0,0-1 0 0 0,-1 0 0 0 0,0 0 0 0 0,1 0 0 0 0,-1-1-1 0 0,-4 2-3 0 0,-16 5 27 0 0,16-5-25 0 0,0 0 0 0 0,0-1 0 0 0,-1 0 0 0 0,1-1 0 0 0,-1 0 1 0 0,-1 0-3 0 0,-29 4-3 0 0,20-4 3 0 0,16-1 0 0 0,0 1 0 0 0,0-1 0 0 0,0 0 0 0 0,0 1 0 0 0,0 0 0 0 0,-1 0 0 0 0,-7 2 0 0 0,1-1 0 0 0,-1 0 0 0 0,1-1 0 0 0,-2 0 0 0 0,-30 3 0 0 0,15 1 0 0 0,-16 3 0 0 0,0-2 0 0 0,-42 1 0 0 0,1-7 0 0 0,38-1 46 0 0,0 2 0 0 0,0 3 0 0 0,1 1 0 0 0,-11 4-46 0 0,-40 1 0 0 0,10-2 0 0 0,65-6 33 0 0,1-1-1 0 0,-1-1 1 0 0,-10-2-33 0 0,4 1 84 0 0,-22 1-84 0 0,33 0 25 0 0,0-1 0 0 0,-5 0-25 0 0,-25-2 24 0 0,-38-2 100 0 0,72 5-73 0 0,0-1 0 0 0,-10-3-51 0 0,10 2 46 0 0,0 0 0 0 0,-11 1-46 0 0,-4 1 10 0 0,-10-1 4 0 0,0 3-1 0 0,-6 1-13 0 0,25-1 153 0 0,-1-1-1 0 0,-2-1-152 0 0,4 0 142 0 0,1 0 0 0 0,-11 3-142 0 0,24-3 0 0 0,0 0 0 0 0,0 0 0 0 0,1 0 0 0 0,-1 0 0 0 0,0-1 0 0 0,-1 1 0 0 0,-17-2 0 0 0,-78 8 0 0 0,53-4 0 0 0,-1 2 0 0 0,-7 4 0 0 0,-36 3 0 0 0,53-7-134 0 0,0-2 0 0 0,-28-3 134 0 0,13-2 102 0 0,0 2 0 0 0,-48 6-102 0 0,-210 15 15 0 0,106-9-24 0 0,64-6-8 0 0,47-3 20 0 0,-300 6-3 0 0,284-1 0 0 0,78-5 0 0 0,-16 2 0 0 0,-17 2 0 0 0,-40-2 46 0 0,-52 2 76 0 0,-10 4 32 0 0,81-4-100 0 0,-24 1-54 0 0,-91 6 0 0 0,92-8 0 0 0,-42-4 0 0 0,61-2 0 0 0,-42 6 0 0 0,100-2 0 0 0,25-2 0 0 0,0 0 0 0 0,0-1 0 0 0,0 0 0 0 0,-6 0 0 0 0,-142-13 0 0 0,28 4 0 0 0,-16 3 0 0 0,62 1 0 0 0,-23 1 0 0 0,59 2 0 0 0,0 2 0 0 0,-3 2 0 0 0,-35 1 0 0 0,21-3 4 0 0,-147-3 46 0 0,117-2-40 0 0,32 0-10 0 0,-59 1 0 0 0,47 1 0 0 0,-24 1 0 0 0,-37 3-89 0 0,109-2 90 0 0,0-1-1 0 0,1-1 0 0 0,-1-1 0 0 0,-11-5 0 0 0,20 6 0 0 0,0 0 0 0 0,-12-1 0 0 0,-17-3 0 0 0,-9-7 24 0 0,19 5 164 0 0,-25-3-188 0 0,25 7 47 0 0,5 0 28 0 0,0 1-1 0 0,-20 2-74 0 0,18 3 0 0 0,-18 4 0 0 0,19-2 0 0 0,-19 0 0 0 0,40-3 0 0 0,-1 1 0 0 0,0 1 0 0 0,-8 1 0 0 0,-9 2 0 0 0,0-1 0 0 0,9-3 0 0 0,1 2 0 0 0,0 0 0 0 0,0 1 0 0 0,0 0 0 0 0,-9 5 0 0 0,-9 5-17 0 0,15-5-6 0 0,-1 0-1 0 0,-3 3 24 0 0,8-4 0 0 0,-9 6 0 0 0,-12 7 0 0 0,27-16 0 0 0,-1 1 0 0 0,2 0 0 0 0,-7 5 0 0 0,-4 3 19 0 0,16-12-15 0 0,-1 1 0 0 0,1 0 0 0 0,0 0 0 0 0,0 1-1 0 0,0-1 1 0 0,1 1 0 0 0,-1 0 0 0 0,-1 3-4 0 0,0 0-26 0 0,2 0 1 0 0,-1 0 0 0 0,1 1-1 0 0,0-1 1 0 0,1 1 0 0 0,0 0-1 0 0,0 0 1 0 0,1 0 0 0 0,-1 0-1 0 0,2 0 1 0 0,-1 0 0 0 0,1 0-1 0 0,1 3 26 0 0,5 3 1 0 0,-6-13-2 0 0,1 1-1 0 0,0-1 1 0 0,-1 0-1 0 0,1 0 1 0 0,-1 1-1 0 0,1-1 1 0 0,-1 0-1 0 0,1 1 0 0 0,-1-1 1 0 0,0 0-1 0 0,0 1 2 0 0,6 19-40 0 0,0-3 138 0 0,1 5-136 0 0,-6-19 31 0 0,1 0-1 0 0,-1 0 1 0 0,0 0 0 0 0,0 0 0 0 0,-1 1-1 0 0,1 0 8 0 0,-1 0-4 0 0,1 0 0 0 0,0-1 0 0 0,0 1 0 0 0,1-1 0 0 0,-1 1 0 0 0,1-1 0 0 0,0 1-1 0 0,0-1 5 0 0,1 3-31 0 0,-3-4 31 0 0,2-1 0 0 0,11 8 0 0 0,-9-7 6 0 0,0-1 0 0 0,1 0 0 0 0,-1 0 0 0 0,1 0 0 0 0,0 0 0 0 0,0-1 0 0 0,0 1 0 0 0,-1-2 0 0 0,1 1 0 0 0,0 0 0 0 0,0-1 0 0 0,0 0 0 0 0,1 0-6 0 0,6 0 49 0 0,1 1-1 0 0,-1 0 1 0 0,12 2-49 0 0,8 2 14 0 0,1-2-1 0 0,0-1 1 0 0,0-2 0 0 0,9-1-14 0 0,14 0 9 0 0,-8-2 123 0 0,0-2 0 0 0,-1-2-1 0 0,0-2 1 0 0,16-6-132 0 0,45-10 185 0 0,-65 20 72 0 0,0 0 0 0 0,32 3-257 0 0,-45 1 142 0 0,15 1-31 0 0,-21 1-366 0 0,21-3 255 0 0,12-1-40 0 0,1 2 0 0 0,-1 3 0 0 0,21 4 40 0 0,-40-5 0 0 0,0-1 0 0 0,33-4 0 0 0,29-2 0 0 0,-50 5 30 0 0,-22 0 29 0 0,0 1-1 0 0,0 1 1 0 0,0 2-1 0 0,19 3-58 0 0,-24 0 151 0 0,-10-2-214 0 0,0-1 0 0 0,0-1 0 0 0,9 1 63 0 0,11-2-33 0 0,-1 0 1 0 0,0-2-1 0 0,8-3 33 0 0,2 0 46 0 0,5 2-46 0 0,16-1 78 0 0,-15 1 97 0 0,10 3-175 0 0,-14-1 29 0 0,61 6-29 0 0,-73-6-30 0 0,18 0-222 0 0,37-5 252 0 0,-53 3 114 0 0,0 1 0 0 0,17 2-114 0 0,7 0 62 0 0,136-1-142 0 0,-146 2 94 0 0,-29-1 6 0 0,0 1 0 0 0,15 3-20 0 0,-17-2 6 0 0,0 0 1 0 0,0-2 0 0 0,1 0-1 0 0,1-1-6 0 0,10 0-55 0 0,17 2 55 0 0,-19-1-48 0 0,0 0-1 0 0,2-2 49 0 0,58-1 57 0 0,4 0 38 0 0,-49 2-95 0 0,-14 1 0 0 0,-20 0 0 0 0,0 0 0 0 0,0 0 0 0 0,6 2 0 0 0,-6-1 0 0 0,1-1 0 0 0,-1 0 0 0 0,8 0 0 0 0,14 0-13 0 0,-18 0-7 0 0,1 0 0 0 0,-1-1 0 0 0,10-2 20 0 0,14 1-10 0 0,-24 1 89 0 0,-10 0-11 0 0,10 0-4 0 0,-1-1 0 0 0,1-1 0 0 0,0 0-64 0 0,8-3 0 0 0,-19 5 0 0 0,-1 0 0 0 0,1-1 0 0 0,-1 1 0 0 0,1 0 0 0 0,-1-1 0 0 0,1 1 0 0 0,-1 0 0 0 0,1 0 0 0 0,0 0 0 0 0,-1-1 0 0 0,1 1 0 0 0,-1 0 0 0 0,1 0 0 0 0,0 0 0 0 0,-1 0 0 0 0,1 0 0 0 0,-1 0 0 0 0,1 0 0 0 0,0 0 0 0 0,-1 1 0 0 0,1-1 0 0 0,-1 0 0 0 0,1 0 0 0 0,0 0 0 0 0,-1 1 0 0 0,2-1 0 0 0,4 0 11 0 0,-1 0 16 0 0,10-1-101 0 0,3-3 78 0 0,22-11-242 0 0,-40 15 140 0 0,0 0-142 0 0,0 0-605 0 0,0 0-262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4-10T20:29:46.54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58 8 6624 0 0,'-45'-4'1270'0'0,"34"9"1656"0"0,10-5-2901 0 0,1 0 0 0 0,0 0 0 0 0,0 0 0 0 0,0 0 0 0 0,0 0 0 0 0,0 0 0 0 0,0 0 0 0 0,0 0 0 0 0,0 0 0 0 0,0 0 0 0 0,0 0 0 0 0,0 0 0 0 0,0 0 0 0 0,0 0 0 0 0,0 0 0 0 0,-1 0 0 0 0,1 0 0 0 0,0 0 0 0 0,0 0 0 0 0,0 0 0 0 0,0 0 0 0 0,0 0 0 0 0,0 0 0 0 0,0 1-1 0 0,0-1 1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0,1 0 0 0 0,-1 0 0 0 0,0 0 0 0 0,0 1 0 0 0,0-1 0 0 0,0 0-25 0 0,12 1 4553 0 0,2-1-3034 0 0,-2 0-1718 0 0,1 0 0 0 0,-1-1 0 0 0,0 0 0 0 0,5-2 199 0 0,-10 3 89 0 0,-1-1 0 0 0,1 0 0 0 0,-1 1 0 0 0,1 0 1 0 0,3 1-90 0 0,-4 0 45 0 0,-1-1 1 0 0,1 0 0 0 0,0 0-1 0 0,0 0 1 0 0,-1-1 0 0 0,1 0-1 0 0,1 0-45 0 0,-2-1 53 0 0,0 1 0 0 0,0 0 1 0 0,0 1-1 0 0,0-1 0 0 0,0 1 0 0 0,0 0 0 0 0,0 0 0 0 0,2 1-53 0 0,31 0 159 0 0,22-1-148 0 0,-60 0 46 0 0,9 0 115 0 0,32 0 684 0 0,-6 6-938 0 0,10-10 89 0 0,-35 3-10 0 0,-1 0-1 0 0,1 0 1 0 0,0 1-1 0 0,0 0 1 0 0,0 1-1 0 0,8 2 4 0 0,-8-2 0 0 0,0 0 0 0 0,-1 0 0 0 0,1-1 0 0 0,5 0 0 0 0,0 0 0 0 0,-6 2 29 0 0,-7-2-24 0 0,0 1-1 0 0,0 0 1 0 0,0-1 0 0 0,0 0-1 0 0,0 1 1 0 0,0-1 0 0 0,-1 0-1 0 0,1 0 1 0 0,0 0 0 0 0,0 0-1 0 0,1 0-4 0 0,12 0 10 0 0,-6 1-6 0 0,-1-1 0 0 0,1-1 0 0 0,-1 1 0 0 0,1-1 0 0 0,-1-1 0 0 0,1 0-4 0 0,28 7-67 0 0,-29-5 124 0 0,0-1-25 0 0,-1 1 0 0 0,0 0 1 0 0,0 1-1 0 0,1-1 0 0 0,-1 1 1 0 0,3 2-33 0 0,27 2-202 0 0,-32-4 202 0 0,1 0 0 0 0,0-1 0 0 0,-1 1 0 0 0,1-1 0 0 0,-1 0-1 0 0,1-1 1 0 0,2 1 0 0 0,9-1 16 0 0,93-2 95 0 0,-42 9 43 0 0,-49-5-168 0 0,-15-1 17 0 0,1 1 0 0 0,0-1 1 0 0,0 0-1 0 0,0-1 0 0 0,0 1 0 0 0,-1-1 0 0 0,1 0 0 0 0,3-1-3 0 0,17 5 107 0 0,45-1 84 0 0,-46 0-42 0 0,1-2 1 0 0,11-2-150 0 0,15 3 0 0 0,-14 0 0 0 0,29 5 0 0 0,-22-1 0 0 0,10-7 0 0 0,-43 1-1 0 0,-10 3 0 0 0,2 0 3 0 0,15-1 9 0 0,-16-2 12 0 0,11 5 7 0 0,-8-3-17 0 0,1 0 0 0 0,-1 0 0 0 0,0 0-1 0 0,0-1 1 0 0,0 1 0 0 0,0-2 0 0 0,1 1-1 0 0,1-1-12 0 0,13 0 26 0 0,10-1-53 0 0,-25 1 19 0 0,0 0 1 0 0,0 1-1 0 0,0-1 1 0 0,1 1-1 0 0,-1 0 0 0 0,0 1 1 0 0,0-1-1 0 0,4 2 8 0 0,-1 0 0 0 0,0-1 0 0 0,0 0 0 0 0,0 0 0 0 0,0-1 0 0 0,0 0 0 0 0,0-1 0 0 0,5 0 0 0 0,35-2 0 0 0,-20 1 49 0 0,-21 1-29 0 0,1 1 0 0 0,-1-1 0 0 0,0 1-1 0 0,2 1-19 0 0,24 1-15 0 0,26-1 15 0 0,-46-1-1 0 0,2-2 1 0 0,19 1-32 0 0,-19 1 11 0 0,-12 0 20 0 0,-1 0-1 0 0,0 0 1 0 0,1 0-1 0 0,-1 0 1 0 0,0 1-1 0 0,1-1 1 0 0,-1 1-1 0 0,0-1 1 0 0,1 1 1 0 0,10 1 2 0 0,12-3 10 0 0,-12-3 47 0 0,-9 3-58 0 0,-1 0-1 0 0,1 0 0 0 0,0 1 0 0 0,-1-1 0 0 0,1 1 0 0 0,0 0 0 0 0,0 0 0 0 0,0 0 0 0 0,24 0 0 0 0,-3-3 64 0 0,7 4-68 0 0,-20 0 0 0 0,1-1 0 0 0,0 0 0 0 0,-1 0 0 0 0,1-2 0 0 0,11-1 4 0 0,-23 2 0 0 0,0 1 0 0 0,0 0 0 0 0,0-1 0 0 0,0 1 0 0 0,0 0 0 0 0,0 0 0 0 0,0 0 0 0 0,0-1 0 0 0,0 1 0 0 0,0 0 0 0 0,1 1 0 0 0,-1-1 0 0 0,0 0 0 0 0,0 0 0 0 0,0 0 0 0 0,0 1 0 0 0,0-1 0 0 0,0 0 0 0 0,1 0 0 0 0,-1 0 0 0 0,0 0 0 0 0,0 0 0 0 0,0 0 0 0 0,1 0 0 0 0,-1 0 0 0 0,0 0 0 0 0,0 0 0 0 0,0-1 0 0 0,1 1 0 0 0,6-1 0 0 0,2-1 0 0 0,-8 2 0 0 0,8 0 0 0 0,-2-1 0 0 0,-1-3 0 0 0,-4 3 0 0 0,1-1 0 0 0,0 4 0 0 0,13-2 0 0 0,-8-1-16 0 0,-6 0-335 0 0,0 1-848 0 0,0 1-3204 0 0,4 1-2131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4-09T18:14:53.14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71 2760 0 0,'0'0'439'0'0,"0"0"801"0"0,0 0 351 0 0,0 0 69 0 0,8-8 960 0 0,-8 7-2580 0 0,1-1 0 0 0,0 1 0 0 0,0 0-1 0 0,0 0 1 0 0,0 0 0 0 0,0-1 0 0 0,0 1-1 0 0,0 0 1 0 0,0 1 0 0 0,1-2-40 0 0,1 0 68 0 0,2-1-14 0 0,8 1-141 0 0,-11 2 68 0 0,7 0-96 0 0,8-2 451 0 0,5 1 501 0 0,-11 2-216 0 0,0-1-1 0 0,1 0 1 0 0,-1-1-1 0 0,0 0 0 0 0,2-1-620 0 0,36-2 452 0 0,-5 5-452 0 0,-21 0 0 0 0,0 0 0 0 0,14-3 0 0 0,7-1 156 0 0,40 3-156 0 0,-35 0 36 0 0,163 0 430 0 0,9-10-412 0 0,-159 5-54 0 0,-2 1 76 0 0,-41 2-32 0 0,-1 1 0 0 0,1 0 0 0 0,13 2-44 0 0,3 1 24 0 0,-22-2 77 0 0,-1 1 0 0 0,11 1-101 0 0,46 3 271 0 0,-61-5-152 0 0,0 1-1 0 0,0-2 1 0 0,0 1 0 0 0,-1-1 0 0 0,1 0 0 0 0,3-1-119 0 0,32-3 429 0 0,84-4-165 0 0,-63 12-371 0 0,-41-1 106 0 0,0-1-1 0 0,-1-1 0 0 0,9-2 2 0 0,-25 2 50 0 0,1 0-1 0 0,-1 0 0 0 0,0 0 0 0 0,4 2-49 0 0,-4-1 6 0 0,-1-1 0 0 0,1 1 0 0 0,-1-1 0 0 0,0 0 0 0 0,1 0-1 0 0,3-2-5 0 0,3 1 29 0 0,0 0 0 0 0,-1 1-1 0 0,1 0 1 0 0,9 1-29 0 0,-10 0 33 0 0,1-1-1 0 0,-1 0 1 0 0,0 0 0 0 0,4-2-33 0 0,-7 2 32 0 0,-1-1 0 0 0,1 1 0 0 0,0 0 0 0 0,-1 1 0 0 0,7 1-32 0 0,20 1 170 0 0,31 1 26 0 0,-31-5-169 0 0,-22 0-19 0 0,0 1 1 0 0,0 0-1 0 0,-1 0 0 0 0,11 2-8 0 0,51 3 11 0 0,-47-5 143 0 0,-12-1-63 0 0,23 2-27 0 0,32 4-64 0 0,41 2 64 0 0,-71-3 236 0 0,1-2 0 0 0,27-3-300 0 0,49 1 198 0 0,-68 0-194 0 0,0 2 1 0 0,10 3-5 0 0,-43-3 12 0 0,3-2 169 0 0,0 0 0 0 0,4-1-181 0 0,13 0 111 0 0,100-2-51 0 0,-100 5-6 0 0,-26 0 5 0 0,1-2 0 0 0,-1 1 1 0 0,5-1-60 0 0,-5-1 10 0 0,-1 1 0 0 0,1 1 0 0 0,-1 0 0 0 0,4 0-10 0 0,-1 1 0 0 0,0-1 0 0 0,0 0 0 0 0,0-1 0 0 0,4-1 0 0 0,3 1 0 0 0,106-1 417 0 0,-1 0 17 0 0,-104 2-232 0 0,0 1 1 0 0,8 2-204 0 0,-17-3-30 0 0,-5-1 15 0 0,-4 0-6 0 0,1 1 0 0 0,-1-1 0 0 0,1 0 1 0 0,-1 1-1 0 0,0-1 0 0 0,1 0 0 0 0,-1 1 0 0 0,1 0 0 0 0,-1-1 0 0 0,0 1 0 0 0,1 0 0 0 0,-1 0 0 0 0,1 0 22 0 0,-2-1-159 0 0,4 2-521 0 0,-1-1-4591 0 0,-2-1-1581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11831-9780-4A10-AFB1-5299EDAAED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72D7ED-22CD-4225-8081-70A753E3EE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38642-133F-41B4-B89C-9A8DF8B43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EF98-783B-454B-A0B9-432B7AED8F47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68446-0BD0-4917-A5B2-B8B7153F0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FA4E4-5B0B-41D3-9304-50FFD516E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BE5F-325E-4F6F-BC60-181265D7C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62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C2022-6FC6-4C7E-836D-0B152F8A3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80A271-1E20-4CC5-9A8C-EF7EF3C4D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80B72-D3DF-4528-B84F-402F6CCC6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EF98-783B-454B-A0B9-432B7AED8F47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351FB-2383-44B1-BF54-66A68F2CA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F6EA5-75CB-4B6F-907E-BFACDF7E4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BE5F-325E-4F6F-BC60-181265D7C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3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C0B139-360E-44D9-B424-D926FB6E28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D5412D-32B1-4BBA-9D91-092D5D3184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19909-58DC-483F-8A8C-9EF91DF6A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EF98-783B-454B-A0B9-432B7AED8F47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C6D39-7E7F-4E43-B7E5-FBDE35A08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9B035-1986-4423-A986-B3FA7C8F8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BE5F-325E-4F6F-BC60-181265D7C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EA139-CE29-48AE-B8D6-06EA31567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6D256-5006-48DF-BBC3-48DC67897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28A7A-CDD8-423C-9493-2E4C585EA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EF98-783B-454B-A0B9-432B7AED8F47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7AE50-49A4-4199-BEE1-963B4FE20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DE4B8-2A66-4131-99EE-3AE380055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BE5F-325E-4F6F-BC60-181265D7C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145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CB582-1B1C-47C4-B130-45684680F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C26527-0C6B-4E20-B290-30F802024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F469C-D074-4255-A077-69E2CEA14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EF98-783B-454B-A0B9-432B7AED8F47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2CD49-CD2E-41C6-9AA5-67D80D91E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52B48-01BE-4135-B08E-B661A64E0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BE5F-325E-4F6F-BC60-181265D7C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49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8AD95-0AF7-469F-9B12-75E11488D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8B3C8-40C9-4B91-8B7A-B032F74D5B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29E081-CCEF-4BDA-AF02-794087885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F19AF8-1350-4765-8336-A35CC964B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EF98-783B-454B-A0B9-432B7AED8F47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6B4754-1754-4D43-8E70-B541A4AB8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ECBFB-B0E4-4BFC-BA16-F5F3CBED9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BE5F-325E-4F6F-BC60-181265D7C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76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B5C69-9D93-4DBE-A41D-DF31DF468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07961-5674-4401-94EA-5999D6A09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DC32AB-1C12-43AB-98C0-189D5D4998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D5BC3F-019B-4D97-909C-A9CAFB3EB5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0291B3-E14C-48AC-B251-88937A1E15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C69E68-490A-44C9-977C-FBCEC1AB6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EF98-783B-454B-A0B9-432B7AED8F47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545D74-DB5D-4BFC-9613-DEAAB5977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388854-E115-417C-A027-2F709D8DF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BE5F-325E-4F6F-BC60-181265D7C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49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D4B4E-2B1A-4AF7-B4C5-7C42A89BE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9F010-CE08-4A27-A809-7B10284B8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EF98-783B-454B-A0B9-432B7AED8F47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8CBDEE-2C59-48FB-A2AF-FD47FC8EC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3D2001-4251-4605-BBFF-A6165E7F6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BE5F-325E-4F6F-BC60-181265D7C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6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13ADF3-EB53-4B75-82D9-6FB63EAD4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EF98-783B-454B-A0B9-432B7AED8F47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4773D0-E276-4C27-B345-45E20FF10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0B4FB5-E7DB-4102-B1BF-2E08B562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BE5F-325E-4F6F-BC60-181265D7C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9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DA57A-C75A-489C-95F8-2FDFD804A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EE8A1-BBE3-45C2-83C0-B0738D474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BE4C99-5E90-46FF-BDE8-716DF389A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15B6CE-1F10-414F-8640-2E03BCFEF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EF98-783B-454B-A0B9-432B7AED8F47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86CDB-260B-4863-907B-8CA91D617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3F371-DB2C-43FF-ACD2-B0DA173E6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BE5F-325E-4F6F-BC60-181265D7C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19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F8A38-6C8E-4CFE-9D0F-067A2C4D9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16C66C-320A-428E-800E-CB377519E8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5E87B6-CC38-4D9A-8DA6-2C9E7CC312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EEBBF1-8A2C-4980-8A28-372E1AF02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EF98-783B-454B-A0B9-432B7AED8F47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AF1AAE-5BA5-4CF1-85D3-6594AFD11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1B399F-8F8B-408E-8702-CB6BE93B0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BE5F-325E-4F6F-BC60-181265D7C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8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013038-2F46-4980-A869-90579BAEA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4BAD0-E737-4F6A-B72D-D4268352F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AB0DB-4ED6-4DCC-A96F-50ABD199A8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9EF98-783B-454B-A0B9-432B7AED8F47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6AD4E-8DC1-4E56-9F05-0BF0410324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D92F3-FDB6-4676-A9A6-57290204E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6BE5F-325E-4F6F-BC60-181265D7C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5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20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1.jp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8.xml"/><Relationship Id="rId7" Type="http://schemas.openxmlformats.org/officeDocument/2006/relationships/image" Target="../media/image33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2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9.xml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tags" Target="../tags/tag12.xml"/><Relationship Id="rId7" Type="http://schemas.openxmlformats.org/officeDocument/2006/relationships/image" Target="../media/image37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36.png"/><Relationship Id="rId5" Type="http://schemas.openxmlformats.org/officeDocument/2006/relationships/image" Target="../media/image220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3.png"/><Relationship Id="rId3" Type="http://schemas.openxmlformats.org/officeDocument/2006/relationships/tags" Target="../tags/tag15.xml"/><Relationship Id="rId7" Type="http://schemas.openxmlformats.org/officeDocument/2006/relationships/image" Target="../media/image270.png"/><Relationship Id="rId12" Type="http://schemas.openxmlformats.org/officeDocument/2006/relationships/image" Target="../media/image320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42.png"/><Relationship Id="rId5" Type="http://schemas.openxmlformats.org/officeDocument/2006/relationships/tags" Target="../tags/tag17.xml"/><Relationship Id="rId10" Type="http://schemas.openxmlformats.org/officeDocument/2006/relationships/image" Target="../media/image41.png"/><Relationship Id="rId4" Type="http://schemas.openxmlformats.org/officeDocument/2006/relationships/tags" Target="../tags/tag16.xml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7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5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0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56.emf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tags" Target="../tags/tag24.xml"/><Relationship Id="rId7" Type="http://schemas.openxmlformats.org/officeDocument/2006/relationships/image" Target="../media/image60.emf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59.emf"/><Relationship Id="rId11" Type="http://schemas.openxmlformats.org/officeDocument/2006/relationships/image" Target="../media/image62.png"/><Relationship Id="rId5" Type="http://schemas.openxmlformats.org/officeDocument/2006/relationships/image" Target="../media/image58.emf"/><Relationship Id="rId10" Type="http://schemas.openxmlformats.org/officeDocument/2006/relationships/image" Target="../media/image42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13" Type="http://schemas.openxmlformats.org/officeDocument/2006/relationships/image" Target="../media/image76.png"/><Relationship Id="rId3" Type="http://schemas.openxmlformats.org/officeDocument/2006/relationships/image" Target="../media/image63.emf"/><Relationship Id="rId7" Type="http://schemas.openxmlformats.org/officeDocument/2006/relationships/image" Target="../media/image73.png"/><Relationship Id="rId12" Type="http://schemas.openxmlformats.org/officeDocument/2006/relationships/customXml" Target="../ink/ink3.xml"/><Relationship Id="rId17" Type="http://schemas.openxmlformats.org/officeDocument/2006/relationships/image" Target="../media/image67.png"/><Relationship Id="rId2" Type="http://schemas.openxmlformats.org/officeDocument/2006/relationships/image" Target="../media/image68.png"/><Relationship Id="rId16" Type="http://schemas.openxmlformats.org/officeDocument/2006/relationships/customXml" Target="../ink/ink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11" Type="http://schemas.openxmlformats.org/officeDocument/2006/relationships/image" Target="../media/image75.png"/><Relationship Id="rId5" Type="http://schemas.openxmlformats.org/officeDocument/2006/relationships/image" Target="../media/image65.emf"/><Relationship Id="rId15" Type="http://schemas.openxmlformats.org/officeDocument/2006/relationships/image" Target="../media/image65.png"/><Relationship Id="rId10" Type="http://schemas.openxmlformats.org/officeDocument/2006/relationships/customXml" Target="../ink/ink2.xml"/><Relationship Id="rId4" Type="http://schemas.openxmlformats.org/officeDocument/2006/relationships/image" Target="../media/image64.emf"/><Relationship Id="rId9" Type="http://schemas.openxmlformats.org/officeDocument/2006/relationships/image" Target="../media/image74.png"/><Relationship Id="rId14" Type="http://schemas.openxmlformats.org/officeDocument/2006/relationships/customXml" Target="../ink/ink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5.png"/><Relationship Id="rId7" Type="http://schemas.openxmlformats.org/officeDocument/2006/relationships/image" Target="../media/image87.png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6.xml"/><Relationship Id="rId5" Type="http://schemas.openxmlformats.org/officeDocument/2006/relationships/image" Target="../media/image57.emf"/><Relationship Id="rId4" Type="http://schemas.openxmlformats.org/officeDocument/2006/relationships/image" Target="../media/image8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8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8.emf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77.png"/><Relationship Id="rId5" Type="http://schemas.openxmlformats.org/officeDocument/2006/relationships/image" Target="../media/image71.png"/><Relationship Id="rId4" Type="http://schemas.openxmlformats.org/officeDocument/2006/relationships/image" Target="../media/image9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15B4B3B-0BAE-47A1-907C-619EE29E13FA}"/>
              </a:ext>
            </a:extLst>
          </p:cNvPr>
          <p:cNvGrpSpPr/>
          <p:nvPr/>
        </p:nvGrpSpPr>
        <p:grpSpPr>
          <a:xfrm>
            <a:off x="1" y="6396335"/>
            <a:ext cx="12192000" cy="461665"/>
            <a:chOff x="1" y="6396335"/>
            <a:chExt cx="12192000" cy="46166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6315797-0484-41D6-802A-A63A27EFFA2C}"/>
                </a:ext>
              </a:extLst>
            </p:cNvPr>
            <p:cNvSpPr/>
            <p:nvPr/>
          </p:nvSpPr>
          <p:spPr>
            <a:xfrm>
              <a:off x="1" y="6396335"/>
              <a:ext cx="12192000" cy="461665"/>
            </a:xfrm>
            <a:prstGeom prst="rect">
              <a:avLst/>
            </a:prstGeom>
            <a:solidFill>
              <a:srgbClr val="DF802A"/>
            </a:solidFill>
            <a:ln w="38100">
              <a:solidFill>
                <a:srgbClr val="704C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0CAFA33-FDC7-40EF-BDFF-1B6D68FBE06B}"/>
                </a:ext>
              </a:extLst>
            </p:cNvPr>
            <p:cNvSpPr txBox="1"/>
            <p:nvPr/>
          </p:nvSpPr>
          <p:spPr>
            <a:xfrm>
              <a:off x="178049" y="6396335"/>
              <a:ext cx="15334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M. Sievert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5F24B61-BF87-48AF-A9A1-E196199E7750}"/>
                </a:ext>
              </a:extLst>
            </p:cNvPr>
            <p:cNvSpPr txBox="1"/>
            <p:nvPr/>
          </p:nvSpPr>
          <p:spPr>
            <a:xfrm>
              <a:off x="3431722" y="6396335"/>
              <a:ext cx="53285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Theory Developments in Small Systems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1BD0F0F-7E3C-4017-97DD-4BA85E367B26}"/>
                </a:ext>
              </a:extLst>
            </p:cNvPr>
            <p:cNvSpPr txBox="1"/>
            <p:nvPr/>
          </p:nvSpPr>
          <p:spPr>
            <a:xfrm>
              <a:off x="10750731" y="6396335"/>
              <a:ext cx="1263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1 / 26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4E11B85-E1C4-4B15-B8FA-BE1044DC0CC6}"/>
              </a:ext>
            </a:extLst>
          </p:cNvPr>
          <p:cNvGrpSpPr/>
          <p:nvPr/>
        </p:nvGrpSpPr>
        <p:grpSpPr>
          <a:xfrm>
            <a:off x="1561011" y="371339"/>
            <a:ext cx="9069978" cy="2357846"/>
            <a:chOff x="1654830" y="371339"/>
            <a:chExt cx="9069978" cy="2357846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40DD26ED-A0FD-43F6-92EA-F4B7BF2F9DCE}"/>
                </a:ext>
              </a:extLst>
            </p:cNvPr>
            <p:cNvSpPr/>
            <p:nvPr/>
          </p:nvSpPr>
          <p:spPr>
            <a:xfrm>
              <a:off x="1654830" y="371339"/>
              <a:ext cx="9069978" cy="2357846"/>
            </a:xfrm>
            <a:prstGeom prst="roundRect">
              <a:avLst/>
            </a:prstGeom>
            <a:solidFill>
              <a:srgbClr val="DF802A"/>
            </a:solidFill>
            <a:ln w="57150">
              <a:solidFill>
                <a:srgbClr val="704C42"/>
              </a:solidFill>
            </a:ln>
            <a:effectLst>
              <a:glow rad="101600">
                <a:srgbClr val="23C5D6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190CBF6-2BF5-4C21-94FD-E1A78EE55BA1}"/>
                </a:ext>
              </a:extLst>
            </p:cNvPr>
            <p:cNvSpPr txBox="1"/>
            <p:nvPr/>
          </p:nvSpPr>
          <p:spPr>
            <a:xfrm>
              <a:off x="1676685" y="765432"/>
              <a:ext cx="902626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latin typeface="Cambria" panose="02040503050406030204" pitchFamily="18" charset="0"/>
                  <a:ea typeface="Cambria" panose="02040503050406030204" pitchFamily="18" charset="0"/>
                </a:rPr>
                <a:t>Recent Theoretical Developments in Small Systems</a:t>
              </a: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9162EA23-2E82-4E9C-9FE1-965055E27245}"/>
              </a:ext>
            </a:extLst>
          </p:cNvPr>
          <p:cNvSpPr txBox="1"/>
          <p:nvPr/>
        </p:nvSpPr>
        <p:spPr>
          <a:xfrm>
            <a:off x="0" y="5052685"/>
            <a:ext cx="5953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r>
              <a:rPr lang="en-US" sz="3200" baseline="300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sz="32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Workshop of the</a:t>
            </a:r>
          </a:p>
          <a:p>
            <a:pPr algn="ctr"/>
            <a:r>
              <a:rPr lang="en-US" sz="32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Topical Group on Hadron Physics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008C6C9-2B4E-4C09-9FA5-669E22ABEE15}"/>
              </a:ext>
            </a:extLst>
          </p:cNvPr>
          <p:cNvSpPr txBox="1"/>
          <p:nvPr/>
        </p:nvSpPr>
        <p:spPr>
          <a:xfrm>
            <a:off x="7539922" y="5268129"/>
            <a:ext cx="4474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Friday, April 12, 2019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10AC107-BD3E-4DB2-B812-E1BF06A1E069}"/>
              </a:ext>
            </a:extLst>
          </p:cNvPr>
          <p:cNvGrpSpPr/>
          <p:nvPr/>
        </p:nvGrpSpPr>
        <p:grpSpPr>
          <a:xfrm>
            <a:off x="1561011" y="3233709"/>
            <a:ext cx="8542858" cy="1123840"/>
            <a:chOff x="1561011" y="3193115"/>
            <a:chExt cx="8542858" cy="1123840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FEA4FA7-97E3-4635-A4FA-7158BE7BBC59}"/>
                </a:ext>
              </a:extLst>
            </p:cNvPr>
            <p:cNvSpPr txBox="1"/>
            <p:nvPr/>
          </p:nvSpPr>
          <p:spPr>
            <a:xfrm>
              <a:off x="2088131" y="3193115"/>
              <a:ext cx="38649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600" dirty="0">
                  <a:solidFill>
                    <a:srgbClr val="BB2E0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Matthew D. Sievert</a:t>
              </a:r>
            </a:p>
          </p:txBody>
        </p:sp>
        <p:pic>
          <p:nvPicPr>
            <p:cNvPr id="1026" name="Picture 2" descr="Image result for rutgers university">
              <a:extLst>
                <a:ext uri="{FF2B5EF4-FFF2-40B4-BE49-F238E27FC236}">
                  <a16:creationId xmlns:a16="http://schemas.microsoft.com/office/drawing/2014/main" id="{A57C4630-1CA5-4A5D-84F5-06A330C116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8" t="36659" r="514" b="36848"/>
            <a:stretch/>
          </p:blipFill>
          <p:spPr bwMode="auto">
            <a:xfrm>
              <a:off x="6361359" y="3307566"/>
              <a:ext cx="3742510" cy="1009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8614181-3AA1-4933-9C55-2302662157CA}"/>
                </a:ext>
              </a:extLst>
            </p:cNvPr>
            <p:cNvSpPr txBox="1"/>
            <p:nvPr/>
          </p:nvSpPr>
          <p:spPr>
            <a:xfrm>
              <a:off x="1561011" y="3855290"/>
              <a:ext cx="43920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solidFill>
                    <a:srgbClr val="BB2E0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with Jacquelyn Noronha-Hostler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0600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0DD26ED-A0FD-43F6-92EA-F4B7BF2F9DCE}"/>
              </a:ext>
            </a:extLst>
          </p:cNvPr>
          <p:cNvSpPr/>
          <p:nvPr/>
        </p:nvSpPr>
        <p:spPr>
          <a:xfrm>
            <a:off x="0" y="0"/>
            <a:ext cx="12192000" cy="646331"/>
          </a:xfrm>
          <a:prstGeom prst="roundRect">
            <a:avLst/>
          </a:prstGeom>
          <a:solidFill>
            <a:srgbClr val="DF802A"/>
          </a:solidFill>
          <a:ln w="57150">
            <a:solidFill>
              <a:srgbClr val="704C4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086AAB9-924D-495B-B6C9-49C95055C6E9}"/>
              </a:ext>
            </a:extLst>
          </p:cNvPr>
          <p:cNvSpPr txBox="1"/>
          <p:nvPr/>
        </p:nvSpPr>
        <p:spPr>
          <a:xfrm>
            <a:off x="1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Gluon Correlations in Semi-Dilute / Dense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6B2500C-B259-4282-854A-A1E614E420BB}"/>
              </a:ext>
            </a:extLst>
          </p:cNvPr>
          <p:cNvGrpSpPr/>
          <p:nvPr/>
        </p:nvGrpSpPr>
        <p:grpSpPr>
          <a:xfrm>
            <a:off x="1" y="6396335"/>
            <a:ext cx="12192000" cy="461665"/>
            <a:chOff x="1" y="6396335"/>
            <a:chExt cx="12192000" cy="46166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780DCC8-E81C-4636-930A-2BE85C66D9F3}"/>
                </a:ext>
              </a:extLst>
            </p:cNvPr>
            <p:cNvSpPr/>
            <p:nvPr/>
          </p:nvSpPr>
          <p:spPr>
            <a:xfrm>
              <a:off x="1" y="6396335"/>
              <a:ext cx="12192000" cy="461665"/>
            </a:xfrm>
            <a:prstGeom prst="rect">
              <a:avLst/>
            </a:prstGeom>
            <a:solidFill>
              <a:srgbClr val="DF802A"/>
            </a:solidFill>
            <a:ln w="38100">
              <a:solidFill>
                <a:srgbClr val="704C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F4B6A09-EECD-4C88-9A83-FDE7C802CA85}"/>
                </a:ext>
              </a:extLst>
            </p:cNvPr>
            <p:cNvSpPr txBox="1"/>
            <p:nvPr/>
          </p:nvSpPr>
          <p:spPr>
            <a:xfrm>
              <a:off x="178049" y="6396335"/>
              <a:ext cx="15334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M. Sievert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E129ABC-B190-4697-9CD4-DA8686A9A5FD}"/>
                </a:ext>
              </a:extLst>
            </p:cNvPr>
            <p:cNvSpPr txBox="1"/>
            <p:nvPr/>
          </p:nvSpPr>
          <p:spPr>
            <a:xfrm>
              <a:off x="3431722" y="6396335"/>
              <a:ext cx="53285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Theory Developments in Small Systems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5EEBFBE-89D7-4DEF-B6D7-AC36DF316593}"/>
                </a:ext>
              </a:extLst>
            </p:cNvPr>
            <p:cNvSpPr txBox="1"/>
            <p:nvPr/>
          </p:nvSpPr>
          <p:spPr>
            <a:xfrm>
              <a:off x="10750731" y="6396335"/>
              <a:ext cx="1263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9 / 26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D08426D8-71FF-4F1A-8864-891BF39A75F5}"/>
              </a:ext>
            </a:extLst>
          </p:cNvPr>
          <p:cNvSpPr txBox="1"/>
          <p:nvPr/>
        </p:nvSpPr>
        <p:spPr>
          <a:xfrm>
            <a:off x="326028" y="3260972"/>
            <a:ext cx="118659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Correlations at </a:t>
            </a:r>
            <a:r>
              <a:rPr lang="en-US" sz="2400" b="1" dirty="0">
                <a:solidFill>
                  <a:srgbClr val="BB2E0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mid-rapidity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are dominated by soft </a:t>
            </a:r>
            <a:r>
              <a:rPr lang="en-US" sz="2400" b="1" dirty="0">
                <a:solidFill>
                  <a:srgbClr val="BB2E0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gluons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704C4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 leading-density, 2-gluon correlations are symmetric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Reflective of </a:t>
            </a:r>
            <a:r>
              <a:rPr lang="en-US" sz="2400" b="1" dirty="0">
                <a:solidFill>
                  <a:srgbClr val="4E9C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Bose enhancement</a:t>
            </a:r>
            <a:endParaRPr lang="en-US" sz="2400" dirty="0">
              <a:solidFill>
                <a:srgbClr val="4E9CC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704C4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BB2E0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Antisymmetric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correlations enter at </a:t>
            </a:r>
            <a:r>
              <a:rPr lang="en-US" sz="2400" b="1" dirty="0">
                <a:solidFill>
                  <a:srgbClr val="BB2E0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next-to-leading density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704C4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E9C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Multi-gluon correlations 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known up to 3 (Leading / dense) and 4 (Leading / Leading)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1C9B3F-A4B7-401F-86C8-AF14A6FAF24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291" y="3453728"/>
            <a:ext cx="2741384" cy="41000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8944DC6-B8DA-4B35-941A-D51C8AA9AA7D}"/>
              </a:ext>
            </a:extLst>
          </p:cNvPr>
          <p:cNvGrpSpPr/>
          <p:nvPr/>
        </p:nvGrpSpPr>
        <p:grpSpPr>
          <a:xfrm>
            <a:off x="711945" y="809065"/>
            <a:ext cx="4756174" cy="2364776"/>
            <a:chOff x="711945" y="809065"/>
            <a:chExt cx="4756174" cy="236477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83CAF0D-7BAF-4CE2-AC35-3F6AECA4BA54}"/>
                </a:ext>
              </a:extLst>
            </p:cNvPr>
            <p:cNvGrpSpPr/>
            <p:nvPr/>
          </p:nvGrpSpPr>
          <p:grpSpPr>
            <a:xfrm>
              <a:off x="1879109" y="809065"/>
              <a:ext cx="3589010" cy="2364776"/>
              <a:chOff x="1736144" y="809065"/>
              <a:chExt cx="3589010" cy="2364776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54FE9F17-F3A4-44F9-9665-518E2DFEA8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9157" y="896196"/>
                <a:ext cx="2815997" cy="2277645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5C0D6FA3-66BA-42B3-B459-767D6B1A536A}"/>
                      </a:ext>
                    </a:extLst>
                  </p:cNvPr>
                  <p:cNvSpPr txBox="1"/>
                  <p:nvPr/>
                </p:nvSpPr>
                <p:spPr>
                  <a:xfrm>
                    <a:off x="1736145" y="809065"/>
                    <a:ext cx="847173" cy="5484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1/3</m:t>
                              </m:r>
                            </m:sup>
                          </m:sSubSup>
                        </m:oMath>
                      </m:oMathPara>
                    </a14:m>
                    <a:endParaRPr lang="en-US" sz="2400" dirty="0">
                      <a:solidFill>
                        <a:srgbClr val="00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5C0D6FA3-66BA-42B3-B459-767D6B1A536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36145" y="809065"/>
                    <a:ext cx="847173" cy="5484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17442790-D7E4-4D8C-9835-C0A8F2E8CD2B}"/>
                      </a:ext>
                    </a:extLst>
                  </p:cNvPr>
                  <p:cNvSpPr txBox="1"/>
                  <p:nvPr/>
                </p:nvSpPr>
                <p:spPr>
                  <a:xfrm>
                    <a:off x="1736144" y="2385812"/>
                    <a:ext cx="847173" cy="5484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1/3</m:t>
                              </m:r>
                            </m:sup>
                          </m:sSubSup>
                        </m:oMath>
                      </m:oMathPara>
                    </a14:m>
                    <a:endParaRPr lang="en-US" sz="2400" dirty="0">
                      <a:solidFill>
                        <a:srgbClr val="00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17442790-D7E4-4D8C-9835-C0A8F2E8CD2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36144" y="2385812"/>
                    <a:ext cx="847173" cy="5484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B86C9EC-09C9-450B-ABCF-0EEA70D300F5}"/>
                    </a:ext>
                  </a:extLst>
                </p:cNvPr>
                <p:cNvSpPr txBox="1"/>
                <p:nvPr/>
              </p:nvSpPr>
              <p:spPr>
                <a:xfrm>
                  <a:off x="711945" y="1609826"/>
                  <a:ext cx="1728216" cy="5484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rgbClr val="4E9CCB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LO in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400" b="1" i="1">
                              <a:solidFill>
                                <a:srgbClr val="4E9CCB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solidFill>
                                <a:srgbClr val="4E9CCB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4E9CCB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400" b="1" i="1">
                              <a:solidFill>
                                <a:srgbClr val="4E9CCB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solidFill>
                                <a:srgbClr val="4E9CCB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/</m:t>
                          </m:r>
                          <m:r>
                            <a:rPr lang="en-US" sz="2400" b="1" i="1">
                              <a:solidFill>
                                <a:srgbClr val="4E9CCB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𝟑</m:t>
                          </m:r>
                        </m:sup>
                      </m:sSubSup>
                    </m:oMath>
                  </a14:m>
                  <a:endParaRPr lang="en-US" sz="2400" b="1" dirty="0">
                    <a:solidFill>
                      <a:srgbClr val="4E9CCB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B86C9EC-09C9-450B-ABCF-0EEA70D300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945" y="1609826"/>
                  <a:ext cx="1728216" cy="548420"/>
                </a:xfrm>
                <a:prstGeom prst="rect">
                  <a:avLst/>
                </a:prstGeom>
                <a:blipFill>
                  <a:blip r:embed="rId7"/>
                  <a:stretch>
                    <a:fillRect l="-1060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D908DB0-66B2-47DD-BCF7-0C3ECF9D38F9}"/>
              </a:ext>
            </a:extLst>
          </p:cNvPr>
          <p:cNvGrpSpPr/>
          <p:nvPr/>
        </p:nvGrpSpPr>
        <p:grpSpPr>
          <a:xfrm>
            <a:off x="6259013" y="765971"/>
            <a:ext cx="4745790" cy="2361017"/>
            <a:chOff x="6259013" y="765971"/>
            <a:chExt cx="4745790" cy="236101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7A1D690-8EF1-454E-B417-D367128ED772}"/>
                </a:ext>
              </a:extLst>
            </p:cNvPr>
            <p:cNvGrpSpPr/>
            <p:nvPr/>
          </p:nvGrpSpPr>
          <p:grpSpPr>
            <a:xfrm>
              <a:off x="7415796" y="765971"/>
              <a:ext cx="3589007" cy="2361017"/>
              <a:chOff x="6295446" y="811580"/>
              <a:chExt cx="3589007" cy="2361017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7B8A81FC-59D6-40AF-B571-F76234F2CA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8456" y="894952"/>
                <a:ext cx="2815997" cy="2277645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D1B20E0A-788A-4DA5-A22F-CEDBF237E0BD}"/>
                      </a:ext>
                    </a:extLst>
                  </p:cNvPr>
                  <p:cNvSpPr txBox="1"/>
                  <p:nvPr/>
                </p:nvSpPr>
                <p:spPr>
                  <a:xfrm>
                    <a:off x="6295447" y="811580"/>
                    <a:ext cx="847173" cy="5484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1/3</m:t>
                              </m:r>
                            </m:sup>
                          </m:sSubSup>
                        </m:oMath>
                      </m:oMathPara>
                    </a14:m>
                    <a:endParaRPr lang="en-US" sz="2400" dirty="0">
                      <a:solidFill>
                        <a:srgbClr val="00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D1B20E0A-788A-4DA5-A22F-CEDBF237E0B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95447" y="811580"/>
                    <a:ext cx="847173" cy="54842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A9C8D972-B4F7-445A-8089-9E9ADB79570A}"/>
                      </a:ext>
                    </a:extLst>
                  </p:cNvPr>
                  <p:cNvSpPr txBox="1"/>
                  <p:nvPr/>
                </p:nvSpPr>
                <p:spPr>
                  <a:xfrm>
                    <a:off x="6295446" y="2388327"/>
                    <a:ext cx="847173" cy="5484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1/3</m:t>
                              </m:r>
                            </m:sup>
                          </m:sSubSup>
                        </m:oMath>
                      </m:oMathPara>
                    </a14:m>
                    <a:endParaRPr lang="en-US" sz="2400" dirty="0">
                      <a:solidFill>
                        <a:srgbClr val="00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A9C8D972-B4F7-445A-8089-9E9ADB79570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95446" y="2388327"/>
                    <a:ext cx="847173" cy="54842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E403C3A-C6B2-485E-B1DF-0093804B7A8C}"/>
                    </a:ext>
                  </a:extLst>
                </p:cNvPr>
                <p:cNvSpPr txBox="1"/>
                <p:nvPr/>
              </p:nvSpPr>
              <p:spPr>
                <a:xfrm>
                  <a:off x="6259013" y="1564217"/>
                  <a:ext cx="1810930" cy="5534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rgbClr val="4E9CCB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NLO in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400" b="1" i="1">
                              <a:solidFill>
                                <a:srgbClr val="4E9CCB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solidFill>
                                <a:srgbClr val="4E9CCB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4E9CCB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400" b="1" i="1">
                              <a:solidFill>
                                <a:srgbClr val="4E9CCB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solidFill>
                                <a:srgbClr val="4E9CCB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/</m:t>
                          </m:r>
                          <m:r>
                            <a:rPr lang="en-US" sz="2400" b="1" i="1">
                              <a:solidFill>
                                <a:srgbClr val="4E9CCB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𝟑</m:t>
                          </m:r>
                        </m:sup>
                      </m:sSubSup>
                    </m:oMath>
                  </a14:m>
                  <a:endParaRPr lang="en-US" sz="2400" b="1" dirty="0">
                    <a:solidFill>
                      <a:srgbClr val="4E9CCB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E403C3A-C6B2-485E-B1DF-0093804B7A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9013" y="1564217"/>
                  <a:ext cx="1810930" cy="553485"/>
                </a:xfrm>
                <a:prstGeom prst="rect">
                  <a:avLst/>
                </a:prstGeom>
                <a:blipFill>
                  <a:blip r:embed="rId11"/>
                  <a:stretch>
                    <a:fillRect l="-4377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D80B9262-1A23-42D9-8E80-956C2E8207B6}"/>
              </a:ext>
            </a:extLst>
          </p:cNvPr>
          <p:cNvSpPr txBox="1"/>
          <p:nvPr/>
        </p:nvSpPr>
        <p:spPr>
          <a:xfrm>
            <a:off x="6204203" y="4706587"/>
            <a:ext cx="59153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Y. </a:t>
            </a:r>
            <a:r>
              <a:rPr lang="en-US" sz="1600" i="1" dirty="0" err="1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Kovchegov</a:t>
            </a:r>
            <a:r>
              <a:rPr lang="en-US" sz="1600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D. </a:t>
            </a:r>
            <a:r>
              <a:rPr lang="en-US" sz="1600" i="1" dirty="0" err="1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Wertepny</a:t>
            </a:r>
            <a:r>
              <a:rPr lang="en-US" sz="1600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i="1" dirty="0" err="1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Nucl</a:t>
            </a:r>
            <a:r>
              <a:rPr lang="en-US" sz="1600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Phys. </a:t>
            </a:r>
            <a:r>
              <a:rPr lang="en-US" sz="1600" b="1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A906</a:t>
            </a:r>
            <a:r>
              <a:rPr lang="en-US" sz="1600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(2013), </a:t>
            </a:r>
            <a:r>
              <a:rPr lang="en-US" sz="1600" b="1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A925</a:t>
            </a:r>
            <a:r>
              <a:rPr lang="en-US" sz="1600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(2014)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54B02EB-577D-4489-8DA1-9AC8330BCB90}"/>
              </a:ext>
            </a:extLst>
          </p:cNvPr>
          <p:cNvSpPr txBox="1"/>
          <p:nvPr/>
        </p:nvSpPr>
        <p:spPr>
          <a:xfrm>
            <a:off x="6204203" y="4428159"/>
            <a:ext cx="59153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T. </a:t>
            </a:r>
            <a:r>
              <a:rPr lang="en-US" sz="1600" i="1" dirty="0" err="1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Altinoluk</a:t>
            </a:r>
            <a:r>
              <a:rPr lang="en-US" sz="1600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et al., Phys. Lett. </a:t>
            </a:r>
            <a:r>
              <a:rPr lang="en-US" sz="1600" b="1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B751</a:t>
            </a:r>
            <a:r>
              <a:rPr lang="en-US" sz="1600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(2015), JHEP </a:t>
            </a:r>
            <a:r>
              <a:rPr lang="en-US" sz="1600" b="1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1805</a:t>
            </a:r>
            <a:r>
              <a:rPr lang="en-US" sz="1600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(2018)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9BFBC7A-8730-4B59-A51B-145790B152EC}"/>
              </a:ext>
            </a:extLst>
          </p:cNvPr>
          <p:cNvSpPr txBox="1"/>
          <p:nvPr/>
        </p:nvSpPr>
        <p:spPr>
          <a:xfrm>
            <a:off x="7985760" y="5505779"/>
            <a:ext cx="4133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Y. </a:t>
            </a:r>
            <a:r>
              <a:rPr lang="en-US" sz="1600" i="1" dirty="0" err="1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Kovchegov</a:t>
            </a:r>
            <a:r>
              <a:rPr lang="en-US" sz="1600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V. </a:t>
            </a:r>
            <a:r>
              <a:rPr lang="en-US" sz="1600" i="1" dirty="0" err="1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Skokov</a:t>
            </a:r>
            <a:r>
              <a:rPr lang="en-US" sz="1600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Phys. Rev. </a:t>
            </a:r>
            <a:r>
              <a:rPr lang="en-US" sz="1600" b="1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D97</a:t>
            </a:r>
            <a:r>
              <a:rPr lang="en-US" sz="1600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(2018)</a:t>
            </a:r>
          </a:p>
        </p:txBody>
      </p:sp>
    </p:spTree>
    <p:extLst>
      <p:ext uri="{BB962C8B-B14F-4D97-AF65-F5344CB8AC3E}">
        <p14:creationId xmlns:p14="http://schemas.microsoft.com/office/powerpoint/2010/main" val="3438621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0DD26ED-A0FD-43F6-92EA-F4B7BF2F9DCE}"/>
              </a:ext>
            </a:extLst>
          </p:cNvPr>
          <p:cNvSpPr/>
          <p:nvPr/>
        </p:nvSpPr>
        <p:spPr>
          <a:xfrm>
            <a:off x="0" y="0"/>
            <a:ext cx="12192000" cy="646331"/>
          </a:xfrm>
          <a:prstGeom prst="roundRect">
            <a:avLst/>
          </a:prstGeom>
          <a:solidFill>
            <a:srgbClr val="DF802A"/>
          </a:solidFill>
          <a:ln w="57150">
            <a:solidFill>
              <a:srgbClr val="704C4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086AAB9-924D-495B-B6C9-49C95055C6E9}"/>
              </a:ext>
            </a:extLst>
          </p:cNvPr>
          <p:cNvSpPr txBox="1"/>
          <p:nvPr/>
        </p:nvSpPr>
        <p:spPr>
          <a:xfrm>
            <a:off x="1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Quark Correlations in Semi-Dilute / Dense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6B2500C-B259-4282-854A-A1E614E420BB}"/>
              </a:ext>
            </a:extLst>
          </p:cNvPr>
          <p:cNvGrpSpPr/>
          <p:nvPr/>
        </p:nvGrpSpPr>
        <p:grpSpPr>
          <a:xfrm>
            <a:off x="1" y="6396335"/>
            <a:ext cx="12192000" cy="461665"/>
            <a:chOff x="1" y="6396335"/>
            <a:chExt cx="12192000" cy="46166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780DCC8-E81C-4636-930A-2BE85C66D9F3}"/>
                </a:ext>
              </a:extLst>
            </p:cNvPr>
            <p:cNvSpPr/>
            <p:nvPr/>
          </p:nvSpPr>
          <p:spPr>
            <a:xfrm>
              <a:off x="1" y="6396335"/>
              <a:ext cx="12192000" cy="461665"/>
            </a:xfrm>
            <a:prstGeom prst="rect">
              <a:avLst/>
            </a:prstGeom>
            <a:solidFill>
              <a:srgbClr val="DF802A"/>
            </a:solidFill>
            <a:ln w="38100">
              <a:solidFill>
                <a:srgbClr val="704C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F4B6A09-EECD-4C88-9A83-FDE7C802CA85}"/>
                </a:ext>
              </a:extLst>
            </p:cNvPr>
            <p:cNvSpPr txBox="1"/>
            <p:nvPr/>
          </p:nvSpPr>
          <p:spPr>
            <a:xfrm>
              <a:off x="178049" y="6396335"/>
              <a:ext cx="15334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M. Sievert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E129ABC-B190-4697-9CD4-DA8686A9A5FD}"/>
                </a:ext>
              </a:extLst>
            </p:cNvPr>
            <p:cNvSpPr txBox="1"/>
            <p:nvPr/>
          </p:nvSpPr>
          <p:spPr>
            <a:xfrm>
              <a:off x="3431722" y="6396335"/>
              <a:ext cx="53285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Theory Developments in Small Systems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5EEBFBE-89D7-4DEF-B6D7-AC36DF316593}"/>
                </a:ext>
              </a:extLst>
            </p:cNvPr>
            <p:cNvSpPr txBox="1"/>
            <p:nvPr/>
          </p:nvSpPr>
          <p:spPr>
            <a:xfrm>
              <a:off x="10750731" y="6396335"/>
              <a:ext cx="1263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10 / 26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2268D479-DF98-487A-9B0E-88AF05CA3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363" y="807547"/>
            <a:ext cx="5434462" cy="4007146"/>
          </a:xfrm>
          <a:prstGeom prst="rect">
            <a:avLst/>
          </a:prstGeom>
        </p:spPr>
      </p:pic>
      <p:pic>
        <p:nvPicPr>
          <p:cNvPr id="19" name="Picture 2" descr="Image result for pac man">
            <a:extLst>
              <a:ext uri="{FF2B5EF4-FFF2-40B4-BE49-F238E27FC236}">
                <a16:creationId xmlns:a16="http://schemas.microsoft.com/office/drawing/2014/main" id="{09E084F7-3FC7-4148-BF6B-8C1521DDF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781" y="3882481"/>
            <a:ext cx="2427170" cy="242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A0D76B1-6B61-4BD2-AB9B-2FF2C2184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175" y="862171"/>
            <a:ext cx="6171371" cy="389789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B95D2D4-0E85-4FB7-B7BE-38E24D0E5E2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4" t="12901" r="69638" b="67831"/>
          <a:stretch/>
        </p:blipFill>
        <p:spPr>
          <a:xfrm>
            <a:off x="1465077" y="4428113"/>
            <a:ext cx="1803173" cy="188153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A6D9E42-01DB-43CF-BADB-C65CD6142F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6" t="67583" r="16976" b="13149"/>
          <a:stretch/>
        </p:blipFill>
        <p:spPr>
          <a:xfrm>
            <a:off x="4520415" y="4428113"/>
            <a:ext cx="1803173" cy="188153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DD853BB-53D8-4DA9-A3CC-B3453CC05E91}"/>
              </a:ext>
            </a:extLst>
          </p:cNvPr>
          <p:cNvSpPr txBox="1"/>
          <p:nvPr/>
        </p:nvSpPr>
        <p:spPr>
          <a:xfrm>
            <a:off x="1977821" y="1102733"/>
            <a:ext cx="411817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BB2E0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Spatial Correlations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EFE8F2-AD55-4EB6-A168-46DE5A4CC3DF}"/>
              </a:ext>
            </a:extLst>
          </p:cNvPr>
          <p:cNvSpPr txBox="1"/>
          <p:nvPr/>
        </p:nvSpPr>
        <p:spPr>
          <a:xfrm>
            <a:off x="7783400" y="1171530"/>
            <a:ext cx="426543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BB2E0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“Pauli Blocking” Correlations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A6934F-00E7-4E5B-AE90-8C5F214BC9B3}"/>
              </a:ext>
            </a:extLst>
          </p:cNvPr>
          <p:cNvSpPr txBox="1"/>
          <p:nvPr/>
        </p:nvSpPr>
        <p:spPr>
          <a:xfrm>
            <a:off x="123223" y="4428113"/>
            <a:ext cx="158823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FC3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 quarks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E916278-4998-421F-A18E-7284D7D6D332}"/>
              </a:ext>
            </a:extLst>
          </p:cNvPr>
          <p:cNvSpPr txBox="1"/>
          <p:nvPr/>
        </p:nvSpPr>
        <p:spPr>
          <a:xfrm>
            <a:off x="6195167" y="4428113"/>
            <a:ext cx="158823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E8DC6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 quarks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59758D-C527-4986-B712-9C8974F7FA19}"/>
              </a:ext>
            </a:extLst>
          </p:cNvPr>
          <p:cNvSpPr txBox="1"/>
          <p:nvPr/>
        </p:nvSpPr>
        <p:spPr>
          <a:xfrm>
            <a:off x="8652677" y="3551981"/>
            <a:ext cx="324228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C8102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M.D.S.</a:t>
            </a:r>
            <a:r>
              <a:rPr lang="en-US" sz="1600" b="1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et al., JHEP </a:t>
            </a:r>
            <a:r>
              <a:rPr lang="en-US" sz="1600" b="1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1902</a:t>
            </a:r>
            <a:r>
              <a:rPr lang="en-US" sz="1600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(2019) 024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B835503-C8F5-4287-BE8E-68D5BB9279D8}"/>
              </a:ext>
            </a:extLst>
          </p:cNvPr>
          <p:cNvSpPr txBox="1"/>
          <p:nvPr/>
        </p:nvSpPr>
        <p:spPr>
          <a:xfrm>
            <a:off x="2886253" y="2819984"/>
            <a:ext cx="3268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>
                <a:solidFill>
                  <a:srgbClr val="C8102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M.D.S.</a:t>
            </a:r>
            <a:r>
              <a:rPr lang="en-US" sz="1600" b="1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et al., JHEP </a:t>
            </a:r>
            <a:r>
              <a:rPr lang="en-US" sz="1600" b="1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1807</a:t>
            </a:r>
            <a:r>
              <a:rPr lang="en-US" sz="1600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(2018) 003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E910355-22A1-4CF1-B706-262BC4A08D79}"/>
              </a:ext>
            </a:extLst>
          </p:cNvPr>
          <p:cNvSpPr txBox="1"/>
          <p:nvPr/>
        </p:nvSpPr>
        <p:spPr>
          <a:xfrm>
            <a:off x="6345930" y="5340438"/>
            <a:ext cx="1415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C8102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M.D.S.</a:t>
            </a:r>
            <a:r>
              <a:rPr lang="en-US" sz="1600" b="1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et al., </a:t>
            </a:r>
          </a:p>
          <a:p>
            <a:pPr algn="ctr"/>
            <a:r>
              <a:rPr lang="en-US" sz="1600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 preparation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70CBE01-AA89-473F-9DA0-353E749A9DC8}"/>
              </a:ext>
            </a:extLst>
          </p:cNvPr>
          <p:cNvSpPr txBox="1"/>
          <p:nvPr/>
        </p:nvSpPr>
        <p:spPr>
          <a:xfrm>
            <a:off x="8652677" y="3224722"/>
            <a:ext cx="353932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T. </a:t>
            </a:r>
            <a:r>
              <a:rPr lang="en-US" sz="1600" i="1" dirty="0" err="1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Altinoluk</a:t>
            </a:r>
            <a:r>
              <a:rPr lang="en-US" sz="1600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et al., Phys. Rev. </a:t>
            </a:r>
            <a:r>
              <a:rPr lang="en-US" sz="1600" b="1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D95</a:t>
            </a:r>
            <a:r>
              <a:rPr lang="en-US" sz="1600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(2017)</a:t>
            </a:r>
          </a:p>
        </p:txBody>
      </p:sp>
    </p:spTree>
    <p:extLst>
      <p:ext uri="{BB962C8B-B14F-4D97-AF65-F5344CB8AC3E}">
        <p14:creationId xmlns:p14="http://schemas.microsoft.com/office/powerpoint/2010/main" val="2992173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0DD26ED-A0FD-43F6-92EA-F4B7BF2F9DCE}"/>
              </a:ext>
            </a:extLst>
          </p:cNvPr>
          <p:cNvSpPr/>
          <p:nvPr/>
        </p:nvSpPr>
        <p:spPr>
          <a:xfrm>
            <a:off x="0" y="0"/>
            <a:ext cx="12192000" cy="646331"/>
          </a:xfrm>
          <a:prstGeom prst="roundRect">
            <a:avLst/>
          </a:prstGeom>
          <a:solidFill>
            <a:srgbClr val="DF802A"/>
          </a:solidFill>
          <a:ln w="57150">
            <a:solidFill>
              <a:srgbClr val="704C4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086AAB9-924D-495B-B6C9-49C95055C6E9}"/>
              </a:ext>
            </a:extLst>
          </p:cNvPr>
          <p:cNvSpPr txBox="1"/>
          <p:nvPr/>
        </p:nvSpPr>
        <p:spPr>
          <a:xfrm>
            <a:off x="1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Overview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6B2500C-B259-4282-854A-A1E614E420BB}"/>
              </a:ext>
            </a:extLst>
          </p:cNvPr>
          <p:cNvGrpSpPr/>
          <p:nvPr/>
        </p:nvGrpSpPr>
        <p:grpSpPr>
          <a:xfrm>
            <a:off x="1" y="6396335"/>
            <a:ext cx="12192000" cy="461665"/>
            <a:chOff x="1" y="6396335"/>
            <a:chExt cx="12192000" cy="46166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780DCC8-E81C-4636-930A-2BE85C66D9F3}"/>
                </a:ext>
              </a:extLst>
            </p:cNvPr>
            <p:cNvSpPr/>
            <p:nvPr/>
          </p:nvSpPr>
          <p:spPr>
            <a:xfrm>
              <a:off x="1" y="6396335"/>
              <a:ext cx="12192000" cy="461665"/>
            </a:xfrm>
            <a:prstGeom prst="rect">
              <a:avLst/>
            </a:prstGeom>
            <a:solidFill>
              <a:srgbClr val="DF802A"/>
            </a:solidFill>
            <a:ln w="38100">
              <a:solidFill>
                <a:srgbClr val="704C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F4B6A09-EECD-4C88-9A83-FDE7C802CA85}"/>
                </a:ext>
              </a:extLst>
            </p:cNvPr>
            <p:cNvSpPr txBox="1"/>
            <p:nvPr/>
          </p:nvSpPr>
          <p:spPr>
            <a:xfrm>
              <a:off x="178049" y="6396335"/>
              <a:ext cx="15334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M. Sievert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E129ABC-B190-4697-9CD4-DA8686A9A5FD}"/>
                </a:ext>
              </a:extLst>
            </p:cNvPr>
            <p:cNvSpPr txBox="1"/>
            <p:nvPr/>
          </p:nvSpPr>
          <p:spPr>
            <a:xfrm>
              <a:off x="3431722" y="6396335"/>
              <a:ext cx="53285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Theory Developments in Small Systems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5EEBFBE-89D7-4DEF-B6D7-AC36DF316593}"/>
                </a:ext>
              </a:extLst>
            </p:cNvPr>
            <p:cNvSpPr txBox="1"/>
            <p:nvPr/>
          </p:nvSpPr>
          <p:spPr>
            <a:xfrm>
              <a:off x="10750731" y="6396335"/>
              <a:ext cx="1263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11 / 26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368103C-BA7F-4C5D-AF0D-6CDB1BCD2260}"/>
              </a:ext>
            </a:extLst>
          </p:cNvPr>
          <p:cNvSpPr/>
          <p:nvPr/>
        </p:nvSpPr>
        <p:spPr>
          <a:xfrm>
            <a:off x="263887" y="1190136"/>
            <a:ext cx="11750063" cy="767475"/>
          </a:xfrm>
          <a:prstGeom prst="roundRect">
            <a:avLst/>
          </a:prstGeom>
          <a:solidFill>
            <a:srgbClr val="D9D9D9"/>
          </a:solidFill>
          <a:ln w="57150">
            <a:solidFill>
              <a:srgbClr val="A6A6A6"/>
            </a:solidFill>
          </a:ln>
          <a:effectLst>
            <a:glow rad="101600">
              <a:srgbClr val="CCCCCC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5B248A-D482-4525-8FA8-3DD0C9E1F16C}"/>
              </a:ext>
            </a:extLst>
          </p:cNvPr>
          <p:cNvSpPr txBox="1"/>
          <p:nvPr/>
        </p:nvSpPr>
        <p:spPr>
          <a:xfrm>
            <a:off x="507999" y="1250708"/>
            <a:ext cx="9026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“Dilute,” “Dense,” and Small Systems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AC3450A-D32E-4EE0-9001-1CACEE77096D}"/>
              </a:ext>
            </a:extLst>
          </p:cNvPr>
          <p:cNvSpPr/>
          <p:nvPr/>
        </p:nvSpPr>
        <p:spPr>
          <a:xfrm>
            <a:off x="263886" y="4582143"/>
            <a:ext cx="11750063" cy="767475"/>
          </a:xfrm>
          <a:prstGeom prst="roundRect">
            <a:avLst/>
          </a:prstGeom>
          <a:solidFill>
            <a:srgbClr val="D9D9D9"/>
          </a:solidFill>
          <a:ln w="57150">
            <a:solidFill>
              <a:srgbClr val="A6A6A6"/>
            </a:solidFill>
          </a:ln>
          <a:effectLst>
            <a:glow rad="101600">
              <a:srgbClr val="C6C6C6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F0AC68-61BF-4069-A915-C7D698FB8A2A}"/>
              </a:ext>
            </a:extLst>
          </p:cNvPr>
          <p:cNvSpPr txBox="1"/>
          <p:nvPr/>
        </p:nvSpPr>
        <p:spPr>
          <a:xfrm>
            <a:off x="507998" y="4642715"/>
            <a:ext cx="11292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F7F7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</a:t>
            </a:r>
            <a:r>
              <a:rPr lang="en-US" sz="3600" dirty="0">
                <a:solidFill>
                  <a:srgbClr val="7F7F7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Non-Flow Correlations in the Literature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92F851C-ED71-41B7-ABB5-0DDEF901FCF1}"/>
              </a:ext>
            </a:extLst>
          </p:cNvPr>
          <p:cNvGrpSpPr/>
          <p:nvPr/>
        </p:nvGrpSpPr>
        <p:grpSpPr>
          <a:xfrm>
            <a:off x="263886" y="2886140"/>
            <a:ext cx="11750063" cy="767475"/>
            <a:chOff x="263886" y="2501416"/>
            <a:chExt cx="11750063" cy="767475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51541D65-37DA-4B42-B712-00F18C16A994}"/>
                </a:ext>
              </a:extLst>
            </p:cNvPr>
            <p:cNvSpPr/>
            <p:nvPr/>
          </p:nvSpPr>
          <p:spPr>
            <a:xfrm>
              <a:off x="263886" y="2501416"/>
              <a:ext cx="11750063" cy="767475"/>
            </a:xfrm>
            <a:prstGeom prst="roundRect">
              <a:avLst/>
            </a:prstGeom>
            <a:solidFill>
              <a:srgbClr val="23C5D6"/>
            </a:solidFill>
            <a:ln w="57150">
              <a:solidFill>
                <a:srgbClr val="BB2E07"/>
              </a:solidFill>
            </a:ln>
            <a:effectLst>
              <a:glow rad="101600">
                <a:srgbClr val="DF802A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796EFAD-C3E8-4657-9872-949C76DFCE6A}"/>
                </a:ext>
              </a:extLst>
            </p:cNvPr>
            <p:cNvSpPr txBox="1"/>
            <p:nvPr/>
          </p:nvSpPr>
          <p:spPr>
            <a:xfrm>
              <a:off x="507998" y="2561988"/>
              <a:ext cx="11292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2.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	“Flow” and “Non-Flow” in Multiparticle Cumulants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7159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0DD26ED-A0FD-43F6-92EA-F4B7BF2F9DCE}"/>
              </a:ext>
            </a:extLst>
          </p:cNvPr>
          <p:cNvSpPr/>
          <p:nvPr/>
        </p:nvSpPr>
        <p:spPr>
          <a:xfrm>
            <a:off x="0" y="0"/>
            <a:ext cx="12192000" cy="646331"/>
          </a:xfrm>
          <a:prstGeom prst="roundRect">
            <a:avLst/>
          </a:prstGeom>
          <a:solidFill>
            <a:srgbClr val="DF802A"/>
          </a:solidFill>
          <a:ln w="57150">
            <a:solidFill>
              <a:srgbClr val="704C4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086AAB9-924D-495B-B6C9-49C95055C6E9}"/>
              </a:ext>
            </a:extLst>
          </p:cNvPr>
          <p:cNvSpPr txBox="1"/>
          <p:nvPr/>
        </p:nvSpPr>
        <p:spPr>
          <a:xfrm>
            <a:off x="1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“Flow” versus “Non-Flow”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6B2500C-B259-4282-854A-A1E614E420BB}"/>
              </a:ext>
            </a:extLst>
          </p:cNvPr>
          <p:cNvGrpSpPr/>
          <p:nvPr/>
        </p:nvGrpSpPr>
        <p:grpSpPr>
          <a:xfrm>
            <a:off x="1" y="6396335"/>
            <a:ext cx="12192000" cy="461665"/>
            <a:chOff x="1" y="6396335"/>
            <a:chExt cx="12192000" cy="46166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780DCC8-E81C-4636-930A-2BE85C66D9F3}"/>
                </a:ext>
              </a:extLst>
            </p:cNvPr>
            <p:cNvSpPr/>
            <p:nvPr/>
          </p:nvSpPr>
          <p:spPr>
            <a:xfrm>
              <a:off x="1" y="6396335"/>
              <a:ext cx="12192000" cy="461665"/>
            </a:xfrm>
            <a:prstGeom prst="rect">
              <a:avLst/>
            </a:prstGeom>
            <a:solidFill>
              <a:srgbClr val="DF802A"/>
            </a:solidFill>
            <a:ln w="38100">
              <a:solidFill>
                <a:srgbClr val="704C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F4B6A09-EECD-4C88-9A83-FDE7C802CA85}"/>
                </a:ext>
              </a:extLst>
            </p:cNvPr>
            <p:cNvSpPr txBox="1"/>
            <p:nvPr/>
          </p:nvSpPr>
          <p:spPr>
            <a:xfrm>
              <a:off x="178049" y="6396335"/>
              <a:ext cx="15334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M. Sievert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E129ABC-B190-4697-9CD4-DA8686A9A5FD}"/>
                </a:ext>
              </a:extLst>
            </p:cNvPr>
            <p:cNvSpPr txBox="1"/>
            <p:nvPr/>
          </p:nvSpPr>
          <p:spPr>
            <a:xfrm>
              <a:off x="3431722" y="6396335"/>
              <a:ext cx="53285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Theory Developments in Small Systems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5EEBFBE-89D7-4DEF-B6D7-AC36DF316593}"/>
                </a:ext>
              </a:extLst>
            </p:cNvPr>
            <p:cNvSpPr txBox="1"/>
            <p:nvPr/>
          </p:nvSpPr>
          <p:spPr>
            <a:xfrm>
              <a:off x="10750731" y="6396335"/>
              <a:ext cx="1263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12 / 26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A40F93AE-FA80-4B51-BCA0-20C10C3E393A}"/>
              </a:ext>
            </a:extLst>
          </p:cNvPr>
          <p:cNvSpPr txBox="1"/>
          <p:nvPr/>
        </p:nvSpPr>
        <p:spPr>
          <a:xfrm>
            <a:off x="320075" y="935883"/>
            <a:ext cx="6976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BB2E0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“Flow” 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refers to any source of anisotropy in the </a:t>
            </a:r>
            <a:r>
              <a:rPr lang="en-US" sz="2400" b="1" dirty="0">
                <a:solidFill>
                  <a:srgbClr val="BB2E0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single-particle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distribution </a:t>
            </a:r>
            <a:r>
              <a:rPr lang="en-US" sz="2400" b="1" dirty="0">
                <a:solidFill>
                  <a:srgbClr val="DF8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</a:t>
            </a:r>
            <a:r>
              <a:rPr lang="en-US" sz="2400" dirty="0">
                <a:solidFill>
                  <a:srgbClr val="DF8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>
                <a:solidFill>
                  <a:srgbClr val="DF8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 event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4CE1BE-ED63-4D96-B7AD-00DE43A2B65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505" y="1101081"/>
            <a:ext cx="2371046" cy="6384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C99C7D-5A70-4E25-8EB6-DB267A31739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970" y="2779212"/>
            <a:ext cx="3817142" cy="5699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3F13BE-D972-4C25-ACA6-EA9C9D04CDC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13" y="4574668"/>
            <a:ext cx="4615618" cy="6323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F3B2AC-7D14-46DD-B467-3B425A54880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30" y="5365425"/>
            <a:ext cx="9571043" cy="68876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3C3285A-6F11-4E23-9BEB-885B8AF438FF}"/>
              </a:ext>
            </a:extLst>
          </p:cNvPr>
          <p:cNvSpPr txBox="1"/>
          <p:nvPr/>
        </p:nvSpPr>
        <p:spPr>
          <a:xfrm>
            <a:off x="320075" y="2388218"/>
            <a:ext cx="6976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Multi-particle distributions arise both from </a:t>
            </a:r>
            <a:r>
              <a:rPr lang="en-US" sz="2400" b="1" dirty="0">
                <a:solidFill>
                  <a:srgbClr val="BB2E0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independent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production (</a:t>
            </a:r>
            <a:r>
              <a:rPr lang="en-US" sz="2400" b="1" dirty="0">
                <a:solidFill>
                  <a:srgbClr val="BB2E0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flow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and dynamical </a:t>
            </a:r>
            <a:r>
              <a:rPr lang="en-US" sz="2400" b="1" dirty="0">
                <a:solidFill>
                  <a:srgbClr val="4E9C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correlations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400" b="1" dirty="0">
                <a:solidFill>
                  <a:srgbClr val="4E9C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non-flow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BC1E440-D9A2-4653-A073-C58B93E19F88}"/>
              </a:ext>
            </a:extLst>
          </p:cNvPr>
          <p:cNvSpPr txBox="1"/>
          <p:nvPr/>
        </p:nvSpPr>
        <p:spPr>
          <a:xfrm>
            <a:off x="320075" y="3872438"/>
            <a:ext cx="11693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DF8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Cumulants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are observables that are </a:t>
            </a:r>
            <a:r>
              <a:rPr lang="en-US" sz="2400" b="1" dirty="0">
                <a:solidFill>
                  <a:srgbClr val="DF8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differently sensitive 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 </a:t>
            </a:r>
            <a:r>
              <a:rPr lang="en-US" sz="2400" b="1" dirty="0">
                <a:solidFill>
                  <a:srgbClr val="BB2E0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flow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en-US" sz="2400" b="1" dirty="0">
                <a:solidFill>
                  <a:srgbClr val="4E9C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non-flow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C94F8E9-E713-440C-A326-9C5E3C6BD614}"/>
              </a:ext>
            </a:extLst>
          </p:cNvPr>
          <p:cNvSpPr txBox="1"/>
          <p:nvPr/>
        </p:nvSpPr>
        <p:spPr>
          <a:xfrm>
            <a:off x="9193302" y="2329735"/>
            <a:ext cx="1278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BB2E0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“Flow”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083C3D8-BCE7-4ED6-AD35-38CB1978583C}"/>
              </a:ext>
            </a:extLst>
          </p:cNvPr>
          <p:cNvSpPr txBox="1"/>
          <p:nvPr/>
        </p:nvSpPr>
        <p:spPr>
          <a:xfrm>
            <a:off x="10472057" y="2333108"/>
            <a:ext cx="1399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E9C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“Non-Flow”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47C7E6-47FA-4B6F-A10F-FD22B94860C5}"/>
              </a:ext>
            </a:extLst>
          </p:cNvPr>
          <p:cNvSpPr txBox="1"/>
          <p:nvPr/>
        </p:nvSpPr>
        <p:spPr>
          <a:xfrm>
            <a:off x="8126923" y="4541076"/>
            <a:ext cx="37450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M. </a:t>
            </a:r>
            <a:r>
              <a:rPr lang="en-US" sz="1600" i="1" dirty="0" err="1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Luzum</a:t>
            </a:r>
            <a:r>
              <a:rPr lang="en-US" sz="1600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H. Petersen, J. Phys. </a:t>
            </a:r>
            <a:r>
              <a:rPr lang="en-US" sz="1600" b="1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G41</a:t>
            </a:r>
            <a:r>
              <a:rPr lang="en-US" sz="1600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(2014)</a:t>
            </a:r>
          </a:p>
        </p:txBody>
      </p:sp>
    </p:spTree>
    <p:extLst>
      <p:ext uri="{BB962C8B-B14F-4D97-AF65-F5344CB8AC3E}">
        <p14:creationId xmlns:p14="http://schemas.microsoft.com/office/powerpoint/2010/main" val="3366548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0DD26ED-A0FD-43F6-92EA-F4B7BF2F9DCE}"/>
              </a:ext>
            </a:extLst>
          </p:cNvPr>
          <p:cNvSpPr/>
          <p:nvPr/>
        </p:nvSpPr>
        <p:spPr>
          <a:xfrm>
            <a:off x="0" y="0"/>
            <a:ext cx="12192000" cy="646331"/>
          </a:xfrm>
          <a:prstGeom prst="roundRect">
            <a:avLst/>
          </a:prstGeom>
          <a:solidFill>
            <a:srgbClr val="DF802A"/>
          </a:solidFill>
          <a:ln w="57150">
            <a:solidFill>
              <a:srgbClr val="704C4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086AAB9-924D-495B-B6C9-49C95055C6E9}"/>
              </a:ext>
            </a:extLst>
          </p:cNvPr>
          <p:cNvSpPr txBox="1"/>
          <p:nvPr/>
        </p:nvSpPr>
        <p:spPr>
          <a:xfrm>
            <a:off x="1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Multiparticle Cumulants:  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Flow Scenario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6B2500C-B259-4282-854A-A1E614E420BB}"/>
              </a:ext>
            </a:extLst>
          </p:cNvPr>
          <p:cNvGrpSpPr/>
          <p:nvPr/>
        </p:nvGrpSpPr>
        <p:grpSpPr>
          <a:xfrm>
            <a:off x="1" y="6396335"/>
            <a:ext cx="12192000" cy="461665"/>
            <a:chOff x="1" y="6396335"/>
            <a:chExt cx="12192000" cy="46166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780DCC8-E81C-4636-930A-2BE85C66D9F3}"/>
                </a:ext>
              </a:extLst>
            </p:cNvPr>
            <p:cNvSpPr/>
            <p:nvPr/>
          </p:nvSpPr>
          <p:spPr>
            <a:xfrm>
              <a:off x="1" y="6396335"/>
              <a:ext cx="12192000" cy="461665"/>
            </a:xfrm>
            <a:prstGeom prst="rect">
              <a:avLst/>
            </a:prstGeom>
            <a:solidFill>
              <a:srgbClr val="DF802A"/>
            </a:solidFill>
            <a:ln w="38100">
              <a:solidFill>
                <a:srgbClr val="704C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F4B6A09-EECD-4C88-9A83-FDE7C802CA85}"/>
                </a:ext>
              </a:extLst>
            </p:cNvPr>
            <p:cNvSpPr txBox="1"/>
            <p:nvPr/>
          </p:nvSpPr>
          <p:spPr>
            <a:xfrm>
              <a:off x="178049" y="6396335"/>
              <a:ext cx="15334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M. Sievert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E129ABC-B190-4697-9CD4-DA8686A9A5FD}"/>
                </a:ext>
              </a:extLst>
            </p:cNvPr>
            <p:cNvSpPr txBox="1"/>
            <p:nvPr/>
          </p:nvSpPr>
          <p:spPr>
            <a:xfrm>
              <a:off x="3431722" y="6396335"/>
              <a:ext cx="53285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Theory Developments in Small Systems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5EEBFBE-89D7-4DEF-B6D7-AC36DF316593}"/>
                </a:ext>
              </a:extLst>
            </p:cNvPr>
            <p:cNvSpPr txBox="1"/>
            <p:nvPr/>
          </p:nvSpPr>
          <p:spPr>
            <a:xfrm>
              <a:off x="10750731" y="6396335"/>
              <a:ext cx="1263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13 / 26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42DDD28-ECD8-497D-8532-6056B3616987}"/>
                  </a:ext>
                </a:extLst>
              </p:cNvPr>
              <p:cNvSpPr txBox="1"/>
              <p:nvPr/>
            </p:nvSpPr>
            <p:spPr>
              <a:xfrm>
                <a:off x="320075" y="971585"/>
                <a:ext cx="7439472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Usually: a </a:t>
                </a:r>
                <a:r>
                  <a:rPr lang="en-US" sz="2400" b="1" dirty="0">
                    <a:solidFill>
                      <a:srgbClr val="BB2E0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flow-only</a:t>
                </a:r>
                <a:r>
                  <a:rPr lang="en-US" sz="2400" b="1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scenario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rgbClr val="704C42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400" b="1" dirty="0">
                    <a:solidFill>
                      <a:srgbClr val="BB2E0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No dynamical correlations</a:t>
                </a:r>
                <a:r>
                  <a:rPr lang="en-US" sz="2400" dirty="0">
                    <a:solidFill>
                      <a:srgbClr val="BB2E0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		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4E9CCB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4E9CC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4E9CC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4E9CC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4E9CCB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=0)</m:t>
                    </m:r>
                  </m:oMath>
                </a14:m>
                <a:endParaRPr lang="en-US" sz="2400" dirty="0">
                  <a:solidFill>
                    <a:srgbClr val="704C42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endParaRPr lang="en-US" sz="2400" dirty="0">
                  <a:solidFill>
                    <a:srgbClr val="704C42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Multiparticle production </a:t>
                </a:r>
                <a:r>
                  <a:rPr lang="en-US" sz="2400" b="1" dirty="0">
                    <a:solidFill>
                      <a:srgbClr val="BB2E0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factorizes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endParaRPr lang="en-US" sz="2400" b="1" dirty="0">
                  <a:solidFill>
                    <a:srgbClr val="BB2E07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All cumulants due to </a:t>
                </a:r>
                <a:r>
                  <a:rPr lang="en-US" sz="2400" b="1" dirty="0">
                    <a:solidFill>
                      <a:srgbClr val="BB2E0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single-particle</a:t>
                </a:r>
                <a:r>
                  <a:rPr lang="en-US" sz="2400" dirty="0">
                    <a:solidFill>
                      <a:srgbClr val="BB2E0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>
                    <a:solidFill>
                      <a:srgbClr val="BB2E0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anisotropy</a:t>
                </a: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42DDD28-ECD8-497D-8532-6056B3616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75" y="971585"/>
                <a:ext cx="7439472" cy="2677656"/>
              </a:xfrm>
              <a:prstGeom prst="rect">
                <a:avLst/>
              </a:prstGeom>
              <a:blipFill>
                <a:blip r:embed="rId5"/>
                <a:stretch>
                  <a:fillRect l="-1148" t="-1818" b="-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Picture 104">
            <a:extLst>
              <a:ext uri="{FF2B5EF4-FFF2-40B4-BE49-F238E27FC236}">
                <a16:creationId xmlns:a16="http://schemas.microsoft.com/office/drawing/2014/main" id="{5AF37882-8C8F-456D-A105-545716210AE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748" y="3816319"/>
            <a:ext cx="1930666" cy="342857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8943B629-62E5-4DD4-8C88-892B2370DD9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86"/>
          <a:stretch/>
        </p:blipFill>
        <p:spPr>
          <a:xfrm>
            <a:off x="8832581" y="1652734"/>
            <a:ext cx="2565669" cy="569905"/>
          </a:xfrm>
          <a:prstGeom prst="rect">
            <a:avLst/>
          </a:prstGeom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A7C33077-69B0-4FB0-BD88-35B43FC0A935}"/>
              </a:ext>
            </a:extLst>
          </p:cNvPr>
          <p:cNvSpPr txBox="1"/>
          <p:nvPr/>
        </p:nvSpPr>
        <p:spPr>
          <a:xfrm>
            <a:off x="10115415" y="1127392"/>
            <a:ext cx="1379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BB2E0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“Flow”</a:t>
            </a:r>
            <a:r>
              <a:rPr lang="en-US" dirty="0">
                <a:solidFill>
                  <a:srgbClr val="BB2E0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only</a:t>
            </a:r>
            <a:endParaRPr lang="en-US" b="1" dirty="0">
              <a:solidFill>
                <a:srgbClr val="BB2E0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2E3AB491-14C6-4D4A-8CD3-7F0ABC03D01D}"/>
                  </a:ext>
                </a:extLst>
              </p:cNvPr>
              <p:cNvSpPr txBox="1"/>
              <p:nvPr/>
            </p:nvSpPr>
            <p:spPr>
              <a:xfrm>
                <a:off x="320075" y="4391425"/>
                <a:ext cx="783332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All cumulants describe the </a:t>
                </a:r>
                <a:r>
                  <a:rPr lang="en-US" sz="2400" b="1" dirty="0">
                    <a:solidFill>
                      <a:srgbClr val="DF802A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event-by-event distribution</a:t>
                </a: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of the </a:t>
                </a:r>
                <a:r>
                  <a:rPr lang="en-US" sz="2400" b="1" dirty="0">
                    <a:solidFill>
                      <a:srgbClr val="BB2E0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single-particle anisotropy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BB2E07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BB2E07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BB2E07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en-US" sz="2400" b="1" dirty="0">
                  <a:solidFill>
                    <a:srgbClr val="BB2E07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endParaRPr lang="en-US" sz="2400" dirty="0">
                  <a:solidFill>
                    <a:srgbClr val="704C42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Natural </a:t>
                </a:r>
                <a:r>
                  <a:rPr lang="en-US" sz="2400" b="1" dirty="0">
                    <a:solidFill>
                      <a:srgbClr val="DF802A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hierarchy</a:t>
                </a: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704C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4C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4C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solidFill>
                              <a:srgbClr val="704C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704C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b="0" i="1" smtClean="0">
                        <a:solidFill>
                          <a:srgbClr val="704C42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704C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704C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rgbClr val="704C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rgbClr val="704C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704C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2400" b="0" i="1" smtClean="0">
                        <a:solidFill>
                          <a:srgbClr val="704C42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704C4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704C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704C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rgbClr val="704C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rgbClr val="704C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704C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sz="2400" i="1">
                        <a:solidFill>
                          <a:srgbClr val="704C4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400" b="0" i="1" smtClean="0">
                        <a:solidFill>
                          <a:srgbClr val="704C4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⋯</m:t>
                    </m:r>
                  </m:oMath>
                </a14:m>
                <a:endParaRPr lang="en-US" sz="2400" dirty="0">
                  <a:solidFill>
                    <a:srgbClr val="704C42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2E3AB491-14C6-4D4A-8CD3-7F0ABC03D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75" y="4391425"/>
                <a:ext cx="7833325" cy="1569660"/>
              </a:xfrm>
              <a:prstGeom prst="rect">
                <a:avLst/>
              </a:prstGeom>
              <a:blipFill>
                <a:blip r:embed="rId8"/>
                <a:stretch>
                  <a:fillRect l="-1089" t="-3101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" name="Picture 111">
            <a:extLst>
              <a:ext uri="{FF2B5EF4-FFF2-40B4-BE49-F238E27FC236}">
                <a16:creationId xmlns:a16="http://schemas.microsoft.com/office/drawing/2014/main" id="{F60A6D62-40D3-4782-9B98-94CCD33D389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748" y="4697511"/>
            <a:ext cx="3341714" cy="80152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5682739-DBF0-4946-8DDC-68D967B1844C}"/>
              </a:ext>
            </a:extLst>
          </p:cNvPr>
          <p:cNvSpPr txBox="1"/>
          <p:nvPr/>
        </p:nvSpPr>
        <p:spPr>
          <a:xfrm>
            <a:off x="8408748" y="5840156"/>
            <a:ext cx="37450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M. </a:t>
            </a:r>
            <a:r>
              <a:rPr lang="en-US" sz="1600" i="1" dirty="0" err="1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Luzum</a:t>
            </a:r>
            <a:r>
              <a:rPr lang="en-US" sz="1600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H. Petersen, J. Phys. </a:t>
            </a:r>
            <a:r>
              <a:rPr lang="en-US" sz="1600" b="1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G41</a:t>
            </a:r>
            <a:r>
              <a:rPr lang="en-US" sz="1600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(2014)</a:t>
            </a:r>
          </a:p>
        </p:txBody>
      </p:sp>
    </p:spTree>
    <p:extLst>
      <p:ext uri="{BB962C8B-B14F-4D97-AF65-F5344CB8AC3E}">
        <p14:creationId xmlns:p14="http://schemas.microsoft.com/office/powerpoint/2010/main" val="3618540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0DD26ED-A0FD-43F6-92EA-F4B7BF2F9DCE}"/>
              </a:ext>
            </a:extLst>
          </p:cNvPr>
          <p:cNvSpPr/>
          <p:nvPr/>
        </p:nvSpPr>
        <p:spPr>
          <a:xfrm>
            <a:off x="0" y="0"/>
            <a:ext cx="12192000" cy="646331"/>
          </a:xfrm>
          <a:prstGeom prst="roundRect">
            <a:avLst/>
          </a:prstGeom>
          <a:solidFill>
            <a:srgbClr val="DF802A"/>
          </a:solidFill>
          <a:ln w="57150">
            <a:solidFill>
              <a:srgbClr val="704C4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086AAB9-924D-495B-B6C9-49C95055C6E9}"/>
              </a:ext>
            </a:extLst>
          </p:cNvPr>
          <p:cNvSpPr txBox="1"/>
          <p:nvPr/>
        </p:nvSpPr>
        <p:spPr>
          <a:xfrm>
            <a:off x="1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Multiparticle Cumulants:  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Non-Flow Scenario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6B2500C-B259-4282-854A-A1E614E420BB}"/>
              </a:ext>
            </a:extLst>
          </p:cNvPr>
          <p:cNvGrpSpPr/>
          <p:nvPr/>
        </p:nvGrpSpPr>
        <p:grpSpPr>
          <a:xfrm>
            <a:off x="1" y="6396335"/>
            <a:ext cx="12192000" cy="461665"/>
            <a:chOff x="1" y="6396335"/>
            <a:chExt cx="12192000" cy="46166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780DCC8-E81C-4636-930A-2BE85C66D9F3}"/>
                </a:ext>
              </a:extLst>
            </p:cNvPr>
            <p:cNvSpPr/>
            <p:nvPr/>
          </p:nvSpPr>
          <p:spPr>
            <a:xfrm>
              <a:off x="1" y="6396335"/>
              <a:ext cx="12192000" cy="461665"/>
            </a:xfrm>
            <a:prstGeom prst="rect">
              <a:avLst/>
            </a:prstGeom>
            <a:solidFill>
              <a:srgbClr val="DF802A"/>
            </a:solidFill>
            <a:ln w="38100">
              <a:solidFill>
                <a:srgbClr val="704C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F4B6A09-EECD-4C88-9A83-FDE7C802CA85}"/>
                </a:ext>
              </a:extLst>
            </p:cNvPr>
            <p:cNvSpPr txBox="1"/>
            <p:nvPr/>
          </p:nvSpPr>
          <p:spPr>
            <a:xfrm>
              <a:off x="178049" y="6396335"/>
              <a:ext cx="15334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M. Sievert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E129ABC-B190-4697-9CD4-DA8686A9A5FD}"/>
                </a:ext>
              </a:extLst>
            </p:cNvPr>
            <p:cNvSpPr txBox="1"/>
            <p:nvPr/>
          </p:nvSpPr>
          <p:spPr>
            <a:xfrm>
              <a:off x="3431722" y="6396335"/>
              <a:ext cx="53285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Theory Developments in Small Systems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5EEBFBE-89D7-4DEF-B6D7-AC36DF316593}"/>
                </a:ext>
              </a:extLst>
            </p:cNvPr>
            <p:cNvSpPr txBox="1"/>
            <p:nvPr/>
          </p:nvSpPr>
          <p:spPr>
            <a:xfrm>
              <a:off x="10750731" y="6396335"/>
              <a:ext cx="1263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14 / 26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9BB54D7-D944-44BA-8BC7-6E9AF8C8D9CF}"/>
                  </a:ext>
                </a:extLst>
              </p:cNvPr>
              <p:cNvSpPr txBox="1"/>
              <p:nvPr/>
            </p:nvSpPr>
            <p:spPr>
              <a:xfrm>
                <a:off x="320074" y="971585"/>
                <a:ext cx="8131775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Often in initial-state calculations: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rgbClr val="704C42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400" b="1" dirty="0">
                    <a:solidFill>
                      <a:srgbClr val="4E9CCB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Isotropic</a:t>
                </a: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single-particle distribution	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BB2E07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BB2E07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BB2E0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BB2E07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BB2E07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=0)</m:t>
                    </m:r>
                  </m:oMath>
                </a14:m>
                <a:endParaRPr lang="en-US" sz="2400" dirty="0">
                  <a:solidFill>
                    <a:srgbClr val="BB2E07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endParaRPr lang="en-US" sz="2400" dirty="0">
                  <a:solidFill>
                    <a:srgbClr val="704C42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Only </a:t>
                </a:r>
                <a:r>
                  <a:rPr lang="en-US" sz="2400" b="1" dirty="0">
                    <a:solidFill>
                      <a:srgbClr val="4E9CCB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dynamical correlations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9BB54D7-D944-44BA-8BC7-6E9AF8C8D9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74" y="971585"/>
                <a:ext cx="8131775" cy="1938992"/>
              </a:xfrm>
              <a:prstGeom prst="rect">
                <a:avLst/>
              </a:prstGeom>
              <a:blipFill>
                <a:blip r:embed="rId7"/>
                <a:stretch>
                  <a:fillRect l="-1050" t="-2516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19362E8-36DC-4DBC-B07C-EF5428D101A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770" y="2995390"/>
            <a:ext cx="2372571" cy="5699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2D9D30-BEF7-40E5-B511-5C79948019B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770" y="1677896"/>
            <a:ext cx="1892570" cy="56990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C731ACE-F752-4F26-A6C4-0D38E6928E67}"/>
              </a:ext>
            </a:extLst>
          </p:cNvPr>
          <p:cNvSpPr txBox="1"/>
          <p:nvPr/>
        </p:nvSpPr>
        <p:spPr>
          <a:xfrm>
            <a:off x="9894762" y="2641008"/>
            <a:ext cx="1977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E9C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“Non-Flow”</a:t>
            </a:r>
            <a:r>
              <a:rPr lang="en-US" dirty="0">
                <a:solidFill>
                  <a:srgbClr val="4E9C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only</a:t>
            </a:r>
            <a:endParaRPr lang="en-US" b="1" dirty="0">
              <a:solidFill>
                <a:srgbClr val="4E9CC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D3F356-3D44-4E43-8A6C-8B78EFD33DE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300" y="4366283"/>
            <a:ext cx="2623998" cy="36876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3F6BBFB-9032-4EDB-9337-2F9905A9B0A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301" y="5106658"/>
            <a:ext cx="4571431" cy="3687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7A834AF-213C-4717-B57B-172EDA433D66}"/>
                  </a:ext>
                </a:extLst>
              </p:cNvPr>
              <p:cNvSpPr/>
              <p:nvPr/>
            </p:nvSpPr>
            <p:spPr>
              <a:xfrm>
                <a:off x="320074" y="3754698"/>
                <a:ext cx="6264876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Sequential</a:t>
                </a:r>
                <a:r>
                  <a:rPr lang="en-US" sz="2400" b="1" dirty="0">
                    <a:solidFill>
                      <a:srgbClr val="4E9CCB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>
                    <a:solidFill>
                      <a:srgbClr val="DF802A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hierarchy</a:t>
                </a: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of correlations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DF802A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DF802A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DF802A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endParaRPr lang="en-US" sz="2400" b="1" dirty="0">
                  <a:solidFill>
                    <a:srgbClr val="704C42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b="1" dirty="0">
                  <a:solidFill>
                    <a:srgbClr val="704C42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704C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4C4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4C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704C4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704C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704C4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4C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 i="1">
                        <a:solidFill>
                          <a:srgbClr val="704C4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r>
                      <a:rPr lang="en-US" sz="2400" i="1" smtClean="0">
                        <a:solidFill>
                          <a:srgbClr val="704C4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</m:oMath>
                </a14:m>
                <a:endParaRPr lang="en-US" sz="2400" dirty="0">
                  <a:solidFill>
                    <a:srgbClr val="704C42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endParaRPr lang="en-US" sz="2400" dirty="0">
                  <a:solidFill>
                    <a:srgbClr val="704C42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Usually </a:t>
                </a:r>
                <a:r>
                  <a:rPr lang="en-US" sz="2400" b="1" dirty="0">
                    <a:solidFill>
                      <a:srgbClr val="4E9CCB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imaginary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4E9CC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4E9CC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4E9CC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solidFill>
                              <a:srgbClr val="4E9CC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4E9CC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endParaRPr lang="en-US" sz="2400" dirty="0">
                  <a:solidFill>
                    <a:srgbClr val="704C42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7A834AF-213C-4717-B57B-172EDA433D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74" y="3754698"/>
                <a:ext cx="6264876" cy="1938992"/>
              </a:xfrm>
              <a:prstGeom prst="rect">
                <a:avLst/>
              </a:prstGeom>
              <a:blipFill>
                <a:blip r:embed="rId12"/>
                <a:stretch>
                  <a:fillRect l="-1363" t="-2516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>
            <a:extLst>
              <a:ext uri="{FF2B5EF4-FFF2-40B4-BE49-F238E27FC236}">
                <a16:creationId xmlns:a16="http://schemas.microsoft.com/office/drawing/2014/main" id="{01FF0A57-6B1C-4F5B-A2C9-5D73A653516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47" y="5933811"/>
            <a:ext cx="828952" cy="251429"/>
          </a:xfrm>
          <a:prstGeom prst="rect">
            <a:avLst/>
          </a:prstGeom>
        </p:spPr>
      </p:pic>
      <p:sp>
        <p:nvSpPr>
          <p:cNvPr id="45" name="Right Brace 44">
            <a:extLst>
              <a:ext uri="{FF2B5EF4-FFF2-40B4-BE49-F238E27FC236}">
                <a16:creationId xmlns:a16="http://schemas.microsoft.com/office/drawing/2014/main" id="{D7DBACBA-4CFA-496A-A0D2-E9E73232F746}"/>
              </a:ext>
            </a:extLst>
          </p:cNvPr>
          <p:cNvSpPr/>
          <p:nvPr/>
        </p:nvSpPr>
        <p:spPr>
          <a:xfrm rot="5400000">
            <a:off x="11096621" y="5264812"/>
            <a:ext cx="180290" cy="867466"/>
          </a:xfrm>
          <a:prstGeom prst="rightBrace">
            <a:avLst/>
          </a:prstGeom>
          <a:ln w="19050">
            <a:solidFill>
              <a:srgbClr val="DF8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17D466-4903-435E-8FD5-AAB6CF564597}"/>
              </a:ext>
            </a:extLst>
          </p:cNvPr>
          <p:cNvSpPr txBox="1"/>
          <p:nvPr/>
        </p:nvSpPr>
        <p:spPr>
          <a:xfrm>
            <a:off x="8268949" y="792361"/>
            <a:ext cx="2623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C8102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M.D.S.</a:t>
            </a:r>
            <a:r>
              <a:rPr lang="en-US" sz="1600" b="1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et al., in preparation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F71E06-3769-4706-BD70-C978C0AA18FA}"/>
              </a:ext>
            </a:extLst>
          </p:cNvPr>
          <p:cNvSpPr txBox="1"/>
          <p:nvPr/>
        </p:nvSpPr>
        <p:spPr>
          <a:xfrm>
            <a:off x="8268949" y="1117615"/>
            <a:ext cx="37450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M. </a:t>
            </a:r>
            <a:r>
              <a:rPr lang="en-US" sz="1600" i="1" dirty="0" err="1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Luzum</a:t>
            </a:r>
            <a:r>
              <a:rPr lang="en-US" sz="1600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H. Petersen, J. Phys. </a:t>
            </a:r>
            <a:r>
              <a:rPr lang="en-US" sz="1600" b="1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G41</a:t>
            </a:r>
            <a:r>
              <a:rPr lang="en-US" sz="1600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(2014)</a:t>
            </a:r>
          </a:p>
        </p:txBody>
      </p:sp>
    </p:spTree>
    <p:extLst>
      <p:ext uri="{BB962C8B-B14F-4D97-AF65-F5344CB8AC3E}">
        <p14:creationId xmlns:p14="http://schemas.microsoft.com/office/powerpoint/2010/main" val="2889823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0DD26ED-A0FD-43F6-92EA-F4B7BF2F9DCE}"/>
              </a:ext>
            </a:extLst>
          </p:cNvPr>
          <p:cNvSpPr/>
          <p:nvPr/>
        </p:nvSpPr>
        <p:spPr>
          <a:xfrm>
            <a:off x="0" y="0"/>
            <a:ext cx="12192000" cy="646331"/>
          </a:xfrm>
          <a:prstGeom prst="roundRect">
            <a:avLst/>
          </a:prstGeom>
          <a:solidFill>
            <a:srgbClr val="DF802A"/>
          </a:solidFill>
          <a:ln w="57150">
            <a:solidFill>
              <a:srgbClr val="704C4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086AAB9-924D-495B-B6C9-49C95055C6E9}"/>
              </a:ext>
            </a:extLst>
          </p:cNvPr>
          <p:cNvSpPr txBox="1"/>
          <p:nvPr/>
        </p:nvSpPr>
        <p:spPr>
          <a:xfrm>
            <a:off x="1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Comparing Flow vs Non-Flow Correlations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6B2500C-B259-4282-854A-A1E614E420BB}"/>
              </a:ext>
            </a:extLst>
          </p:cNvPr>
          <p:cNvGrpSpPr/>
          <p:nvPr/>
        </p:nvGrpSpPr>
        <p:grpSpPr>
          <a:xfrm>
            <a:off x="1" y="6396335"/>
            <a:ext cx="12192000" cy="461665"/>
            <a:chOff x="1" y="6396335"/>
            <a:chExt cx="12192000" cy="46166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780DCC8-E81C-4636-930A-2BE85C66D9F3}"/>
                </a:ext>
              </a:extLst>
            </p:cNvPr>
            <p:cNvSpPr/>
            <p:nvPr/>
          </p:nvSpPr>
          <p:spPr>
            <a:xfrm>
              <a:off x="1" y="6396335"/>
              <a:ext cx="12192000" cy="461665"/>
            </a:xfrm>
            <a:prstGeom prst="rect">
              <a:avLst/>
            </a:prstGeom>
            <a:solidFill>
              <a:srgbClr val="DF802A"/>
            </a:solidFill>
            <a:ln w="38100">
              <a:solidFill>
                <a:srgbClr val="704C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F4B6A09-EECD-4C88-9A83-FDE7C802CA85}"/>
                </a:ext>
              </a:extLst>
            </p:cNvPr>
            <p:cNvSpPr txBox="1"/>
            <p:nvPr/>
          </p:nvSpPr>
          <p:spPr>
            <a:xfrm>
              <a:off x="178049" y="6396335"/>
              <a:ext cx="15334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M. Sievert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E129ABC-B190-4697-9CD4-DA8686A9A5FD}"/>
                </a:ext>
              </a:extLst>
            </p:cNvPr>
            <p:cNvSpPr txBox="1"/>
            <p:nvPr/>
          </p:nvSpPr>
          <p:spPr>
            <a:xfrm>
              <a:off x="3431722" y="6396335"/>
              <a:ext cx="53285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Theory Developments in Small Systems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5EEBFBE-89D7-4DEF-B6D7-AC36DF316593}"/>
                </a:ext>
              </a:extLst>
            </p:cNvPr>
            <p:cNvSpPr txBox="1"/>
            <p:nvPr/>
          </p:nvSpPr>
          <p:spPr>
            <a:xfrm>
              <a:off x="10750731" y="6396335"/>
              <a:ext cx="1263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15 / 26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A58AEB3-E751-47DF-A975-9169F67D40A1}"/>
                  </a:ext>
                </a:extLst>
              </p:cNvPr>
              <p:cNvSpPr txBox="1"/>
              <p:nvPr/>
            </p:nvSpPr>
            <p:spPr>
              <a:xfrm>
                <a:off x="297544" y="875361"/>
                <a:ext cx="7888514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solidFill>
                      <a:srgbClr val="DF802A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MC Glauber</a:t>
                </a:r>
                <a:r>
                  <a:rPr lang="en-US" sz="2400" b="1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collision geometry sampled using </a:t>
                </a:r>
                <a:r>
                  <a:rPr lang="en-US" sz="2400" b="1" dirty="0">
                    <a:solidFill>
                      <a:srgbClr val="DF802A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Trento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rgbClr val="704C42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rgbClr val="704C42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solidFill>
                      <a:srgbClr val="BB2E0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Flow correlations</a:t>
                </a: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Initial entropy density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Evolved using 2+1D viscous hydrodynamics 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Approximately linear response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endParaRPr lang="en-US" sz="2400" dirty="0">
                  <a:solidFill>
                    <a:srgbClr val="704C42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endParaRPr lang="en-US" sz="2400" dirty="0">
                  <a:solidFill>
                    <a:srgbClr val="704C42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solidFill>
                      <a:srgbClr val="4E9CCB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Non-flow correlations</a:t>
                </a: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Two-gluon correlations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704C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704C4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4C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704C42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High-</a:t>
                </a:r>
                <a:r>
                  <a:rPr lang="en-US" sz="2400" dirty="0" err="1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pT</a:t>
                </a: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limit (sometimes called “dilute”)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Fixed initial geometry + color averaging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Coefficients cancel in ratios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A58AEB3-E751-47DF-A975-9169F67D4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44" y="875361"/>
                <a:ext cx="7888514" cy="5262979"/>
              </a:xfrm>
              <a:prstGeom prst="rect">
                <a:avLst/>
              </a:prstGeom>
              <a:blipFill>
                <a:blip r:embed="rId4"/>
                <a:stretch>
                  <a:fillRect l="-1082" t="-927" b="-1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18D78815-1A35-4BF7-90D1-4B3C55DB80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9402" y="4285029"/>
            <a:ext cx="5017625" cy="7411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F53607-EF86-4354-A53C-F83C1594CE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6831" y="5092764"/>
            <a:ext cx="5017625" cy="5860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CCD19B-D955-4819-826D-DBD25E4EC35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865" y="1099802"/>
            <a:ext cx="2910476" cy="3047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59B123-B394-41E6-A5D1-5D0FE00BB6E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749" y="3034605"/>
            <a:ext cx="3769906" cy="64457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688E0FF-6F67-4393-B428-B20F1C7AB036}"/>
              </a:ext>
            </a:extLst>
          </p:cNvPr>
          <p:cNvSpPr txBox="1"/>
          <p:nvPr/>
        </p:nvSpPr>
        <p:spPr>
          <a:xfrm>
            <a:off x="8756583" y="1999054"/>
            <a:ext cx="2425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v-</a:t>
            </a:r>
            <a:r>
              <a:rPr lang="en-US" sz="2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USPhydro</a:t>
            </a:r>
            <a:endParaRPr lang="en-US" sz="24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D1BC2E6-B0C0-4D9E-BF22-63BCB2426119}"/>
              </a:ext>
            </a:extLst>
          </p:cNvPr>
          <p:cNvSpPr txBox="1"/>
          <p:nvPr/>
        </p:nvSpPr>
        <p:spPr>
          <a:xfrm>
            <a:off x="9458214" y="5898174"/>
            <a:ext cx="2623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C8102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M.D.S.</a:t>
            </a:r>
            <a:r>
              <a:rPr lang="en-US" sz="1600" b="1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et al., in preparation</a:t>
            </a:r>
          </a:p>
        </p:txBody>
      </p:sp>
    </p:spTree>
    <p:extLst>
      <p:ext uri="{BB962C8B-B14F-4D97-AF65-F5344CB8AC3E}">
        <p14:creationId xmlns:p14="http://schemas.microsoft.com/office/powerpoint/2010/main" val="4094201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0DD26ED-A0FD-43F6-92EA-F4B7BF2F9DCE}"/>
              </a:ext>
            </a:extLst>
          </p:cNvPr>
          <p:cNvSpPr/>
          <p:nvPr/>
        </p:nvSpPr>
        <p:spPr>
          <a:xfrm>
            <a:off x="0" y="0"/>
            <a:ext cx="12192000" cy="646331"/>
          </a:xfrm>
          <a:prstGeom prst="roundRect">
            <a:avLst/>
          </a:prstGeom>
          <a:solidFill>
            <a:srgbClr val="DF802A"/>
          </a:solidFill>
          <a:ln w="57150">
            <a:solidFill>
              <a:srgbClr val="704C4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086AAB9-924D-495B-B6C9-49C95055C6E9}"/>
              </a:ext>
            </a:extLst>
          </p:cNvPr>
          <p:cNvSpPr txBox="1"/>
          <p:nvPr/>
        </p:nvSpPr>
        <p:spPr>
          <a:xfrm>
            <a:off x="1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Results: Flow vs Non-Flow in UU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6B2500C-B259-4282-854A-A1E614E420BB}"/>
              </a:ext>
            </a:extLst>
          </p:cNvPr>
          <p:cNvGrpSpPr/>
          <p:nvPr/>
        </p:nvGrpSpPr>
        <p:grpSpPr>
          <a:xfrm>
            <a:off x="1" y="6396335"/>
            <a:ext cx="12192000" cy="461665"/>
            <a:chOff x="1" y="6396335"/>
            <a:chExt cx="12192000" cy="46166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780DCC8-E81C-4636-930A-2BE85C66D9F3}"/>
                </a:ext>
              </a:extLst>
            </p:cNvPr>
            <p:cNvSpPr/>
            <p:nvPr/>
          </p:nvSpPr>
          <p:spPr>
            <a:xfrm>
              <a:off x="1" y="6396335"/>
              <a:ext cx="12192000" cy="461665"/>
            </a:xfrm>
            <a:prstGeom prst="rect">
              <a:avLst/>
            </a:prstGeom>
            <a:solidFill>
              <a:srgbClr val="DF802A"/>
            </a:solidFill>
            <a:ln w="38100">
              <a:solidFill>
                <a:srgbClr val="704C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F4B6A09-EECD-4C88-9A83-FDE7C802CA85}"/>
                </a:ext>
              </a:extLst>
            </p:cNvPr>
            <p:cNvSpPr txBox="1"/>
            <p:nvPr/>
          </p:nvSpPr>
          <p:spPr>
            <a:xfrm>
              <a:off x="178049" y="6396335"/>
              <a:ext cx="15334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M. Sievert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E129ABC-B190-4697-9CD4-DA8686A9A5FD}"/>
                </a:ext>
              </a:extLst>
            </p:cNvPr>
            <p:cNvSpPr txBox="1"/>
            <p:nvPr/>
          </p:nvSpPr>
          <p:spPr>
            <a:xfrm>
              <a:off x="3431722" y="6396335"/>
              <a:ext cx="53285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Theory Developments in Small Systems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5EEBFBE-89D7-4DEF-B6D7-AC36DF316593}"/>
                </a:ext>
              </a:extLst>
            </p:cNvPr>
            <p:cNvSpPr txBox="1"/>
            <p:nvPr/>
          </p:nvSpPr>
          <p:spPr>
            <a:xfrm>
              <a:off x="10750731" y="6396335"/>
              <a:ext cx="1263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16 / 26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8F18B2-61C9-42E3-87FE-F1E242CA4D0C}"/>
              </a:ext>
            </a:extLst>
          </p:cNvPr>
          <p:cNvGrpSpPr/>
          <p:nvPr/>
        </p:nvGrpSpPr>
        <p:grpSpPr>
          <a:xfrm>
            <a:off x="5801165" y="1367492"/>
            <a:ext cx="6324627" cy="4123016"/>
            <a:chOff x="5753620" y="1434822"/>
            <a:chExt cx="6324627" cy="412301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8ED6846-1F8E-4E60-9D33-06875C80B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53620" y="1434822"/>
              <a:ext cx="6324627" cy="4123016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E79D55A-5FAD-4053-A73D-C94F49DBEBC6}"/>
                </a:ext>
              </a:extLst>
            </p:cNvPr>
            <p:cNvSpPr txBox="1"/>
            <p:nvPr/>
          </p:nvSpPr>
          <p:spPr>
            <a:xfrm>
              <a:off x="7416682" y="1468240"/>
              <a:ext cx="2998502" cy="461665"/>
            </a:xfrm>
            <a:prstGeom prst="rect">
              <a:avLst/>
            </a:prstGeom>
            <a:noFill/>
            <a:ln w="28575">
              <a:solidFill>
                <a:srgbClr val="BB2E07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>
                  <a:solidFill>
                    <a:srgbClr val="C00000"/>
                  </a:solidFill>
                </a:rPr>
                <a:t>PRELIMINARY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61E9E38-EC3A-4A85-B959-F92440085855}"/>
                  </a:ext>
                </a:extLst>
              </p:cNvPr>
              <p:cNvSpPr txBox="1"/>
              <p:nvPr/>
            </p:nvSpPr>
            <p:spPr>
              <a:xfrm>
                <a:off x="269408" y="1054466"/>
                <a:ext cx="5267792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solidFill>
                      <a:srgbClr val="DF802A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Opposite behavior </a:t>
                </a: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704C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4C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4C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solidFill>
                              <a:srgbClr val="704C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704C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b="0" i="1" smtClean="0">
                        <a:solidFill>
                          <a:srgbClr val="704C42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:</m:t>
                    </m:r>
                  </m:oMath>
                </a14:m>
                <a:endParaRPr lang="en-US" sz="2400" dirty="0">
                  <a:solidFill>
                    <a:srgbClr val="704C42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b="1" dirty="0">
                  <a:solidFill>
                    <a:srgbClr val="704C42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For </a:t>
                </a:r>
                <a:r>
                  <a:rPr lang="en-US" sz="2400" b="1" dirty="0">
                    <a:solidFill>
                      <a:srgbClr val="BB2E0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flow</a:t>
                </a: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704C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704C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rgbClr val="704C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comes from </a:t>
                </a:r>
                <a:r>
                  <a:rPr lang="en-US" sz="2400" b="1" dirty="0">
                    <a:solidFill>
                      <a:srgbClr val="BB2E0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geometry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Greatest for </a:t>
                </a:r>
                <a:r>
                  <a:rPr lang="en-US" sz="2400" b="1" dirty="0">
                    <a:solidFill>
                      <a:srgbClr val="BB2E0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side-on-side</a:t>
                </a:r>
                <a:r>
                  <a:rPr lang="en-US" sz="2400" b="1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collisions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Smaller multiplicities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endParaRPr lang="en-US" sz="2400" dirty="0">
                  <a:solidFill>
                    <a:srgbClr val="704C42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endParaRPr lang="en-US" sz="2400" dirty="0">
                  <a:solidFill>
                    <a:srgbClr val="704C42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For </a:t>
                </a:r>
                <a:r>
                  <a:rPr lang="en-US" sz="2400" b="1" dirty="0">
                    <a:solidFill>
                      <a:srgbClr val="4E9CCB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non-flow</a:t>
                </a: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704C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704C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rgbClr val="704C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rgbClr val="704C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4C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comes from </a:t>
                </a:r>
                <a:r>
                  <a:rPr lang="en-US" sz="2400" b="1" dirty="0">
                    <a:solidFill>
                      <a:srgbClr val="4E9CCB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multiplicity</a:t>
                </a: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via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704C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4C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4C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704C42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endParaRPr lang="en-US" sz="2400" dirty="0">
                  <a:solidFill>
                    <a:srgbClr val="704C42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endParaRPr lang="en-US" sz="2400" dirty="0">
                  <a:solidFill>
                    <a:srgbClr val="704C42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Disfavors a non-flow explanation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61E9E38-EC3A-4A85-B959-F92440085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08" y="1054466"/>
                <a:ext cx="5267792" cy="4893647"/>
              </a:xfrm>
              <a:prstGeom prst="rect">
                <a:avLst/>
              </a:prstGeom>
              <a:blipFill>
                <a:blip r:embed="rId3"/>
                <a:stretch>
                  <a:fillRect l="-1505" t="-996" b="-1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6D70EEAD-3225-4DB6-88B1-793F1F99437C}"/>
              </a:ext>
            </a:extLst>
          </p:cNvPr>
          <p:cNvGrpSpPr/>
          <p:nvPr/>
        </p:nvGrpSpPr>
        <p:grpSpPr>
          <a:xfrm>
            <a:off x="5770043" y="5597249"/>
            <a:ext cx="651914" cy="645886"/>
            <a:chOff x="1129616" y="3188724"/>
            <a:chExt cx="651914" cy="645886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9517188-FD15-4EDB-A423-7A2F7AEFADDA}"/>
                </a:ext>
              </a:extLst>
            </p:cNvPr>
            <p:cNvCxnSpPr/>
            <p:nvPr/>
          </p:nvCxnSpPr>
          <p:spPr>
            <a:xfrm>
              <a:off x="1273530" y="3497588"/>
              <a:ext cx="508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1921D69-D58C-4234-8EB9-A84CB00CA944}"/>
                </a:ext>
              </a:extLst>
            </p:cNvPr>
            <p:cNvSpPr/>
            <p:nvPr/>
          </p:nvSpPr>
          <p:spPr>
            <a:xfrm rot="16200000">
              <a:off x="969959" y="3348381"/>
              <a:ext cx="645886" cy="326571"/>
            </a:xfrm>
            <a:prstGeom prst="ellipse">
              <a:avLst/>
            </a:prstGeom>
            <a:solidFill>
              <a:srgbClr val="23C5D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23EBAB9-D141-49AA-8BE6-48307F4B21A7}"/>
              </a:ext>
            </a:extLst>
          </p:cNvPr>
          <p:cNvGrpSpPr/>
          <p:nvPr/>
        </p:nvGrpSpPr>
        <p:grpSpPr>
          <a:xfrm>
            <a:off x="9907461" y="5798906"/>
            <a:ext cx="1052286" cy="326571"/>
            <a:chOff x="969959" y="3348381"/>
            <a:chExt cx="1052286" cy="326571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3CBF550E-405C-4914-BEB2-6057260DF5D5}"/>
                </a:ext>
              </a:extLst>
            </p:cNvPr>
            <p:cNvCxnSpPr/>
            <p:nvPr/>
          </p:nvCxnSpPr>
          <p:spPr>
            <a:xfrm>
              <a:off x="1514245" y="3497588"/>
              <a:ext cx="508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062EA53-1E06-4306-B1F8-76E45F122A9B}"/>
                </a:ext>
              </a:extLst>
            </p:cNvPr>
            <p:cNvSpPr/>
            <p:nvPr/>
          </p:nvSpPr>
          <p:spPr>
            <a:xfrm>
              <a:off x="969959" y="3348381"/>
              <a:ext cx="645886" cy="326571"/>
            </a:xfrm>
            <a:prstGeom prst="ellipse">
              <a:avLst/>
            </a:prstGeom>
            <a:solidFill>
              <a:srgbClr val="23C5D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372F119-865E-4CC1-9BCB-989B32C5076A}"/>
              </a:ext>
            </a:extLst>
          </p:cNvPr>
          <p:cNvGrpSpPr/>
          <p:nvPr/>
        </p:nvGrpSpPr>
        <p:grpSpPr>
          <a:xfrm flipH="1">
            <a:off x="11122702" y="5784827"/>
            <a:ext cx="1052286" cy="326571"/>
            <a:chOff x="969959" y="3348381"/>
            <a:chExt cx="1052286" cy="326571"/>
          </a:xfrm>
        </p:grpSpPr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F169B006-50FB-4D7E-9BC6-FC3B3B4937DD}"/>
                </a:ext>
              </a:extLst>
            </p:cNvPr>
            <p:cNvCxnSpPr/>
            <p:nvPr/>
          </p:nvCxnSpPr>
          <p:spPr>
            <a:xfrm>
              <a:off x="1514245" y="3497588"/>
              <a:ext cx="508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AB930E0-D2B4-4668-932F-D577AECDFC9C}"/>
                </a:ext>
              </a:extLst>
            </p:cNvPr>
            <p:cNvSpPr/>
            <p:nvPr/>
          </p:nvSpPr>
          <p:spPr>
            <a:xfrm>
              <a:off x="969959" y="3348381"/>
              <a:ext cx="645886" cy="326571"/>
            </a:xfrm>
            <a:prstGeom prst="ellipse">
              <a:avLst/>
            </a:prstGeom>
            <a:solidFill>
              <a:srgbClr val="23C5D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00C800C-2B1E-498E-A9D4-A95333A9C684}"/>
              </a:ext>
            </a:extLst>
          </p:cNvPr>
          <p:cNvGrpSpPr/>
          <p:nvPr/>
        </p:nvGrpSpPr>
        <p:grpSpPr>
          <a:xfrm flipH="1">
            <a:off x="6565871" y="5583170"/>
            <a:ext cx="651914" cy="645886"/>
            <a:chOff x="1129616" y="3188724"/>
            <a:chExt cx="651914" cy="645886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19E34B3D-DE43-4A24-AB87-EAB63E2EA7D1}"/>
                </a:ext>
              </a:extLst>
            </p:cNvPr>
            <p:cNvCxnSpPr/>
            <p:nvPr/>
          </p:nvCxnSpPr>
          <p:spPr>
            <a:xfrm>
              <a:off x="1273530" y="3497588"/>
              <a:ext cx="508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B0532E6B-CC0A-439C-B07F-4E7B689B72D4}"/>
                </a:ext>
              </a:extLst>
            </p:cNvPr>
            <p:cNvSpPr/>
            <p:nvPr/>
          </p:nvSpPr>
          <p:spPr>
            <a:xfrm rot="16200000">
              <a:off x="969959" y="3348381"/>
              <a:ext cx="645886" cy="326571"/>
            </a:xfrm>
            <a:prstGeom prst="ellipse">
              <a:avLst/>
            </a:prstGeom>
            <a:solidFill>
              <a:srgbClr val="23C5D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735BA6C8-1C9D-4B50-BF62-8928D5E92F30}"/>
              </a:ext>
            </a:extLst>
          </p:cNvPr>
          <p:cNvSpPr txBox="1"/>
          <p:nvPr/>
        </p:nvSpPr>
        <p:spPr>
          <a:xfrm>
            <a:off x="7651479" y="1000483"/>
            <a:ext cx="2623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C8102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M.D.S.</a:t>
            </a:r>
            <a:r>
              <a:rPr lang="en-US" sz="1600" b="1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et al., in preparation</a:t>
            </a:r>
          </a:p>
        </p:txBody>
      </p:sp>
    </p:spTree>
    <p:extLst>
      <p:ext uri="{BB962C8B-B14F-4D97-AF65-F5344CB8AC3E}">
        <p14:creationId xmlns:p14="http://schemas.microsoft.com/office/powerpoint/2010/main" val="1284735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0DD26ED-A0FD-43F6-92EA-F4B7BF2F9DCE}"/>
              </a:ext>
            </a:extLst>
          </p:cNvPr>
          <p:cNvSpPr/>
          <p:nvPr/>
        </p:nvSpPr>
        <p:spPr>
          <a:xfrm>
            <a:off x="0" y="0"/>
            <a:ext cx="12192000" cy="646331"/>
          </a:xfrm>
          <a:prstGeom prst="roundRect">
            <a:avLst/>
          </a:prstGeom>
          <a:solidFill>
            <a:srgbClr val="DF802A"/>
          </a:solidFill>
          <a:ln w="57150">
            <a:solidFill>
              <a:srgbClr val="704C4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086AAB9-924D-495B-B6C9-49C95055C6E9}"/>
              </a:ext>
            </a:extLst>
          </p:cNvPr>
          <p:cNvSpPr txBox="1"/>
          <p:nvPr/>
        </p:nvSpPr>
        <p:spPr>
          <a:xfrm>
            <a:off x="1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Results: Flow vs Non-Flow in UU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6B2500C-B259-4282-854A-A1E614E420BB}"/>
              </a:ext>
            </a:extLst>
          </p:cNvPr>
          <p:cNvGrpSpPr/>
          <p:nvPr/>
        </p:nvGrpSpPr>
        <p:grpSpPr>
          <a:xfrm>
            <a:off x="1" y="6396335"/>
            <a:ext cx="12192000" cy="461665"/>
            <a:chOff x="1" y="6396335"/>
            <a:chExt cx="12192000" cy="46166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780DCC8-E81C-4636-930A-2BE85C66D9F3}"/>
                </a:ext>
              </a:extLst>
            </p:cNvPr>
            <p:cNvSpPr/>
            <p:nvPr/>
          </p:nvSpPr>
          <p:spPr>
            <a:xfrm>
              <a:off x="1" y="6396335"/>
              <a:ext cx="12192000" cy="461665"/>
            </a:xfrm>
            <a:prstGeom prst="rect">
              <a:avLst/>
            </a:prstGeom>
            <a:solidFill>
              <a:srgbClr val="DF802A"/>
            </a:solidFill>
            <a:ln w="38100">
              <a:solidFill>
                <a:srgbClr val="704C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F4B6A09-EECD-4C88-9A83-FDE7C802CA85}"/>
                </a:ext>
              </a:extLst>
            </p:cNvPr>
            <p:cNvSpPr txBox="1"/>
            <p:nvPr/>
          </p:nvSpPr>
          <p:spPr>
            <a:xfrm>
              <a:off x="178049" y="6396335"/>
              <a:ext cx="15334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M. Sievert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E129ABC-B190-4697-9CD4-DA8686A9A5FD}"/>
                </a:ext>
              </a:extLst>
            </p:cNvPr>
            <p:cNvSpPr txBox="1"/>
            <p:nvPr/>
          </p:nvSpPr>
          <p:spPr>
            <a:xfrm>
              <a:off x="3431722" y="6396335"/>
              <a:ext cx="53285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Theory Developments in Small Systems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5EEBFBE-89D7-4DEF-B6D7-AC36DF316593}"/>
                </a:ext>
              </a:extLst>
            </p:cNvPr>
            <p:cNvSpPr txBox="1"/>
            <p:nvPr/>
          </p:nvSpPr>
          <p:spPr>
            <a:xfrm>
              <a:off x="10750731" y="6396335"/>
              <a:ext cx="1263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17 / 26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DE9B3F1-46CA-4D63-87B6-F2928E9E9351}"/>
              </a:ext>
            </a:extLst>
          </p:cNvPr>
          <p:cNvGrpSpPr/>
          <p:nvPr/>
        </p:nvGrpSpPr>
        <p:grpSpPr>
          <a:xfrm>
            <a:off x="118318" y="994673"/>
            <a:ext cx="5977682" cy="4426357"/>
            <a:chOff x="118318" y="994673"/>
            <a:chExt cx="5977682" cy="442635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B062D7F-BEB1-4320-85CD-1B4236045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318" y="1554058"/>
              <a:ext cx="5977682" cy="3866972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1757E76-4068-41F4-9566-1BA5B5ADC485}"/>
                </a:ext>
              </a:extLst>
            </p:cNvPr>
            <p:cNvSpPr txBox="1"/>
            <p:nvPr/>
          </p:nvSpPr>
          <p:spPr>
            <a:xfrm>
              <a:off x="1607908" y="994673"/>
              <a:ext cx="2998502" cy="461665"/>
            </a:xfrm>
            <a:prstGeom prst="rect">
              <a:avLst/>
            </a:prstGeom>
            <a:noFill/>
            <a:ln w="28575">
              <a:solidFill>
                <a:srgbClr val="BB2E07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>
                  <a:solidFill>
                    <a:srgbClr val="C00000"/>
                  </a:solidFill>
                </a:rPr>
                <a:t>PRELIMINARY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61E9E38-EC3A-4A85-B959-F92440085855}"/>
                  </a:ext>
                </a:extLst>
              </p:cNvPr>
              <p:cNvSpPr txBox="1"/>
              <p:nvPr/>
            </p:nvSpPr>
            <p:spPr>
              <a:xfrm>
                <a:off x="290284" y="5596936"/>
                <a:ext cx="54428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400" b="1" dirty="0">
                    <a:solidFill>
                      <a:srgbClr val="BB2E0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Hydro</a:t>
                </a: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describes data with</a:t>
                </a:r>
                <a:r>
                  <a:rPr lang="en-US" sz="2400" b="1" dirty="0">
                    <a:solidFill>
                      <a:srgbClr val="704C42"/>
                    </a:solidFill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BB2E07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BB2E07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BB2E07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sz="2400" b="1" i="1" smtClean="0">
                            <a:solidFill>
                              <a:srgbClr val="BB2E07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BB2E07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US" sz="2400" b="1" i="1" smtClean="0">
                        <a:solidFill>
                          <a:srgbClr val="BB2E07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&gt;</m:t>
                    </m:r>
                    <m:r>
                      <a:rPr lang="en-US" sz="2400" b="1" i="1" smtClean="0">
                        <a:solidFill>
                          <a:srgbClr val="BB2E07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𝟎</m:t>
                    </m:r>
                  </m:oMath>
                </a14:m>
                <a:endParaRPr lang="en-US" sz="2400" dirty="0">
                  <a:solidFill>
                    <a:srgbClr val="704C42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61E9E38-EC3A-4A85-B959-F92440085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84" y="5596936"/>
                <a:ext cx="5442858" cy="461665"/>
              </a:xfrm>
              <a:prstGeom prst="rect">
                <a:avLst/>
              </a:prstGeom>
              <a:blipFill>
                <a:blip r:embed="rId3"/>
                <a:stretch>
                  <a:fillRect l="-1570" t="-13158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675F32E-308D-42A9-8405-000CB1ECD343}"/>
              </a:ext>
            </a:extLst>
          </p:cNvPr>
          <p:cNvGrpSpPr/>
          <p:nvPr/>
        </p:nvGrpSpPr>
        <p:grpSpPr>
          <a:xfrm>
            <a:off x="6228317" y="997966"/>
            <a:ext cx="5916260" cy="4299778"/>
            <a:chOff x="6096000" y="997966"/>
            <a:chExt cx="5916260" cy="42997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FB3DFBC-8BD7-4995-BF14-D78D49F7AB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0" y="1456338"/>
              <a:ext cx="5916260" cy="3841406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843A33B-6A09-45C2-8F3D-6CC496FC1A6C}"/>
                </a:ext>
              </a:extLst>
            </p:cNvPr>
            <p:cNvSpPr txBox="1"/>
            <p:nvPr/>
          </p:nvSpPr>
          <p:spPr>
            <a:xfrm>
              <a:off x="7554879" y="997966"/>
              <a:ext cx="2998502" cy="461665"/>
            </a:xfrm>
            <a:prstGeom prst="rect">
              <a:avLst/>
            </a:prstGeom>
            <a:noFill/>
            <a:ln w="28575">
              <a:solidFill>
                <a:srgbClr val="BB2E07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>
                  <a:solidFill>
                    <a:srgbClr val="C00000"/>
                  </a:solidFill>
                </a:rPr>
                <a:t>PRELIMINARY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9E4E953-7EDF-485A-970A-EB865FD6775F}"/>
                  </a:ext>
                </a:extLst>
              </p:cNvPr>
              <p:cNvSpPr txBox="1"/>
              <p:nvPr/>
            </p:nvSpPr>
            <p:spPr>
              <a:xfrm>
                <a:off x="6313715" y="5596936"/>
                <a:ext cx="55880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For </a:t>
                </a:r>
                <a:r>
                  <a:rPr lang="en-US" sz="2400" b="1" dirty="0">
                    <a:solidFill>
                      <a:srgbClr val="4E9CCB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CGC non-flow</a:t>
                </a: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4E9CC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4E9CC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4E9CC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sz="2400" b="1" i="1">
                            <a:solidFill>
                              <a:srgbClr val="4E9CC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4E9CC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4E9CCB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>
                    <a:solidFill>
                      <a:srgbClr val="4E9CCB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is</a:t>
                </a:r>
                <a:r>
                  <a:rPr lang="en-US" sz="2400" dirty="0">
                    <a:solidFill>
                      <a:srgbClr val="4E9CCB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>
                    <a:solidFill>
                      <a:srgbClr val="4E9CCB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imaginary</a:t>
                </a:r>
                <a:endParaRPr lang="en-US" sz="2400" dirty="0">
                  <a:solidFill>
                    <a:srgbClr val="704C42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9E4E953-7EDF-485A-970A-EB865FD67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715" y="5596936"/>
                <a:ext cx="5588001" cy="461665"/>
              </a:xfrm>
              <a:prstGeom prst="rect">
                <a:avLst/>
              </a:prstGeom>
              <a:blipFill>
                <a:blip r:embed="rId5"/>
                <a:stretch>
                  <a:fillRect l="-1528" t="-10526" r="-152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EF9387CD-B7A0-4025-BDA9-70182DF57910}"/>
              </a:ext>
            </a:extLst>
          </p:cNvPr>
          <p:cNvSpPr txBox="1"/>
          <p:nvPr/>
        </p:nvSpPr>
        <p:spPr>
          <a:xfrm>
            <a:off x="4833452" y="945523"/>
            <a:ext cx="2623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C8102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M.D.S.</a:t>
            </a:r>
            <a:r>
              <a:rPr lang="en-US" sz="1600" b="1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et al., in preparation</a:t>
            </a:r>
          </a:p>
        </p:txBody>
      </p:sp>
    </p:spTree>
    <p:extLst>
      <p:ext uri="{BB962C8B-B14F-4D97-AF65-F5344CB8AC3E}">
        <p14:creationId xmlns:p14="http://schemas.microsoft.com/office/powerpoint/2010/main" val="4014393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0DD26ED-A0FD-43F6-92EA-F4B7BF2F9DCE}"/>
              </a:ext>
            </a:extLst>
          </p:cNvPr>
          <p:cNvSpPr/>
          <p:nvPr/>
        </p:nvSpPr>
        <p:spPr>
          <a:xfrm>
            <a:off x="0" y="0"/>
            <a:ext cx="12192000" cy="646331"/>
          </a:xfrm>
          <a:prstGeom prst="roundRect">
            <a:avLst/>
          </a:prstGeom>
          <a:solidFill>
            <a:srgbClr val="DF802A"/>
          </a:solidFill>
          <a:ln w="57150">
            <a:solidFill>
              <a:srgbClr val="704C4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086AAB9-924D-495B-B6C9-49C95055C6E9}"/>
              </a:ext>
            </a:extLst>
          </p:cNvPr>
          <p:cNvSpPr txBox="1"/>
          <p:nvPr/>
        </p:nvSpPr>
        <p:spPr>
          <a:xfrm>
            <a:off x="1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Results: Flow vs Non-Flow in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dAu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6B2500C-B259-4282-854A-A1E614E420BB}"/>
              </a:ext>
            </a:extLst>
          </p:cNvPr>
          <p:cNvGrpSpPr/>
          <p:nvPr/>
        </p:nvGrpSpPr>
        <p:grpSpPr>
          <a:xfrm>
            <a:off x="1" y="6396335"/>
            <a:ext cx="12192000" cy="461665"/>
            <a:chOff x="1" y="6396335"/>
            <a:chExt cx="12192000" cy="46166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780DCC8-E81C-4636-930A-2BE85C66D9F3}"/>
                </a:ext>
              </a:extLst>
            </p:cNvPr>
            <p:cNvSpPr/>
            <p:nvPr/>
          </p:nvSpPr>
          <p:spPr>
            <a:xfrm>
              <a:off x="1" y="6396335"/>
              <a:ext cx="12192000" cy="461665"/>
            </a:xfrm>
            <a:prstGeom prst="rect">
              <a:avLst/>
            </a:prstGeom>
            <a:solidFill>
              <a:srgbClr val="DF802A"/>
            </a:solidFill>
            <a:ln w="38100">
              <a:solidFill>
                <a:srgbClr val="704C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F4B6A09-EECD-4C88-9A83-FDE7C802CA85}"/>
                </a:ext>
              </a:extLst>
            </p:cNvPr>
            <p:cNvSpPr txBox="1"/>
            <p:nvPr/>
          </p:nvSpPr>
          <p:spPr>
            <a:xfrm>
              <a:off x="178049" y="6396335"/>
              <a:ext cx="15334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M. Sievert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E129ABC-B190-4697-9CD4-DA8686A9A5FD}"/>
                </a:ext>
              </a:extLst>
            </p:cNvPr>
            <p:cNvSpPr txBox="1"/>
            <p:nvPr/>
          </p:nvSpPr>
          <p:spPr>
            <a:xfrm>
              <a:off x="3431722" y="6396335"/>
              <a:ext cx="53285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Theory Developments in Small Systems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5EEBFBE-89D7-4DEF-B6D7-AC36DF316593}"/>
                </a:ext>
              </a:extLst>
            </p:cNvPr>
            <p:cNvSpPr txBox="1"/>
            <p:nvPr/>
          </p:nvSpPr>
          <p:spPr>
            <a:xfrm>
              <a:off x="10750731" y="6396335"/>
              <a:ext cx="1263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18 / 26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8039CB5-9B88-41A4-B6D4-BDC68FF15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892" y="1456338"/>
            <a:ext cx="7258633" cy="456236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AD2B336-1CF7-47A8-830A-0899F40BDAD5}"/>
              </a:ext>
            </a:extLst>
          </p:cNvPr>
          <p:cNvSpPr txBox="1"/>
          <p:nvPr/>
        </p:nvSpPr>
        <p:spPr>
          <a:xfrm>
            <a:off x="6433107" y="994673"/>
            <a:ext cx="2998502" cy="461665"/>
          </a:xfrm>
          <a:prstGeom prst="rect">
            <a:avLst/>
          </a:prstGeom>
          <a:noFill/>
          <a:ln w="28575">
            <a:solidFill>
              <a:srgbClr val="BB2E0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C00000"/>
                </a:solidFill>
              </a:rPr>
              <a:t>PRELIMINARY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E0C3657-5E5E-4BD5-B031-A5E0E63EAF8D}"/>
                  </a:ext>
                </a:extLst>
              </p:cNvPr>
              <p:cNvSpPr txBox="1"/>
              <p:nvPr/>
            </p:nvSpPr>
            <p:spPr>
              <a:xfrm>
                <a:off x="254001" y="1225504"/>
                <a:ext cx="4151086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DF802A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DF802A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DF802A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sz="2400" b="1" i="1">
                            <a:solidFill>
                              <a:srgbClr val="DF802A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DF802A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2400" b="1" dirty="0">
                    <a:solidFill>
                      <a:srgbClr val="DF802A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in </a:t>
                </a:r>
                <a:r>
                  <a:rPr lang="en-US" sz="2400" dirty="0" err="1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dAu</a:t>
                </a: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The </a:t>
                </a:r>
                <a:r>
                  <a:rPr lang="en-US" sz="2400" b="1" dirty="0">
                    <a:solidFill>
                      <a:srgbClr val="BB2E0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flow</a:t>
                </a: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signal is </a:t>
                </a:r>
                <a:r>
                  <a:rPr lang="en-US" sz="2400" b="1" dirty="0">
                    <a:solidFill>
                      <a:srgbClr val="BB2E0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flattened</a:t>
                </a: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due to round collision geometry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The </a:t>
                </a:r>
                <a:r>
                  <a:rPr lang="en-US" sz="2400" b="1" dirty="0">
                    <a:solidFill>
                      <a:srgbClr val="4E9CCB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nonflow</a:t>
                </a: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signal is qualitatively the </a:t>
                </a:r>
                <a:r>
                  <a:rPr lang="en-US" sz="2400" b="1" dirty="0">
                    <a:solidFill>
                      <a:srgbClr val="4E9CCB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same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endParaRPr lang="en-US" sz="2400" dirty="0">
                  <a:solidFill>
                    <a:srgbClr val="704C42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DF802A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DF802A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DF802A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sz="2400" b="1" i="1">
                            <a:solidFill>
                              <a:srgbClr val="DF802A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DF802A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2400" b="1" dirty="0">
                    <a:solidFill>
                      <a:srgbClr val="DF802A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in </a:t>
                </a:r>
                <a:r>
                  <a:rPr lang="en-US" sz="2400" dirty="0" err="1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dAu</a:t>
                </a: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The </a:t>
                </a:r>
                <a:r>
                  <a:rPr lang="en-US" sz="2400" b="1" dirty="0">
                    <a:solidFill>
                      <a:srgbClr val="BB2E0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flow</a:t>
                </a: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signal yields </a:t>
                </a:r>
                <a:r>
                  <a:rPr lang="en-US" sz="2400" b="1" dirty="0">
                    <a:solidFill>
                      <a:srgbClr val="BB2E0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real values </a:t>
                </a: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in central collisions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The </a:t>
                </a:r>
                <a:r>
                  <a:rPr lang="en-US" sz="2400" b="1" dirty="0">
                    <a:solidFill>
                      <a:srgbClr val="4E9CCB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nonflow</a:t>
                </a: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signal is always </a:t>
                </a:r>
                <a:r>
                  <a:rPr lang="en-US" sz="2400" b="1" dirty="0">
                    <a:solidFill>
                      <a:srgbClr val="4E9CCB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imaginary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E0C3657-5E5E-4BD5-B031-A5E0E63EA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01" y="1225504"/>
                <a:ext cx="4151086" cy="4893647"/>
              </a:xfrm>
              <a:prstGeom prst="rect">
                <a:avLst/>
              </a:prstGeom>
              <a:blipFill>
                <a:blip r:embed="rId3"/>
                <a:stretch>
                  <a:fillRect l="-2056" t="-996" b="-1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6EE54B57-F662-4A71-AC5F-AE8C9071C7FF}"/>
              </a:ext>
            </a:extLst>
          </p:cNvPr>
          <p:cNvSpPr txBox="1"/>
          <p:nvPr/>
        </p:nvSpPr>
        <p:spPr>
          <a:xfrm>
            <a:off x="9568002" y="1064708"/>
            <a:ext cx="2623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C8102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M.D.S.</a:t>
            </a:r>
            <a:r>
              <a:rPr lang="en-US" sz="1600" b="1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et al., in preparation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629E24-635B-4C45-8B2C-B536BBC33E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6920"/>
          <a:stretch/>
        </p:blipFill>
        <p:spPr>
          <a:xfrm>
            <a:off x="8853804" y="4495144"/>
            <a:ext cx="1558765" cy="2740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BF60C5-FFA0-47DF-9F14-65B4838332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1041" y="4430009"/>
            <a:ext cx="2122555" cy="37075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02E20-3C65-43A0-9610-9513757955C8}"/>
              </a:ext>
            </a:extLst>
          </p:cNvPr>
          <p:cNvSpPr/>
          <p:nvPr/>
        </p:nvSpPr>
        <p:spPr>
          <a:xfrm>
            <a:off x="5833241" y="4800761"/>
            <a:ext cx="4748574" cy="370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25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0DD26ED-A0FD-43F6-92EA-F4B7BF2F9DCE}"/>
              </a:ext>
            </a:extLst>
          </p:cNvPr>
          <p:cNvSpPr/>
          <p:nvPr/>
        </p:nvSpPr>
        <p:spPr>
          <a:xfrm>
            <a:off x="0" y="0"/>
            <a:ext cx="12192000" cy="646331"/>
          </a:xfrm>
          <a:prstGeom prst="roundRect">
            <a:avLst/>
          </a:prstGeom>
          <a:solidFill>
            <a:srgbClr val="DF802A"/>
          </a:solidFill>
          <a:ln w="57150">
            <a:solidFill>
              <a:srgbClr val="704C4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086AAB9-924D-495B-B6C9-49C95055C6E9}"/>
              </a:ext>
            </a:extLst>
          </p:cNvPr>
          <p:cNvSpPr txBox="1"/>
          <p:nvPr/>
        </p:nvSpPr>
        <p:spPr>
          <a:xfrm>
            <a:off x="1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Overview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6B2500C-B259-4282-854A-A1E614E420BB}"/>
              </a:ext>
            </a:extLst>
          </p:cNvPr>
          <p:cNvGrpSpPr/>
          <p:nvPr/>
        </p:nvGrpSpPr>
        <p:grpSpPr>
          <a:xfrm>
            <a:off x="1" y="6396335"/>
            <a:ext cx="12192000" cy="461665"/>
            <a:chOff x="1" y="6396335"/>
            <a:chExt cx="12192000" cy="46166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780DCC8-E81C-4636-930A-2BE85C66D9F3}"/>
                </a:ext>
              </a:extLst>
            </p:cNvPr>
            <p:cNvSpPr/>
            <p:nvPr/>
          </p:nvSpPr>
          <p:spPr>
            <a:xfrm>
              <a:off x="1" y="6396335"/>
              <a:ext cx="12192000" cy="461665"/>
            </a:xfrm>
            <a:prstGeom prst="rect">
              <a:avLst/>
            </a:prstGeom>
            <a:solidFill>
              <a:srgbClr val="DF802A"/>
            </a:solidFill>
            <a:ln w="38100">
              <a:solidFill>
                <a:srgbClr val="704C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F4B6A09-EECD-4C88-9A83-FDE7C802CA85}"/>
                </a:ext>
              </a:extLst>
            </p:cNvPr>
            <p:cNvSpPr txBox="1"/>
            <p:nvPr/>
          </p:nvSpPr>
          <p:spPr>
            <a:xfrm>
              <a:off x="178049" y="6396335"/>
              <a:ext cx="15334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M. Sievert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E129ABC-B190-4697-9CD4-DA8686A9A5FD}"/>
                </a:ext>
              </a:extLst>
            </p:cNvPr>
            <p:cNvSpPr txBox="1"/>
            <p:nvPr/>
          </p:nvSpPr>
          <p:spPr>
            <a:xfrm>
              <a:off x="3431722" y="6396335"/>
              <a:ext cx="53285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Theory Developments in Small Systems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5EEBFBE-89D7-4DEF-B6D7-AC36DF316593}"/>
                </a:ext>
              </a:extLst>
            </p:cNvPr>
            <p:cNvSpPr txBox="1"/>
            <p:nvPr/>
          </p:nvSpPr>
          <p:spPr>
            <a:xfrm>
              <a:off x="10750731" y="6396335"/>
              <a:ext cx="1263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2 / 26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E0A2C43-8D37-4143-B634-C4A771A78541}"/>
              </a:ext>
            </a:extLst>
          </p:cNvPr>
          <p:cNvGrpSpPr/>
          <p:nvPr/>
        </p:nvGrpSpPr>
        <p:grpSpPr>
          <a:xfrm>
            <a:off x="263887" y="1190136"/>
            <a:ext cx="11750063" cy="767475"/>
            <a:chOff x="263887" y="4101723"/>
            <a:chExt cx="11750063" cy="767475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0368103C-BA7F-4C5D-AF0D-6CDB1BCD2260}"/>
                </a:ext>
              </a:extLst>
            </p:cNvPr>
            <p:cNvSpPr/>
            <p:nvPr/>
          </p:nvSpPr>
          <p:spPr>
            <a:xfrm>
              <a:off x="263887" y="4101723"/>
              <a:ext cx="11750063" cy="767475"/>
            </a:xfrm>
            <a:prstGeom prst="roundRect">
              <a:avLst/>
            </a:prstGeom>
            <a:solidFill>
              <a:srgbClr val="23C5D6"/>
            </a:solidFill>
            <a:ln w="57150">
              <a:solidFill>
                <a:srgbClr val="BB2E07"/>
              </a:solidFill>
            </a:ln>
            <a:effectLst>
              <a:glow rad="101600">
                <a:srgbClr val="DF802A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55B248A-D482-4525-8FA8-3DD0C9E1F16C}"/>
                </a:ext>
              </a:extLst>
            </p:cNvPr>
            <p:cNvSpPr txBox="1"/>
            <p:nvPr/>
          </p:nvSpPr>
          <p:spPr>
            <a:xfrm>
              <a:off x="507999" y="4162295"/>
              <a:ext cx="90262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1.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	“Dilute,” “Dense,” and Small Systems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E65EF2F-55CE-42F3-9E62-CE91BAAD28E6}"/>
              </a:ext>
            </a:extLst>
          </p:cNvPr>
          <p:cNvGrpSpPr/>
          <p:nvPr/>
        </p:nvGrpSpPr>
        <p:grpSpPr>
          <a:xfrm>
            <a:off x="263886" y="2886140"/>
            <a:ext cx="11750063" cy="767475"/>
            <a:chOff x="263886" y="2501416"/>
            <a:chExt cx="11750063" cy="767475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90111DBD-6091-49B7-A757-4CE2CBE79ED9}"/>
                </a:ext>
              </a:extLst>
            </p:cNvPr>
            <p:cNvSpPr/>
            <p:nvPr/>
          </p:nvSpPr>
          <p:spPr>
            <a:xfrm>
              <a:off x="263886" y="2501416"/>
              <a:ext cx="11750063" cy="767475"/>
            </a:xfrm>
            <a:prstGeom prst="roundRect">
              <a:avLst/>
            </a:prstGeom>
            <a:solidFill>
              <a:srgbClr val="23C5D6"/>
            </a:solidFill>
            <a:ln w="57150">
              <a:solidFill>
                <a:srgbClr val="BB2E07"/>
              </a:solidFill>
            </a:ln>
            <a:effectLst>
              <a:glow rad="101600">
                <a:srgbClr val="DF802A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301F922-D72B-495A-8075-BBE07E3F4489}"/>
                </a:ext>
              </a:extLst>
            </p:cNvPr>
            <p:cNvSpPr txBox="1"/>
            <p:nvPr/>
          </p:nvSpPr>
          <p:spPr>
            <a:xfrm>
              <a:off x="507998" y="2561988"/>
              <a:ext cx="11292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2.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	“Flow” and “Non-Flow” in Multiparticle Cumulants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C8A7A38-568F-4FEF-AE9E-7AFEFB74604C}"/>
              </a:ext>
            </a:extLst>
          </p:cNvPr>
          <p:cNvGrpSpPr/>
          <p:nvPr/>
        </p:nvGrpSpPr>
        <p:grpSpPr>
          <a:xfrm>
            <a:off x="263886" y="4582143"/>
            <a:ext cx="11750063" cy="767475"/>
            <a:chOff x="263886" y="3897898"/>
            <a:chExt cx="11750063" cy="767475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AC3450A-D32E-4EE0-9001-1CACEE77096D}"/>
                </a:ext>
              </a:extLst>
            </p:cNvPr>
            <p:cNvSpPr/>
            <p:nvPr/>
          </p:nvSpPr>
          <p:spPr>
            <a:xfrm>
              <a:off x="263886" y="3897898"/>
              <a:ext cx="11750063" cy="767475"/>
            </a:xfrm>
            <a:prstGeom prst="roundRect">
              <a:avLst/>
            </a:prstGeom>
            <a:solidFill>
              <a:srgbClr val="23C5D6"/>
            </a:solidFill>
            <a:ln w="57150">
              <a:solidFill>
                <a:srgbClr val="BB2E07"/>
              </a:solidFill>
            </a:ln>
            <a:effectLst>
              <a:glow rad="101600">
                <a:srgbClr val="DF802A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EF0AC68-61BF-4069-A915-C7D698FB8A2A}"/>
                </a:ext>
              </a:extLst>
            </p:cNvPr>
            <p:cNvSpPr txBox="1"/>
            <p:nvPr/>
          </p:nvSpPr>
          <p:spPr>
            <a:xfrm>
              <a:off x="507998" y="3958470"/>
              <a:ext cx="11292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3.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	Non-Flow Correlations in the Literature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9497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0DD26ED-A0FD-43F6-92EA-F4B7BF2F9DCE}"/>
              </a:ext>
            </a:extLst>
          </p:cNvPr>
          <p:cNvSpPr/>
          <p:nvPr/>
        </p:nvSpPr>
        <p:spPr>
          <a:xfrm>
            <a:off x="0" y="0"/>
            <a:ext cx="12192000" cy="646331"/>
          </a:xfrm>
          <a:prstGeom prst="roundRect">
            <a:avLst/>
          </a:prstGeom>
          <a:solidFill>
            <a:srgbClr val="DF802A"/>
          </a:solidFill>
          <a:ln w="57150">
            <a:solidFill>
              <a:srgbClr val="704C4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086AAB9-924D-495B-B6C9-49C95055C6E9}"/>
              </a:ext>
            </a:extLst>
          </p:cNvPr>
          <p:cNvSpPr txBox="1"/>
          <p:nvPr/>
        </p:nvSpPr>
        <p:spPr>
          <a:xfrm>
            <a:off x="1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Overview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6B2500C-B259-4282-854A-A1E614E420BB}"/>
              </a:ext>
            </a:extLst>
          </p:cNvPr>
          <p:cNvGrpSpPr/>
          <p:nvPr/>
        </p:nvGrpSpPr>
        <p:grpSpPr>
          <a:xfrm>
            <a:off x="1" y="6396335"/>
            <a:ext cx="12192000" cy="461665"/>
            <a:chOff x="1" y="6396335"/>
            <a:chExt cx="12192000" cy="46166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780DCC8-E81C-4636-930A-2BE85C66D9F3}"/>
                </a:ext>
              </a:extLst>
            </p:cNvPr>
            <p:cNvSpPr/>
            <p:nvPr/>
          </p:nvSpPr>
          <p:spPr>
            <a:xfrm>
              <a:off x="1" y="6396335"/>
              <a:ext cx="12192000" cy="461665"/>
            </a:xfrm>
            <a:prstGeom prst="rect">
              <a:avLst/>
            </a:prstGeom>
            <a:solidFill>
              <a:srgbClr val="DF802A"/>
            </a:solidFill>
            <a:ln w="38100">
              <a:solidFill>
                <a:srgbClr val="704C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F4B6A09-EECD-4C88-9A83-FDE7C802CA85}"/>
                </a:ext>
              </a:extLst>
            </p:cNvPr>
            <p:cNvSpPr txBox="1"/>
            <p:nvPr/>
          </p:nvSpPr>
          <p:spPr>
            <a:xfrm>
              <a:off x="178049" y="6396335"/>
              <a:ext cx="15334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M. Sievert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E129ABC-B190-4697-9CD4-DA8686A9A5FD}"/>
                </a:ext>
              </a:extLst>
            </p:cNvPr>
            <p:cNvSpPr txBox="1"/>
            <p:nvPr/>
          </p:nvSpPr>
          <p:spPr>
            <a:xfrm>
              <a:off x="3431722" y="6396335"/>
              <a:ext cx="53285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Theory Developments in Small Systems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5EEBFBE-89D7-4DEF-B6D7-AC36DF316593}"/>
                </a:ext>
              </a:extLst>
            </p:cNvPr>
            <p:cNvSpPr txBox="1"/>
            <p:nvPr/>
          </p:nvSpPr>
          <p:spPr>
            <a:xfrm>
              <a:off x="10750731" y="6396335"/>
              <a:ext cx="1263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19 / 26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368103C-BA7F-4C5D-AF0D-6CDB1BCD2260}"/>
              </a:ext>
            </a:extLst>
          </p:cNvPr>
          <p:cNvSpPr/>
          <p:nvPr/>
        </p:nvSpPr>
        <p:spPr>
          <a:xfrm>
            <a:off x="263887" y="1190136"/>
            <a:ext cx="11750063" cy="767475"/>
          </a:xfrm>
          <a:prstGeom prst="roundRect">
            <a:avLst/>
          </a:prstGeom>
          <a:solidFill>
            <a:srgbClr val="D9D9D9"/>
          </a:solidFill>
          <a:ln w="57150">
            <a:solidFill>
              <a:srgbClr val="A6A6A6"/>
            </a:solidFill>
          </a:ln>
          <a:effectLst>
            <a:glow rad="101600">
              <a:srgbClr val="CCCCCC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5B248A-D482-4525-8FA8-3DD0C9E1F16C}"/>
              </a:ext>
            </a:extLst>
          </p:cNvPr>
          <p:cNvSpPr txBox="1"/>
          <p:nvPr/>
        </p:nvSpPr>
        <p:spPr>
          <a:xfrm>
            <a:off x="507999" y="1250708"/>
            <a:ext cx="9026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“Dilute,” “Dense,” and Small Systems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1541D65-37DA-4B42-B712-00F18C16A994}"/>
              </a:ext>
            </a:extLst>
          </p:cNvPr>
          <p:cNvSpPr/>
          <p:nvPr/>
        </p:nvSpPr>
        <p:spPr>
          <a:xfrm>
            <a:off x="263886" y="2886140"/>
            <a:ext cx="11750063" cy="767475"/>
          </a:xfrm>
          <a:prstGeom prst="roundRect">
            <a:avLst/>
          </a:prstGeom>
          <a:solidFill>
            <a:srgbClr val="D9D9D9"/>
          </a:solidFill>
          <a:ln w="57150">
            <a:solidFill>
              <a:srgbClr val="A6A6A6"/>
            </a:solidFill>
          </a:ln>
          <a:effectLst>
            <a:glow rad="101600">
              <a:srgbClr val="CFCFCF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796EFAD-C3E8-4657-9872-949C76DFCE6A}"/>
              </a:ext>
            </a:extLst>
          </p:cNvPr>
          <p:cNvSpPr txBox="1"/>
          <p:nvPr/>
        </p:nvSpPr>
        <p:spPr>
          <a:xfrm>
            <a:off x="507998" y="2946712"/>
            <a:ext cx="11292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“Flow” and “Non-Flow” in Multiparticle Cumulants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FBAD14C-DD1C-4604-8641-DB53B5AF8F29}"/>
              </a:ext>
            </a:extLst>
          </p:cNvPr>
          <p:cNvGrpSpPr/>
          <p:nvPr/>
        </p:nvGrpSpPr>
        <p:grpSpPr>
          <a:xfrm>
            <a:off x="263886" y="4582143"/>
            <a:ext cx="11750063" cy="767475"/>
            <a:chOff x="263886" y="3897898"/>
            <a:chExt cx="11750063" cy="767475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C88976E4-3F2A-45AE-BFC1-B89D992ED7BD}"/>
                </a:ext>
              </a:extLst>
            </p:cNvPr>
            <p:cNvSpPr/>
            <p:nvPr/>
          </p:nvSpPr>
          <p:spPr>
            <a:xfrm>
              <a:off x="263886" y="3897898"/>
              <a:ext cx="11750063" cy="767475"/>
            </a:xfrm>
            <a:prstGeom prst="roundRect">
              <a:avLst/>
            </a:prstGeom>
            <a:solidFill>
              <a:srgbClr val="23C5D6"/>
            </a:solidFill>
            <a:ln w="57150">
              <a:solidFill>
                <a:srgbClr val="BB2E07"/>
              </a:solidFill>
            </a:ln>
            <a:effectLst>
              <a:glow rad="101600">
                <a:srgbClr val="DF802A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519B5C4-31CE-4CDA-9264-B506064F26CC}"/>
                </a:ext>
              </a:extLst>
            </p:cNvPr>
            <p:cNvSpPr txBox="1"/>
            <p:nvPr/>
          </p:nvSpPr>
          <p:spPr>
            <a:xfrm>
              <a:off x="507998" y="3958470"/>
              <a:ext cx="11292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3.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	Non-Flow Correlations in the Literature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7174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0DD26ED-A0FD-43F6-92EA-F4B7BF2F9DCE}"/>
              </a:ext>
            </a:extLst>
          </p:cNvPr>
          <p:cNvSpPr/>
          <p:nvPr/>
        </p:nvSpPr>
        <p:spPr>
          <a:xfrm>
            <a:off x="0" y="0"/>
            <a:ext cx="12192000" cy="646331"/>
          </a:xfrm>
          <a:prstGeom prst="roundRect">
            <a:avLst/>
          </a:prstGeom>
          <a:solidFill>
            <a:srgbClr val="DF802A"/>
          </a:solidFill>
          <a:ln w="57150">
            <a:solidFill>
              <a:srgbClr val="704C4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086AAB9-924D-495B-B6C9-49C95055C6E9}"/>
              </a:ext>
            </a:extLst>
          </p:cNvPr>
          <p:cNvSpPr txBox="1"/>
          <p:nvPr/>
        </p:nvSpPr>
        <p:spPr>
          <a:xfrm>
            <a:off x="1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Non-Flow in the Literature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6B2500C-B259-4282-854A-A1E614E420BB}"/>
              </a:ext>
            </a:extLst>
          </p:cNvPr>
          <p:cNvGrpSpPr/>
          <p:nvPr/>
        </p:nvGrpSpPr>
        <p:grpSpPr>
          <a:xfrm>
            <a:off x="1" y="6396335"/>
            <a:ext cx="12192000" cy="461665"/>
            <a:chOff x="1" y="6396335"/>
            <a:chExt cx="12192000" cy="46166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780DCC8-E81C-4636-930A-2BE85C66D9F3}"/>
                </a:ext>
              </a:extLst>
            </p:cNvPr>
            <p:cNvSpPr/>
            <p:nvPr/>
          </p:nvSpPr>
          <p:spPr>
            <a:xfrm>
              <a:off x="1" y="6396335"/>
              <a:ext cx="12192000" cy="461665"/>
            </a:xfrm>
            <a:prstGeom prst="rect">
              <a:avLst/>
            </a:prstGeom>
            <a:solidFill>
              <a:srgbClr val="DF802A"/>
            </a:solidFill>
            <a:ln w="38100">
              <a:solidFill>
                <a:srgbClr val="704C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F4B6A09-EECD-4C88-9A83-FDE7C802CA85}"/>
                </a:ext>
              </a:extLst>
            </p:cNvPr>
            <p:cNvSpPr txBox="1"/>
            <p:nvPr/>
          </p:nvSpPr>
          <p:spPr>
            <a:xfrm>
              <a:off x="178049" y="6396335"/>
              <a:ext cx="15334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M. Sievert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E129ABC-B190-4697-9CD4-DA8686A9A5FD}"/>
                </a:ext>
              </a:extLst>
            </p:cNvPr>
            <p:cNvSpPr txBox="1"/>
            <p:nvPr/>
          </p:nvSpPr>
          <p:spPr>
            <a:xfrm>
              <a:off x="3431722" y="6396335"/>
              <a:ext cx="53285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Theory Developments in Small Systems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5EEBFBE-89D7-4DEF-B6D7-AC36DF316593}"/>
                </a:ext>
              </a:extLst>
            </p:cNvPr>
            <p:cNvSpPr txBox="1"/>
            <p:nvPr/>
          </p:nvSpPr>
          <p:spPr>
            <a:xfrm>
              <a:off x="10750731" y="6396335"/>
              <a:ext cx="1263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20 / 26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DE4E184-DA54-4D57-BFED-75161B78B13F}"/>
              </a:ext>
            </a:extLst>
          </p:cNvPr>
          <p:cNvGrpSpPr/>
          <p:nvPr/>
        </p:nvGrpSpPr>
        <p:grpSpPr>
          <a:xfrm>
            <a:off x="7052577" y="4764889"/>
            <a:ext cx="4653198" cy="1078582"/>
            <a:chOff x="6474563" y="1066680"/>
            <a:chExt cx="4653198" cy="107858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1EBE6A5-3A84-4C0D-B643-8B37896AFCC6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4563" y="1066680"/>
              <a:ext cx="4571431" cy="36876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07E7DCE-BD57-431E-8735-460BADB913D6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8809" y="1893833"/>
              <a:ext cx="828952" cy="251429"/>
            </a:xfrm>
            <a:prstGeom prst="rect">
              <a:avLst/>
            </a:prstGeom>
          </p:spPr>
        </p:pic>
        <p:sp>
          <p:nvSpPr>
            <p:cNvPr id="22" name="Right Brace 21">
              <a:extLst>
                <a:ext uri="{FF2B5EF4-FFF2-40B4-BE49-F238E27FC236}">
                  <a16:creationId xmlns:a16="http://schemas.microsoft.com/office/drawing/2014/main" id="{A1397C5A-F47C-4116-9CA8-ED19A3DB7849}"/>
                </a:ext>
              </a:extLst>
            </p:cNvPr>
            <p:cNvSpPr/>
            <p:nvPr/>
          </p:nvSpPr>
          <p:spPr>
            <a:xfrm rot="5400000">
              <a:off x="10603883" y="1224834"/>
              <a:ext cx="180290" cy="867466"/>
            </a:xfrm>
            <a:prstGeom prst="rightBrace">
              <a:avLst/>
            </a:prstGeom>
            <a:ln w="19050">
              <a:solidFill>
                <a:srgbClr val="DF80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33E10FD-56EA-41EF-A4ED-40C7F1FABF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051" y="787636"/>
            <a:ext cx="4657328" cy="34543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C6B32BB-D7F7-4B57-9907-70C77D381813}"/>
                  </a:ext>
                </a:extLst>
              </p:cNvPr>
              <p:cNvSpPr txBox="1"/>
              <p:nvPr/>
            </p:nvSpPr>
            <p:spPr>
              <a:xfrm>
                <a:off x="217711" y="4349655"/>
                <a:ext cx="645886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It seems like </a:t>
                </a:r>
                <a:r>
                  <a:rPr lang="en-US" sz="2400" b="1" dirty="0">
                    <a:solidFill>
                      <a:srgbClr val="4E9CCB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imaginary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4E9CC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4E9CC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4E9CC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4E9CCB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{</m:t>
                    </m:r>
                    <m:r>
                      <a:rPr lang="en-US" sz="2400" b="1" i="1" smtClean="0">
                        <a:solidFill>
                          <a:srgbClr val="4E9CCB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𝟒</m:t>
                    </m:r>
                    <m:r>
                      <a:rPr lang="en-US" sz="2400" b="1" i="1" smtClean="0">
                        <a:solidFill>
                          <a:srgbClr val="4E9CCB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>
                    <a:solidFill>
                      <a:srgbClr val="4E9CCB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is inevitable in </a:t>
                </a:r>
                <a:r>
                  <a:rPr lang="en-US" sz="2400" b="1" dirty="0">
                    <a:solidFill>
                      <a:srgbClr val="4E9CCB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any</a:t>
                </a:r>
                <a:r>
                  <a:rPr lang="en-US" sz="2400" dirty="0">
                    <a:solidFill>
                      <a:srgbClr val="4E9CCB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>
                    <a:solidFill>
                      <a:srgbClr val="4E9CCB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non-flow mechanism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b="1" dirty="0">
                  <a:solidFill>
                    <a:srgbClr val="704C42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How have </a:t>
                </a:r>
                <a:r>
                  <a:rPr lang="en-US" sz="2400" b="1" dirty="0">
                    <a:solidFill>
                      <a:srgbClr val="DF802A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non-flow</a:t>
                </a: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calculations in the </a:t>
                </a:r>
                <a:r>
                  <a:rPr lang="en-US" sz="2400" b="1" dirty="0">
                    <a:solidFill>
                      <a:srgbClr val="DF802A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literature</a:t>
                </a: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gotten the </a:t>
                </a:r>
                <a:r>
                  <a:rPr lang="en-US" sz="2400" b="1" dirty="0">
                    <a:solidFill>
                      <a:srgbClr val="DF802A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systematics right</a:t>
                </a: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C6B32BB-D7F7-4B57-9907-70C77D381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11" y="4349655"/>
                <a:ext cx="6458860" cy="1938992"/>
              </a:xfrm>
              <a:prstGeom prst="rect">
                <a:avLst/>
              </a:prstGeom>
              <a:blipFill>
                <a:blip r:embed="rId7"/>
                <a:stretch>
                  <a:fillRect l="-1322" t="-2516" r="-1889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id="{1F8D57B9-380D-4692-818F-A63D4BE1938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041" b="22495"/>
          <a:stretch/>
        </p:blipFill>
        <p:spPr>
          <a:xfrm>
            <a:off x="6725013" y="797148"/>
            <a:ext cx="4657328" cy="343540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4F1BB57-88D3-4EAA-A78D-107FD8E9DE65}"/>
              </a:ext>
            </a:extLst>
          </p:cNvPr>
          <p:cNvSpPr txBox="1"/>
          <p:nvPr/>
        </p:nvSpPr>
        <p:spPr>
          <a:xfrm>
            <a:off x="2814878" y="2371705"/>
            <a:ext cx="2166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err="1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Dusling</a:t>
            </a:r>
            <a:r>
              <a:rPr lang="en-US" sz="1600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et al., </a:t>
            </a:r>
          </a:p>
          <a:p>
            <a:pPr algn="r"/>
            <a:r>
              <a:rPr lang="en-US" sz="1600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Phys. Rev. </a:t>
            </a:r>
            <a:r>
              <a:rPr lang="en-US" sz="1600" b="1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D97</a:t>
            </a:r>
            <a:r>
              <a:rPr lang="en-US" sz="1600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(2018),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B9A43FD-6943-473E-95C5-F702D69E9594}"/>
              </a:ext>
            </a:extLst>
          </p:cNvPr>
          <p:cNvSpPr txBox="1"/>
          <p:nvPr/>
        </p:nvSpPr>
        <p:spPr>
          <a:xfrm>
            <a:off x="7642887" y="1029918"/>
            <a:ext cx="3233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err="1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Dusling</a:t>
            </a:r>
            <a:r>
              <a:rPr lang="en-US" sz="1600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et al., Phys. Rev. </a:t>
            </a:r>
            <a:r>
              <a:rPr lang="en-US" sz="1600" b="1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D97</a:t>
            </a:r>
            <a:r>
              <a:rPr lang="en-US" sz="1600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(2018)</a:t>
            </a:r>
          </a:p>
        </p:txBody>
      </p:sp>
    </p:spTree>
    <p:extLst>
      <p:ext uri="{BB962C8B-B14F-4D97-AF65-F5344CB8AC3E}">
        <p14:creationId xmlns:p14="http://schemas.microsoft.com/office/powerpoint/2010/main" val="4179259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0DD26ED-A0FD-43F6-92EA-F4B7BF2F9DCE}"/>
              </a:ext>
            </a:extLst>
          </p:cNvPr>
          <p:cNvSpPr/>
          <p:nvPr/>
        </p:nvSpPr>
        <p:spPr>
          <a:xfrm>
            <a:off x="0" y="0"/>
            <a:ext cx="12192000" cy="646331"/>
          </a:xfrm>
          <a:prstGeom prst="roundRect">
            <a:avLst/>
          </a:prstGeom>
          <a:solidFill>
            <a:srgbClr val="DF802A"/>
          </a:solidFill>
          <a:ln w="57150">
            <a:solidFill>
              <a:srgbClr val="704C4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086AAB9-924D-495B-B6C9-49C95055C6E9}"/>
              </a:ext>
            </a:extLst>
          </p:cNvPr>
          <p:cNvSpPr txBox="1"/>
          <p:nvPr/>
        </p:nvSpPr>
        <p:spPr>
          <a:xfrm>
            <a:off x="1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A Seminal Benchmark:  The “Parton Model”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0C3657-5E5E-4BD5-B031-A5E0E63EAF8D}"/>
              </a:ext>
            </a:extLst>
          </p:cNvPr>
          <p:cNvSpPr txBox="1"/>
          <p:nvPr/>
        </p:nvSpPr>
        <p:spPr>
          <a:xfrm>
            <a:off x="47874" y="1126667"/>
            <a:ext cx="8215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E9C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Valence quarks 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from projectile + correlated </a:t>
            </a:r>
            <a:r>
              <a:rPr lang="en-US" sz="2400" b="1" dirty="0">
                <a:solidFill>
                  <a:srgbClr val="4E9C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color fields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4E9C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Independently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sampled from Gaussian geometry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4E9C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Non-flow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correlations due to color averaging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6B2500C-B259-4282-854A-A1E614E420BB}"/>
              </a:ext>
            </a:extLst>
          </p:cNvPr>
          <p:cNvGrpSpPr/>
          <p:nvPr/>
        </p:nvGrpSpPr>
        <p:grpSpPr>
          <a:xfrm>
            <a:off x="1" y="6396335"/>
            <a:ext cx="12192000" cy="461665"/>
            <a:chOff x="1" y="6396335"/>
            <a:chExt cx="12192000" cy="46166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780DCC8-E81C-4636-930A-2BE85C66D9F3}"/>
                </a:ext>
              </a:extLst>
            </p:cNvPr>
            <p:cNvSpPr/>
            <p:nvPr/>
          </p:nvSpPr>
          <p:spPr>
            <a:xfrm>
              <a:off x="1" y="6396335"/>
              <a:ext cx="12192000" cy="461665"/>
            </a:xfrm>
            <a:prstGeom prst="rect">
              <a:avLst/>
            </a:prstGeom>
            <a:solidFill>
              <a:srgbClr val="DF802A"/>
            </a:solidFill>
            <a:ln w="38100">
              <a:solidFill>
                <a:srgbClr val="704C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F4B6A09-EECD-4C88-9A83-FDE7C802CA85}"/>
                </a:ext>
              </a:extLst>
            </p:cNvPr>
            <p:cNvSpPr txBox="1"/>
            <p:nvPr/>
          </p:nvSpPr>
          <p:spPr>
            <a:xfrm>
              <a:off x="178049" y="6396335"/>
              <a:ext cx="15334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M. Sievert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E129ABC-B190-4697-9CD4-DA8686A9A5FD}"/>
                </a:ext>
              </a:extLst>
            </p:cNvPr>
            <p:cNvSpPr txBox="1"/>
            <p:nvPr/>
          </p:nvSpPr>
          <p:spPr>
            <a:xfrm>
              <a:off x="3431722" y="6396335"/>
              <a:ext cx="53285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Theory Developments in Small Systems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5EEBFBE-89D7-4DEF-B6D7-AC36DF316593}"/>
                </a:ext>
              </a:extLst>
            </p:cNvPr>
            <p:cNvSpPr txBox="1"/>
            <p:nvPr/>
          </p:nvSpPr>
          <p:spPr>
            <a:xfrm>
              <a:off x="10750731" y="6396335"/>
              <a:ext cx="1263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21 / 26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CE3C3EE-588F-4984-BCDD-DC030BCBA6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869" y="2697809"/>
            <a:ext cx="7928846" cy="64633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212CD40-BDF4-4A3E-9217-0280886424EC}"/>
              </a:ext>
            </a:extLst>
          </p:cNvPr>
          <p:cNvGrpSpPr/>
          <p:nvPr/>
        </p:nvGrpSpPr>
        <p:grpSpPr>
          <a:xfrm>
            <a:off x="8659283" y="878195"/>
            <a:ext cx="3259848" cy="2343976"/>
            <a:chOff x="8659283" y="878195"/>
            <a:chExt cx="3259848" cy="234397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3237E6E-F1DD-4FCA-8C80-03B6312A1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59283" y="878195"/>
              <a:ext cx="3259848" cy="2343976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78AE1E2-6A54-4352-BA29-B2DD1A7EDAAA}"/>
                </a:ext>
              </a:extLst>
            </p:cNvPr>
            <p:cNvSpPr/>
            <p:nvPr/>
          </p:nvSpPr>
          <p:spPr>
            <a:xfrm>
              <a:off x="9928978" y="1450718"/>
              <a:ext cx="254000" cy="353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8C2418D-5D51-475C-9F3C-7D8786E9C0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1513" y="3341428"/>
            <a:ext cx="3852438" cy="29361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F9CCDC-5900-43F7-8978-CBEB332CF7B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13600" y="4621462"/>
            <a:ext cx="2034286" cy="28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9815858-EB3A-4604-ADB1-6F401B5C088E}"/>
                  </a:ext>
                </a:extLst>
              </p:cNvPr>
              <p:cNvSpPr txBox="1"/>
              <p:nvPr/>
            </p:nvSpPr>
            <p:spPr>
              <a:xfrm>
                <a:off x="47874" y="3880219"/>
                <a:ext cx="810073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Obtains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704C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4C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4C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704C42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{4}</m:t>
                    </m:r>
                  </m:oMath>
                </a14:m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which can be </a:t>
                </a:r>
                <a:r>
                  <a:rPr lang="en-US" sz="2400" b="1" dirty="0">
                    <a:solidFill>
                      <a:srgbClr val="DF802A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real</a:t>
                </a: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or </a:t>
                </a:r>
                <a:r>
                  <a:rPr lang="en-US" sz="2400" b="1" dirty="0">
                    <a:solidFill>
                      <a:srgbClr val="DF802A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imaginary</a:t>
                </a: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…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400" b="1" dirty="0">
                    <a:solidFill>
                      <a:srgbClr val="BB2E0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Static geometry </a:t>
                </a: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does not fluctuate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Driven entirely by </a:t>
                </a:r>
                <a:r>
                  <a:rPr lang="en-US" sz="2400" b="1" dirty="0">
                    <a:solidFill>
                      <a:srgbClr val="DF802A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dynamical 4-particle correlations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9815858-EB3A-4604-ADB1-6F401B5C08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4" y="3880219"/>
                <a:ext cx="8100731" cy="1200329"/>
              </a:xfrm>
              <a:prstGeom prst="rect">
                <a:avLst/>
              </a:prstGeom>
              <a:blipFill>
                <a:blip r:embed="rId9"/>
                <a:stretch>
                  <a:fillRect l="-1053" t="-4082" r="-451" b="-1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56CA3857-6E50-4EE3-AB27-85D032330F0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66" y="5331919"/>
            <a:ext cx="5723121" cy="461665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D55C00C-A7BD-49B4-A0D5-F76E37B30A34}"/>
              </a:ext>
            </a:extLst>
          </p:cNvPr>
          <p:cNvCxnSpPr/>
          <p:nvPr/>
        </p:nvCxnSpPr>
        <p:spPr>
          <a:xfrm flipH="1">
            <a:off x="3135085" y="5072226"/>
            <a:ext cx="1833813" cy="993517"/>
          </a:xfrm>
          <a:prstGeom prst="straightConnector1">
            <a:avLst/>
          </a:prstGeom>
          <a:ln w="57150">
            <a:solidFill>
              <a:srgbClr val="BB2E0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4C10620D-4D46-47CE-BA6A-4C094232328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039" y="5945807"/>
            <a:ext cx="210697" cy="338303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E839CCD6-AA05-4D32-B2C1-E217728DE89E}"/>
              </a:ext>
            </a:extLst>
          </p:cNvPr>
          <p:cNvSpPr txBox="1"/>
          <p:nvPr/>
        </p:nvSpPr>
        <p:spPr>
          <a:xfrm>
            <a:off x="5024618" y="5767887"/>
            <a:ext cx="1447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DF8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any sign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62F0562-D4FB-439B-819F-129F90A8E4BE}"/>
              </a:ext>
            </a:extLst>
          </p:cNvPr>
          <p:cNvSpPr txBox="1"/>
          <p:nvPr/>
        </p:nvSpPr>
        <p:spPr>
          <a:xfrm>
            <a:off x="1619471" y="788113"/>
            <a:ext cx="5620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err="1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Dusling</a:t>
            </a:r>
            <a:r>
              <a:rPr lang="en-US" sz="1600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et al., Phys. Rev. </a:t>
            </a:r>
            <a:r>
              <a:rPr lang="en-US" sz="1600" b="1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D97</a:t>
            </a:r>
            <a:r>
              <a:rPr lang="en-US" sz="1600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(2018), Phys. Rev. Lett. </a:t>
            </a:r>
            <a:r>
              <a:rPr lang="en-US" sz="1600" b="1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120</a:t>
            </a:r>
            <a:r>
              <a:rPr lang="en-US" sz="1600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(2018)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0FDF32C-C35C-4667-98FF-350DFE8A31C4}"/>
              </a:ext>
            </a:extLst>
          </p:cNvPr>
          <p:cNvSpPr txBox="1"/>
          <p:nvPr/>
        </p:nvSpPr>
        <p:spPr>
          <a:xfrm>
            <a:off x="2344900" y="3598717"/>
            <a:ext cx="2623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C8102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M.D.S.</a:t>
            </a:r>
            <a:r>
              <a:rPr lang="en-US" sz="1600" b="1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et al., in preparation</a:t>
            </a:r>
          </a:p>
        </p:txBody>
      </p:sp>
    </p:spTree>
    <p:extLst>
      <p:ext uri="{BB962C8B-B14F-4D97-AF65-F5344CB8AC3E}">
        <p14:creationId xmlns:p14="http://schemas.microsoft.com/office/powerpoint/2010/main" val="3830780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0DD26ED-A0FD-43F6-92EA-F4B7BF2F9DCE}"/>
              </a:ext>
            </a:extLst>
          </p:cNvPr>
          <p:cNvSpPr/>
          <p:nvPr/>
        </p:nvSpPr>
        <p:spPr>
          <a:xfrm>
            <a:off x="0" y="0"/>
            <a:ext cx="12192000" cy="646331"/>
          </a:xfrm>
          <a:prstGeom prst="roundRect">
            <a:avLst/>
          </a:prstGeom>
          <a:solidFill>
            <a:srgbClr val="DF802A"/>
          </a:solidFill>
          <a:ln w="57150">
            <a:solidFill>
              <a:srgbClr val="704C4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086AAB9-924D-495B-B6C9-49C95055C6E9}"/>
              </a:ext>
            </a:extLst>
          </p:cNvPr>
          <p:cNvSpPr txBox="1"/>
          <p:nvPr/>
        </p:nvSpPr>
        <p:spPr>
          <a:xfrm>
            <a:off x="1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A Fresh Interpretation of the Parton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E0C3657-5E5E-4BD5-B031-A5E0E63EAF8D}"/>
                  </a:ext>
                </a:extLst>
              </p:cNvPr>
              <p:cNvSpPr txBox="1"/>
              <p:nvPr/>
            </p:nvSpPr>
            <p:spPr>
              <a:xfrm>
                <a:off x="295214" y="979968"/>
                <a:ext cx="7738854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solidFill>
                      <a:srgbClr val="4E9CCB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Real</a:t>
                </a: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704C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4C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4C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704C42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{4}</m:t>
                    </m:r>
                  </m:oMath>
                </a14:m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is an </a:t>
                </a:r>
                <a:r>
                  <a:rPr lang="en-US" sz="2400" b="1" dirty="0">
                    <a:solidFill>
                      <a:srgbClr val="BB2E0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accident</a:t>
                </a: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of the </a:t>
                </a:r>
              </a:p>
              <a:p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over-simplified </a:t>
                </a:r>
                <a:r>
                  <a:rPr lang="en-US" sz="2400" b="1" dirty="0" err="1">
                    <a:solidFill>
                      <a:srgbClr val="BB2E0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parton</a:t>
                </a:r>
                <a:r>
                  <a:rPr lang="en-US" sz="2400" b="1" dirty="0">
                    <a:solidFill>
                      <a:srgbClr val="BB2E0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model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b="1" dirty="0">
                  <a:solidFill>
                    <a:srgbClr val="704C42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Will be </a:t>
                </a:r>
                <a:r>
                  <a:rPr lang="en-US" sz="2400" b="1" dirty="0">
                    <a:solidFill>
                      <a:srgbClr val="BB2E0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broken</a:t>
                </a: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in more realistic models with </a:t>
                </a:r>
                <a:r>
                  <a:rPr lang="en-US" sz="2400" b="1" dirty="0">
                    <a:solidFill>
                      <a:srgbClr val="DF802A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fluctuating geometry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endParaRPr lang="en-US" sz="2400" dirty="0">
                  <a:solidFill>
                    <a:srgbClr val="704C42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Apparent from </a:t>
                </a:r>
                <a:r>
                  <a:rPr lang="en-US" sz="2400" b="1" dirty="0">
                    <a:solidFill>
                      <a:srgbClr val="DF802A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different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DF802A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DF802A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DF802A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rgbClr val="DF802A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scaling</a:t>
                </a:r>
                <a:r>
                  <a:rPr lang="en-US" sz="2400" dirty="0">
                    <a:solidFill>
                      <a:srgbClr val="DF802A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704C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704C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rgbClr val="704C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rgbClr val="704C42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{4}</m:t>
                    </m:r>
                  </m:oMath>
                </a14:m>
                <a:endParaRPr lang="en-US" sz="2400" dirty="0">
                  <a:solidFill>
                    <a:srgbClr val="704C42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E0C3657-5E5E-4BD5-B031-A5E0E63EA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14" y="979968"/>
                <a:ext cx="7738854" cy="2677656"/>
              </a:xfrm>
              <a:prstGeom prst="rect">
                <a:avLst/>
              </a:prstGeom>
              <a:blipFill>
                <a:blip r:embed="rId2"/>
                <a:stretch>
                  <a:fillRect l="-1024" t="-1822" b="-4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16B2500C-B259-4282-854A-A1E614E420BB}"/>
              </a:ext>
            </a:extLst>
          </p:cNvPr>
          <p:cNvGrpSpPr/>
          <p:nvPr/>
        </p:nvGrpSpPr>
        <p:grpSpPr>
          <a:xfrm>
            <a:off x="1" y="6396335"/>
            <a:ext cx="12192000" cy="461665"/>
            <a:chOff x="1" y="6396335"/>
            <a:chExt cx="12192000" cy="46166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780DCC8-E81C-4636-930A-2BE85C66D9F3}"/>
                </a:ext>
              </a:extLst>
            </p:cNvPr>
            <p:cNvSpPr/>
            <p:nvPr/>
          </p:nvSpPr>
          <p:spPr>
            <a:xfrm>
              <a:off x="1" y="6396335"/>
              <a:ext cx="12192000" cy="461665"/>
            </a:xfrm>
            <a:prstGeom prst="rect">
              <a:avLst/>
            </a:prstGeom>
            <a:solidFill>
              <a:srgbClr val="DF802A"/>
            </a:solidFill>
            <a:ln w="38100">
              <a:solidFill>
                <a:srgbClr val="704C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F4B6A09-EECD-4C88-9A83-FDE7C802CA85}"/>
                </a:ext>
              </a:extLst>
            </p:cNvPr>
            <p:cNvSpPr txBox="1"/>
            <p:nvPr/>
          </p:nvSpPr>
          <p:spPr>
            <a:xfrm>
              <a:off x="178049" y="6396335"/>
              <a:ext cx="15334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M. Sievert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E129ABC-B190-4697-9CD4-DA8686A9A5FD}"/>
                </a:ext>
              </a:extLst>
            </p:cNvPr>
            <p:cNvSpPr txBox="1"/>
            <p:nvPr/>
          </p:nvSpPr>
          <p:spPr>
            <a:xfrm>
              <a:off x="3431722" y="6396335"/>
              <a:ext cx="53285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Theory Developments in Small Systems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5EEBFBE-89D7-4DEF-B6D7-AC36DF316593}"/>
                </a:ext>
              </a:extLst>
            </p:cNvPr>
            <p:cNvSpPr txBox="1"/>
            <p:nvPr/>
          </p:nvSpPr>
          <p:spPr>
            <a:xfrm>
              <a:off x="10750731" y="6396335"/>
              <a:ext cx="1263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22 / 26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66384BC-6AAF-408E-A8EB-22AAC5CC1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1176" y="1211558"/>
            <a:ext cx="4018865" cy="296920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D3A4C31-60E2-4DD4-9243-A06FEB122C0E}"/>
              </a:ext>
            </a:extLst>
          </p:cNvPr>
          <p:cNvGrpSpPr/>
          <p:nvPr/>
        </p:nvGrpSpPr>
        <p:grpSpPr>
          <a:xfrm>
            <a:off x="231959" y="4124024"/>
            <a:ext cx="3397956" cy="1473970"/>
            <a:chOff x="1538110" y="3745913"/>
            <a:chExt cx="3397956" cy="147397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4C9A23E-4AF2-42F9-AC2A-7C3DFD8B63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474" r="58801" b="46293"/>
            <a:stretch/>
          </p:blipFill>
          <p:spPr>
            <a:xfrm>
              <a:off x="1538110" y="3745913"/>
              <a:ext cx="3397956" cy="26446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132DC1C-EA92-493C-A910-B6E7E3F99F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49999" r="70673"/>
            <a:stretch/>
          </p:blipFill>
          <p:spPr>
            <a:xfrm>
              <a:off x="1538110" y="4671297"/>
              <a:ext cx="3141057" cy="24620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23CB271-872A-4B73-AFB8-2DAD31F990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1639" t="1" r="26832" b="50000"/>
            <a:stretch/>
          </p:blipFill>
          <p:spPr>
            <a:xfrm>
              <a:off x="1538110" y="4066545"/>
              <a:ext cx="3376789" cy="246208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5A3695C-22B8-4D41-8881-BD7979EE67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3365" t="1" b="50000"/>
            <a:stretch/>
          </p:blipFill>
          <p:spPr>
            <a:xfrm>
              <a:off x="1538110" y="4368921"/>
              <a:ext cx="2852749" cy="246208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9565B5C-3FCC-4A5D-A6B3-2B9AF09109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9506" t="49999" r="49927"/>
            <a:stretch/>
          </p:blipFill>
          <p:spPr>
            <a:xfrm>
              <a:off x="1538110" y="4973674"/>
              <a:ext cx="2202814" cy="246209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0CCCD3D-2924-43C8-A891-5D71B5E1F9E2}"/>
              </a:ext>
            </a:extLst>
          </p:cNvPr>
          <p:cNvGrpSpPr/>
          <p:nvPr/>
        </p:nvGrpSpPr>
        <p:grpSpPr>
          <a:xfrm>
            <a:off x="4211672" y="4101723"/>
            <a:ext cx="3639721" cy="1357194"/>
            <a:chOff x="628298" y="3056994"/>
            <a:chExt cx="3639721" cy="135719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06E6805-8529-47D2-97D7-919DB106E3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9775" t="16159" r="41310" b="72186"/>
            <a:stretch/>
          </p:blipFill>
          <p:spPr>
            <a:xfrm>
              <a:off x="628298" y="3056994"/>
              <a:ext cx="3335820" cy="236699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4867B0B-574A-43BB-8397-2E22B02D84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8711" r="57540" b="55626"/>
            <a:stretch/>
          </p:blipFill>
          <p:spPr>
            <a:xfrm>
              <a:off x="628298" y="3571575"/>
              <a:ext cx="3639720" cy="31809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B10F802-F669-491D-9862-AF82F5DF87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8831" t="16159" r="872" b="72186"/>
            <a:stretch/>
          </p:blipFill>
          <p:spPr>
            <a:xfrm>
              <a:off x="628298" y="3334876"/>
              <a:ext cx="3454310" cy="236699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3B10C58-AC3C-49A6-A60A-6C19006252FE}"/>
                </a:ext>
              </a:extLst>
            </p:cNvPr>
            <p:cNvGrpSpPr/>
            <p:nvPr/>
          </p:nvGrpSpPr>
          <p:grpSpPr>
            <a:xfrm>
              <a:off x="628298" y="3849457"/>
              <a:ext cx="3639721" cy="318091"/>
              <a:chOff x="635833" y="3849457"/>
              <a:chExt cx="3639721" cy="318091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AF5AC123-778E-4259-A4EE-5703D47C55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48019" t="58028" r="30233" b="27688"/>
              <a:stretch/>
            </p:blipFill>
            <p:spPr>
              <a:xfrm>
                <a:off x="2411378" y="3863462"/>
                <a:ext cx="1864176" cy="290080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36260738-192A-457A-944B-B7C5CA2AD72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42729" t="28711" r="36889" b="55626"/>
              <a:stretch/>
            </p:blipFill>
            <p:spPr>
              <a:xfrm>
                <a:off x="635833" y="3849457"/>
                <a:ext cx="1747153" cy="318091"/>
              </a:xfrm>
              <a:prstGeom prst="rect">
                <a:avLst/>
              </a:prstGeom>
            </p:spPr>
          </p:pic>
        </p:grp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C8DF357C-7A54-4FA7-99DD-8D535F8D2F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3579" t="58028" r="11041" b="27688"/>
            <a:stretch/>
          </p:blipFill>
          <p:spPr>
            <a:xfrm>
              <a:off x="628298" y="4124108"/>
              <a:ext cx="2175526" cy="290080"/>
            </a:xfrm>
            <a:prstGeom prst="rect">
              <a:avLst/>
            </a:prstGeom>
          </p:spPr>
        </p:pic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4F2122A-A675-4193-BC43-CFB515EFE6FE}"/>
              </a:ext>
            </a:extLst>
          </p:cNvPr>
          <p:cNvCxnSpPr>
            <a:cxnSpLocks/>
          </p:cNvCxnSpPr>
          <p:nvPr/>
        </p:nvCxnSpPr>
        <p:spPr>
          <a:xfrm>
            <a:off x="11438626" y="1699070"/>
            <a:ext cx="0" cy="1820507"/>
          </a:xfrm>
          <a:prstGeom prst="straightConnector1">
            <a:avLst/>
          </a:prstGeom>
          <a:ln w="76200">
            <a:solidFill>
              <a:srgbClr val="DF8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ED93D2F-5C2A-407C-A960-D6E2E3BBA366}"/>
                  </a:ext>
                </a:extLst>
              </p:cNvPr>
              <p:cNvSpPr txBox="1"/>
              <p:nvPr/>
            </p:nvSpPr>
            <p:spPr>
              <a:xfrm>
                <a:off x="8532909" y="4317520"/>
                <a:ext cx="3236569" cy="524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DF802A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DF802A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rgbClr val="DF802A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DF802A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{4}</m:t>
                    </m:r>
                  </m:oMath>
                </a14:m>
                <a:r>
                  <a:rPr lang="en-US" dirty="0">
                    <a:solidFill>
                      <a:srgbClr val="DF802A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does </a:t>
                </a:r>
                <a:r>
                  <a:rPr lang="en-US" b="1" dirty="0">
                    <a:solidFill>
                      <a:srgbClr val="DF802A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not</a:t>
                </a:r>
                <a:r>
                  <a:rPr lang="en-US" dirty="0">
                    <a:solidFill>
                      <a:srgbClr val="DF802A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scale like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DF802A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DF802A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en-US" i="1" smtClean="0">
                                <a:solidFill>
                                  <a:srgbClr val="DF802A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DF802A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DF802A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𝑐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DF802A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4</m:t>
                            </m:r>
                          </m:sup>
                        </m:sSubSup>
                      </m:den>
                    </m:f>
                  </m:oMath>
                </a14:m>
                <a:endParaRPr lang="en-US" dirty="0">
                  <a:solidFill>
                    <a:srgbClr val="DF802A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ED93D2F-5C2A-407C-A960-D6E2E3BBA3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2909" y="4317520"/>
                <a:ext cx="3236569" cy="5246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4C13B07-4752-4C54-9781-FC668A9CDCDF}"/>
                  </a:ext>
                </a:extLst>
              </p:cNvPr>
              <p:cNvSpPr txBox="1"/>
              <p:nvPr/>
            </p:nvSpPr>
            <p:spPr>
              <a:xfrm>
                <a:off x="8532909" y="4922672"/>
                <a:ext cx="3236569" cy="525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BB2E07"/>
                    </a:solidFill>
                    <a:ea typeface="Cambria" panose="02040503050406030204" pitchFamily="18" charset="0"/>
                  </a:rPr>
                  <a:t>Rather: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BB2E07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BB2E07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en-US" i="1" smtClean="0">
                                <a:solidFill>
                                  <a:srgbClr val="BB2E07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BB2E07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BB2E07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𝑐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BB2E07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6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dirty="0">
                    <a:solidFill>
                      <a:srgbClr val="BB2E0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because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BB2E07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𝑉𝑎𝑟</m:t>
                    </m:r>
                    <m:r>
                      <a:rPr lang="en-US" b="0" i="1" smtClean="0">
                        <a:solidFill>
                          <a:srgbClr val="BB2E07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=0</m:t>
                    </m:r>
                  </m:oMath>
                </a14:m>
                <a:endParaRPr lang="en-US" dirty="0">
                  <a:solidFill>
                    <a:srgbClr val="BB2E07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4C13B07-4752-4C54-9781-FC668A9CD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2909" y="4922672"/>
                <a:ext cx="3236569" cy="5254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0DF5AAD-2D8C-4B5D-9F7B-923088B34BFB}"/>
                  </a:ext>
                </a:extLst>
              </p14:cNvPr>
              <p14:cNvContentPartPr/>
              <p14:nvPr/>
            </p14:nvContentPartPr>
            <p14:xfrm>
              <a:off x="2298998" y="4198195"/>
              <a:ext cx="1305360" cy="58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0DF5AAD-2D8C-4B5D-9F7B-923088B34BF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44998" y="4090195"/>
                <a:ext cx="141300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FAD3FEF-4419-4755-AC1E-4D9BAB571BC8}"/>
                  </a:ext>
                </a:extLst>
              </p14:cNvPr>
              <p14:cNvContentPartPr/>
              <p14:nvPr/>
            </p14:nvContentPartPr>
            <p14:xfrm>
              <a:off x="275438" y="4829275"/>
              <a:ext cx="2822040" cy="979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FAD3FEF-4419-4755-AC1E-4D9BAB571BC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1438" y="4721635"/>
                <a:ext cx="292968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1E536A4-D9FF-42E7-81B4-4059346A825A}"/>
                  </a:ext>
                </a:extLst>
              </p14:cNvPr>
              <p14:cNvContentPartPr/>
              <p14:nvPr/>
            </p14:nvContentPartPr>
            <p14:xfrm>
              <a:off x="1824518" y="5129155"/>
              <a:ext cx="1530720" cy="586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1E536A4-D9FF-42E7-81B4-4059346A825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70518" y="5021155"/>
                <a:ext cx="1638360" cy="274320"/>
              </a:xfrm>
              <a:prstGeom prst="rect">
                <a:avLst/>
              </a:prstGeom>
            </p:spPr>
          </p:pic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F8BACFE6-C7A6-449A-9DD9-AD4EB7D3351C}"/>
              </a:ext>
            </a:extLst>
          </p:cNvPr>
          <p:cNvSpPr txBox="1"/>
          <p:nvPr/>
        </p:nvSpPr>
        <p:spPr>
          <a:xfrm>
            <a:off x="97021" y="5810635"/>
            <a:ext cx="3334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err="1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Dusling</a:t>
            </a:r>
            <a:r>
              <a:rPr lang="en-US" sz="1600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et al., Phys. Rev. </a:t>
            </a:r>
            <a:r>
              <a:rPr lang="en-US" sz="1600" b="1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D97</a:t>
            </a:r>
            <a:r>
              <a:rPr lang="en-US" sz="1600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(2018)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A498F33-12BE-456F-BD21-8F9DB66CDBA6}"/>
              </a:ext>
            </a:extLst>
          </p:cNvPr>
          <p:cNvSpPr txBox="1"/>
          <p:nvPr/>
        </p:nvSpPr>
        <p:spPr>
          <a:xfrm>
            <a:off x="4249451" y="5767649"/>
            <a:ext cx="3334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K. Fukushima, Y. Hidaka., </a:t>
            </a:r>
          </a:p>
          <a:p>
            <a:pPr algn="ctr"/>
            <a:r>
              <a:rPr lang="en-US" sz="1600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JHEP </a:t>
            </a:r>
            <a:r>
              <a:rPr lang="en-US" sz="1600" b="1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1711</a:t>
            </a:r>
            <a:r>
              <a:rPr lang="en-US" sz="1600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(2017)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AE5A894-F499-4EFC-87E4-34574A3FB775}"/>
              </a:ext>
            </a:extLst>
          </p:cNvPr>
          <p:cNvSpPr txBox="1"/>
          <p:nvPr/>
        </p:nvSpPr>
        <p:spPr>
          <a:xfrm>
            <a:off x="8530403" y="904238"/>
            <a:ext cx="3239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err="1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Dusling</a:t>
            </a:r>
            <a:r>
              <a:rPr lang="en-US" sz="1600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et al., Phys. Rev. </a:t>
            </a:r>
            <a:r>
              <a:rPr lang="en-US" sz="1600" b="1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D97</a:t>
            </a:r>
            <a:r>
              <a:rPr lang="en-US" sz="1600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(2018)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286B58E-5B7F-4361-89EC-8135F42FA0DD}"/>
                  </a:ext>
                </a:extLst>
              </p14:cNvPr>
              <p14:cNvContentPartPr/>
              <p14:nvPr/>
            </p14:nvContentPartPr>
            <p14:xfrm>
              <a:off x="4229647" y="4525950"/>
              <a:ext cx="3564360" cy="572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286B58E-5B7F-4361-89EC-8135F42FA0D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76007" y="4418310"/>
                <a:ext cx="3672000" cy="78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0A1CFD0-4EC5-49CE-8CCF-3CF686614583}"/>
                  </a:ext>
                </a:extLst>
              </p14:cNvPr>
              <p14:cNvContentPartPr/>
              <p14:nvPr/>
            </p14:nvContentPartPr>
            <p14:xfrm>
              <a:off x="5405047" y="5292390"/>
              <a:ext cx="918000" cy="18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0A1CFD0-4EC5-49CE-8CCF-3CF68661458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351047" y="5184390"/>
                <a:ext cx="1025640" cy="23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61658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0DD26ED-A0FD-43F6-92EA-F4B7BF2F9DCE}"/>
              </a:ext>
            </a:extLst>
          </p:cNvPr>
          <p:cNvSpPr/>
          <p:nvPr/>
        </p:nvSpPr>
        <p:spPr>
          <a:xfrm>
            <a:off x="0" y="0"/>
            <a:ext cx="12192000" cy="646331"/>
          </a:xfrm>
          <a:prstGeom prst="roundRect">
            <a:avLst/>
          </a:prstGeom>
          <a:solidFill>
            <a:srgbClr val="DF802A"/>
          </a:solidFill>
          <a:ln w="57150">
            <a:solidFill>
              <a:srgbClr val="704C4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086AAB9-924D-495B-B6C9-49C95055C6E9}"/>
              </a:ext>
            </a:extLst>
          </p:cNvPr>
          <p:cNvSpPr txBox="1"/>
          <p:nvPr/>
        </p:nvSpPr>
        <p:spPr>
          <a:xfrm>
            <a:off x="1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Cumulant Hierarchies… And Lack Thereof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6B2500C-B259-4282-854A-A1E614E420BB}"/>
              </a:ext>
            </a:extLst>
          </p:cNvPr>
          <p:cNvGrpSpPr/>
          <p:nvPr/>
        </p:nvGrpSpPr>
        <p:grpSpPr>
          <a:xfrm>
            <a:off x="1" y="6396335"/>
            <a:ext cx="12192000" cy="461665"/>
            <a:chOff x="1" y="6396335"/>
            <a:chExt cx="12192000" cy="46166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780DCC8-E81C-4636-930A-2BE85C66D9F3}"/>
                </a:ext>
              </a:extLst>
            </p:cNvPr>
            <p:cNvSpPr/>
            <p:nvPr/>
          </p:nvSpPr>
          <p:spPr>
            <a:xfrm>
              <a:off x="1" y="6396335"/>
              <a:ext cx="12192000" cy="461665"/>
            </a:xfrm>
            <a:prstGeom prst="rect">
              <a:avLst/>
            </a:prstGeom>
            <a:solidFill>
              <a:srgbClr val="DF802A"/>
            </a:solidFill>
            <a:ln w="38100">
              <a:solidFill>
                <a:srgbClr val="704C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F4B6A09-EECD-4C88-9A83-FDE7C802CA85}"/>
                </a:ext>
              </a:extLst>
            </p:cNvPr>
            <p:cNvSpPr txBox="1"/>
            <p:nvPr/>
          </p:nvSpPr>
          <p:spPr>
            <a:xfrm>
              <a:off x="178049" y="6396335"/>
              <a:ext cx="15334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M. Sievert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E129ABC-B190-4697-9CD4-DA8686A9A5FD}"/>
                </a:ext>
              </a:extLst>
            </p:cNvPr>
            <p:cNvSpPr txBox="1"/>
            <p:nvPr/>
          </p:nvSpPr>
          <p:spPr>
            <a:xfrm>
              <a:off x="3431722" y="6396335"/>
              <a:ext cx="53285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Theory Developments in Small Systems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5EEBFBE-89D7-4DEF-B6D7-AC36DF316593}"/>
                </a:ext>
              </a:extLst>
            </p:cNvPr>
            <p:cNvSpPr txBox="1"/>
            <p:nvPr/>
          </p:nvSpPr>
          <p:spPr>
            <a:xfrm>
              <a:off x="10750731" y="6396335"/>
              <a:ext cx="1263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23 / 26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975ABB6-0933-4272-BA84-077121EADC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067" t="47419" r="40057" b="26288"/>
          <a:stretch/>
        </p:blipFill>
        <p:spPr>
          <a:xfrm>
            <a:off x="1122723" y="3326233"/>
            <a:ext cx="2537460" cy="5755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842AD79-D159-4ADC-AEE7-D47B60C076B4}"/>
                  </a:ext>
                </a:extLst>
              </p:cNvPr>
              <p:cNvSpPr txBox="1"/>
              <p:nvPr/>
            </p:nvSpPr>
            <p:spPr>
              <a:xfrm>
                <a:off x="178049" y="4261955"/>
                <a:ext cx="735934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Actually due to </a:t>
                </a:r>
                <a:r>
                  <a:rPr lang="en-US" sz="2400" b="1" dirty="0">
                    <a:solidFill>
                      <a:srgbClr val="DF802A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successively higher </a:t>
                </a: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multiparticle correlations</a:t>
                </a: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:r>
                  <a:rPr lang="en-US" sz="2400" b="1" dirty="0">
                    <a:solidFill>
                      <a:srgbClr val="BB2E0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Successive suppression</a:t>
                </a:r>
                <a:r>
                  <a:rPr lang="en-US" sz="2400" b="1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of higher cumulants</a:t>
                </a: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704C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4C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4C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solidFill>
                              <a:srgbClr val="704C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704C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b="0" i="1" smtClean="0">
                        <a:solidFill>
                          <a:srgbClr val="704C42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704C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704C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rgbClr val="704C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rgbClr val="704C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704C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2400" b="0" i="1" smtClean="0">
                        <a:solidFill>
                          <a:srgbClr val="704C42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704C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704C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rgbClr val="704C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rgbClr val="704C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704C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sz="2400" b="0" i="1" smtClean="0">
                        <a:solidFill>
                          <a:srgbClr val="704C42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&gt;</m:t>
                    </m:r>
                    <m:r>
                      <a:rPr lang="en-US" sz="2400" i="1" smtClean="0">
                        <a:solidFill>
                          <a:srgbClr val="704C4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</m:oMath>
                </a14:m>
                <a:endParaRPr lang="en-US" sz="2400" dirty="0">
                  <a:solidFill>
                    <a:srgbClr val="704C42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842AD79-D159-4ADC-AEE7-D47B60C076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49" y="4261955"/>
                <a:ext cx="7359342" cy="1569660"/>
              </a:xfrm>
              <a:prstGeom prst="rect">
                <a:avLst/>
              </a:prstGeom>
              <a:blipFill>
                <a:blip r:embed="rId3"/>
                <a:stretch>
                  <a:fillRect l="-1077" t="-3101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DD6C721-6CAB-40E8-9A34-53EE19074B23}"/>
                  </a:ext>
                </a:extLst>
              </p:cNvPr>
              <p:cNvSpPr txBox="1"/>
              <p:nvPr/>
            </p:nvSpPr>
            <p:spPr>
              <a:xfrm>
                <a:off x="178048" y="841719"/>
                <a:ext cx="708270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Significant </a:t>
                </a:r>
                <a:r>
                  <a:rPr lang="en-US" sz="2400" b="1" dirty="0">
                    <a:solidFill>
                      <a:srgbClr val="BB2E0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misattribution</a:t>
                </a: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to the origin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704C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4C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4C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704C42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{4}</m:t>
                    </m:r>
                  </m:oMath>
                </a14:m>
                <a:endParaRPr lang="en-US" sz="2400" dirty="0">
                  <a:solidFill>
                    <a:srgbClr val="704C42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Write that </a:t>
                </a:r>
                <a:r>
                  <a:rPr lang="en-US" sz="2400" b="1" dirty="0">
                    <a:solidFill>
                      <a:srgbClr val="BB2E0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2-particle correlations </a:t>
                </a: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drive higher cumulants</a:t>
                </a: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Plot the </a:t>
                </a:r>
                <a:r>
                  <a:rPr lang="en-US" sz="2400" b="1" dirty="0">
                    <a:solidFill>
                      <a:srgbClr val="4E9CCB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flow-like hierarchy </a:t>
                </a: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of the </a:t>
                </a:r>
                <a:r>
                  <a:rPr lang="en-US" sz="2400" b="1" dirty="0">
                    <a:solidFill>
                      <a:srgbClr val="BB2E0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Abelian</a:t>
                </a: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theory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BB2E07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BB2E07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BB2E07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BB2E07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BB2E07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𝟏</m:t>
                    </m:r>
                  </m:oMath>
                </a14:m>
                <a:endParaRPr lang="en-US" sz="2400" b="1" dirty="0">
                  <a:solidFill>
                    <a:srgbClr val="704C42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DD6C721-6CAB-40E8-9A34-53EE19074B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48" y="841719"/>
                <a:ext cx="7082709" cy="1938992"/>
              </a:xfrm>
              <a:prstGeom prst="rect">
                <a:avLst/>
              </a:prstGeom>
              <a:blipFill>
                <a:blip r:embed="rId4"/>
                <a:stretch>
                  <a:fillRect l="-1119" t="-2516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AA6F9B26-1674-4C86-981E-3C9B6AECA9F2}"/>
              </a:ext>
            </a:extLst>
          </p:cNvPr>
          <p:cNvGrpSpPr/>
          <p:nvPr/>
        </p:nvGrpSpPr>
        <p:grpSpPr>
          <a:xfrm>
            <a:off x="7476295" y="1153385"/>
            <a:ext cx="4625264" cy="4268093"/>
            <a:chOff x="7260758" y="1294953"/>
            <a:chExt cx="4625264" cy="426809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1E162CC-3AD3-40D1-895E-D03B5E27A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60758" y="1294953"/>
              <a:ext cx="4625264" cy="4268093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D03DB40-E485-4E62-9A4C-AE472F1F1E9B}"/>
                    </a:ext>
                  </a:extLst>
                </p14:cNvPr>
                <p14:cNvContentPartPr/>
                <p14:nvPr/>
              </p14:nvContentPartPr>
              <p14:xfrm>
                <a:off x="9715362" y="5230832"/>
                <a:ext cx="1332360" cy="25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D03DB40-E485-4E62-9A4C-AE472F1F1E9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661722" y="5123192"/>
                  <a:ext cx="1440000" cy="24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3337A63-6608-470B-8F2C-4E0BAFDEC7E2}"/>
                  </a:ext>
                </a:extLst>
              </p:cNvPr>
              <p:cNvSpPr txBox="1"/>
              <p:nvPr/>
            </p:nvSpPr>
            <p:spPr>
              <a:xfrm>
                <a:off x="9623231" y="5343793"/>
                <a:ext cx="20521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BB2E07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BB2E07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BB2E07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BB2E07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BB2E07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𝟏</m:t>
                    </m:r>
                  </m:oMath>
                </a14:m>
                <a:r>
                  <a:rPr lang="en-US" sz="2400" b="1" dirty="0">
                    <a:solidFill>
                      <a:srgbClr val="BB2E0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!!!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3337A63-6608-470B-8F2C-4E0BAFDEC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3231" y="5343793"/>
                <a:ext cx="2052197" cy="461665"/>
              </a:xfrm>
              <a:prstGeom prst="rect">
                <a:avLst/>
              </a:prstGeom>
              <a:blipFill>
                <a:blip r:embed="rId8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A06014C6-70E3-4CAA-A097-5128EB9EDA30}"/>
              </a:ext>
            </a:extLst>
          </p:cNvPr>
          <p:cNvSpPr txBox="1"/>
          <p:nvPr/>
        </p:nvSpPr>
        <p:spPr>
          <a:xfrm>
            <a:off x="8154262" y="791762"/>
            <a:ext cx="3667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err="1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Dusling</a:t>
            </a:r>
            <a:r>
              <a:rPr lang="en-US" sz="1600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et al., Phys. Rev. Lett. </a:t>
            </a:r>
            <a:r>
              <a:rPr lang="en-US" sz="1600" b="1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120</a:t>
            </a:r>
            <a:r>
              <a:rPr lang="en-US" sz="1600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(2018)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1439AE-9FCC-4AB6-824F-073668D1AAB2}"/>
              </a:ext>
            </a:extLst>
          </p:cNvPr>
          <p:cNvSpPr txBox="1"/>
          <p:nvPr/>
        </p:nvSpPr>
        <p:spPr>
          <a:xfrm>
            <a:off x="3431722" y="3204699"/>
            <a:ext cx="3334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K. Fukushima, Y. Hidaka., </a:t>
            </a:r>
          </a:p>
          <a:p>
            <a:pPr algn="ctr"/>
            <a:r>
              <a:rPr lang="en-US" sz="1600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JHEP </a:t>
            </a:r>
            <a:r>
              <a:rPr lang="en-US" sz="1600" b="1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1711</a:t>
            </a:r>
            <a:r>
              <a:rPr lang="en-US" sz="1600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(2017)</a:t>
            </a:r>
          </a:p>
        </p:txBody>
      </p:sp>
    </p:spTree>
    <p:extLst>
      <p:ext uri="{BB962C8B-B14F-4D97-AF65-F5344CB8AC3E}">
        <p14:creationId xmlns:p14="http://schemas.microsoft.com/office/powerpoint/2010/main" val="37264048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0DD26ED-A0FD-43F6-92EA-F4B7BF2F9DCE}"/>
              </a:ext>
            </a:extLst>
          </p:cNvPr>
          <p:cNvSpPr/>
          <p:nvPr/>
        </p:nvSpPr>
        <p:spPr>
          <a:xfrm>
            <a:off x="0" y="0"/>
            <a:ext cx="12192000" cy="646331"/>
          </a:xfrm>
          <a:prstGeom prst="roundRect">
            <a:avLst/>
          </a:prstGeom>
          <a:solidFill>
            <a:srgbClr val="DF802A"/>
          </a:solidFill>
          <a:ln w="57150">
            <a:solidFill>
              <a:srgbClr val="704C4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086AAB9-924D-495B-B6C9-49C95055C6E9}"/>
              </a:ext>
            </a:extLst>
          </p:cNvPr>
          <p:cNvSpPr txBox="1"/>
          <p:nvPr/>
        </p:nvSpPr>
        <p:spPr>
          <a:xfrm>
            <a:off x="1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The Next Benchmark: MSTV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E0C3657-5E5E-4BD5-B031-A5E0E63EAF8D}"/>
                  </a:ext>
                </a:extLst>
              </p:cNvPr>
              <p:cNvSpPr txBox="1"/>
              <p:nvPr/>
            </p:nvSpPr>
            <p:spPr>
              <a:xfrm>
                <a:off x="325456" y="3429000"/>
                <a:ext cx="8796421" cy="2706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Event-by-event fluctuations: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MC Glauber </a:t>
                </a:r>
                <a:r>
                  <a:rPr lang="en-US" sz="2400" b="1" dirty="0">
                    <a:solidFill>
                      <a:srgbClr val="DF802A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geometry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Event-by-event color fields: </a:t>
                </a:r>
                <a:r>
                  <a:rPr lang="en-US" sz="2400" b="1" dirty="0">
                    <a:solidFill>
                      <a:srgbClr val="DF802A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operators</a:t>
                </a: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704C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704C4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4C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704C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704C4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4C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704C42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endParaRPr lang="en-US" sz="2400" dirty="0">
                  <a:solidFill>
                    <a:srgbClr val="704C42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endParaRPr lang="en-US" sz="2400" dirty="0">
                  <a:solidFill>
                    <a:srgbClr val="704C42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Two-gluon correlations from </a:t>
                </a:r>
                <a:r>
                  <a:rPr lang="en-US" sz="2400" b="1" dirty="0">
                    <a:solidFill>
                      <a:srgbClr val="4E9CCB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semi-dilute / dense</a:t>
                </a: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expressions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Inherently </a:t>
                </a:r>
                <a:r>
                  <a:rPr lang="en-US" sz="2400" b="1" dirty="0">
                    <a:solidFill>
                      <a:srgbClr val="4E9CCB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factorized</a:t>
                </a: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at operator level (density-enhanced)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E0C3657-5E5E-4BD5-B031-A5E0E63EA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56" y="3429000"/>
                <a:ext cx="8796421" cy="2706190"/>
              </a:xfrm>
              <a:prstGeom prst="rect">
                <a:avLst/>
              </a:prstGeom>
              <a:blipFill>
                <a:blip r:embed="rId4"/>
                <a:stretch>
                  <a:fillRect l="-901" t="-1806" b="-4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16B2500C-B259-4282-854A-A1E614E420BB}"/>
              </a:ext>
            </a:extLst>
          </p:cNvPr>
          <p:cNvGrpSpPr/>
          <p:nvPr/>
        </p:nvGrpSpPr>
        <p:grpSpPr>
          <a:xfrm>
            <a:off x="1" y="6396335"/>
            <a:ext cx="12192000" cy="461665"/>
            <a:chOff x="1" y="6396335"/>
            <a:chExt cx="12192000" cy="46166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780DCC8-E81C-4636-930A-2BE85C66D9F3}"/>
                </a:ext>
              </a:extLst>
            </p:cNvPr>
            <p:cNvSpPr/>
            <p:nvPr/>
          </p:nvSpPr>
          <p:spPr>
            <a:xfrm>
              <a:off x="1" y="6396335"/>
              <a:ext cx="12192000" cy="461665"/>
            </a:xfrm>
            <a:prstGeom prst="rect">
              <a:avLst/>
            </a:prstGeom>
            <a:solidFill>
              <a:srgbClr val="DF802A"/>
            </a:solidFill>
            <a:ln w="38100">
              <a:solidFill>
                <a:srgbClr val="704C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F4B6A09-EECD-4C88-9A83-FDE7C802CA85}"/>
                </a:ext>
              </a:extLst>
            </p:cNvPr>
            <p:cNvSpPr txBox="1"/>
            <p:nvPr/>
          </p:nvSpPr>
          <p:spPr>
            <a:xfrm>
              <a:off x="178049" y="6396335"/>
              <a:ext cx="15334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M. Sievert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E129ABC-B190-4697-9CD4-DA8686A9A5FD}"/>
                </a:ext>
              </a:extLst>
            </p:cNvPr>
            <p:cNvSpPr txBox="1"/>
            <p:nvPr/>
          </p:nvSpPr>
          <p:spPr>
            <a:xfrm>
              <a:off x="3431722" y="6396335"/>
              <a:ext cx="53285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Theory Developments in Small Systems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5EEBFBE-89D7-4DEF-B6D7-AC36DF316593}"/>
                </a:ext>
              </a:extLst>
            </p:cNvPr>
            <p:cNvSpPr txBox="1"/>
            <p:nvPr/>
          </p:nvSpPr>
          <p:spPr>
            <a:xfrm>
              <a:off x="10750731" y="6396335"/>
              <a:ext cx="1263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24 / 26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FAFACB3E-2081-48FE-BA69-85A0B8DED24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86" y="1242991"/>
            <a:ext cx="8977816" cy="8254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D60570-B234-4FE2-835C-31F8802043F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87" y="2372362"/>
            <a:ext cx="9677178" cy="65843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568C103-502E-40AF-9766-3981812D058A}"/>
              </a:ext>
            </a:extLst>
          </p:cNvPr>
          <p:cNvSpPr txBox="1"/>
          <p:nvPr/>
        </p:nvSpPr>
        <p:spPr>
          <a:xfrm>
            <a:off x="6571896" y="844785"/>
            <a:ext cx="5620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Mace et al., Phys. Rev. Lett. </a:t>
            </a:r>
            <a:r>
              <a:rPr lang="en-US" sz="1600" b="1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121</a:t>
            </a:r>
            <a:r>
              <a:rPr lang="en-US" sz="1600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(2018), and arXiv:1901.10506</a:t>
            </a:r>
          </a:p>
        </p:txBody>
      </p:sp>
    </p:spTree>
    <p:extLst>
      <p:ext uri="{BB962C8B-B14F-4D97-AF65-F5344CB8AC3E}">
        <p14:creationId xmlns:p14="http://schemas.microsoft.com/office/powerpoint/2010/main" val="35345471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0DD26ED-A0FD-43F6-92EA-F4B7BF2F9DCE}"/>
              </a:ext>
            </a:extLst>
          </p:cNvPr>
          <p:cNvSpPr/>
          <p:nvPr/>
        </p:nvSpPr>
        <p:spPr>
          <a:xfrm>
            <a:off x="0" y="0"/>
            <a:ext cx="12192000" cy="646331"/>
          </a:xfrm>
          <a:prstGeom prst="roundRect">
            <a:avLst/>
          </a:prstGeom>
          <a:solidFill>
            <a:srgbClr val="DF802A"/>
          </a:solidFill>
          <a:ln w="57150">
            <a:solidFill>
              <a:srgbClr val="704C4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086AAB9-924D-495B-B6C9-49C95055C6E9}"/>
              </a:ext>
            </a:extLst>
          </p:cNvPr>
          <p:cNvSpPr txBox="1"/>
          <p:nvPr/>
        </p:nvSpPr>
        <p:spPr>
          <a:xfrm>
            <a:off x="1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Thoughts on the Physics of MSTV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E0C3657-5E5E-4BD5-B031-A5E0E63EAF8D}"/>
                  </a:ext>
                </a:extLst>
              </p:cNvPr>
              <p:cNvSpPr txBox="1"/>
              <p:nvPr/>
            </p:nvSpPr>
            <p:spPr>
              <a:xfrm>
                <a:off x="257277" y="2436582"/>
                <a:ext cx="9270182" cy="3578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Cumulants arise from </a:t>
                </a:r>
                <a:r>
                  <a:rPr lang="en-US" sz="2400" b="1" dirty="0">
                    <a:solidFill>
                      <a:srgbClr val="BB2E0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single-particle anisotropies </a:t>
                </a: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of </a:t>
                </a:r>
                <a:r>
                  <a:rPr lang="en-US" sz="2400" b="1" dirty="0">
                    <a:solidFill>
                      <a:srgbClr val="BB2E0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color fields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400" b="1" dirty="0">
                    <a:solidFill>
                      <a:srgbClr val="BB2E0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Flow!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Naturally gets 2-particle systematics</a:t>
                </a:r>
              </a:p>
              <a:p>
                <a:pPr lvl="2"/>
                <a:endParaRPr lang="en-US" sz="2400" dirty="0">
                  <a:solidFill>
                    <a:srgbClr val="704C42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2"/>
                <a:endParaRPr lang="en-US" sz="2400" dirty="0">
                  <a:solidFill>
                    <a:srgbClr val="704C42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solidFill>
                      <a:srgbClr val="4E9CCB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Open questions </a:t>
                </a: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(for me):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What do they get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4E9CC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4E9CC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4E9CC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4E9CCB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{</m:t>
                    </m:r>
                    <m:r>
                      <a:rPr lang="en-US" sz="2400" b="1" i="1" smtClean="0">
                        <a:solidFill>
                          <a:srgbClr val="4E9CCB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𝟒</m:t>
                    </m:r>
                    <m:r>
                      <a:rPr lang="en-US" sz="2400" b="1" i="1" smtClean="0">
                        <a:solidFill>
                          <a:srgbClr val="4E9CCB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>
                    <a:solidFill>
                      <a:srgbClr val="4E9CCB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Interpretation of the </a:t>
                </a:r>
                <a:r>
                  <a:rPr lang="en-US" sz="2400" b="1" dirty="0">
                    <a:solidFill>
                      <a:srgbClr val="4E9CCB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“distribution”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704C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704C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𝑑𝑁</m:t>
                        </m:r>
                      </m:num>
                      <m:den>
                        <m:sSup>
                          <m:sSupPr>
                            <m:ctrlPr>
                              <a:rPr lang="en-US" sz="2400" i="1" smtClean="0">
                                <a:solidFill>
                                  <a:srgbClr val="704C42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704C42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704C42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704C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?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What does the </a:t>
                </a:r>
                <a:r>
                  <a:rPr lang="en-US" sz="2400" b="1" dirty="0">
                    <a:solidFill>
                      <a:srgbClr val="4E9CCB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averaging</a:t>
                </a: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really do to the flow?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E0C3657-5E5E-4BD5-B031-A5E0E63EA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77" y="2436582"/>
                <a:ext cx="9270182" cy="3578928"/>
              </a:xfrm>
              <a:prstGeom prst="rect">
                <a:avLst/>
              </a:prstGeom>
              <a:blipFill>
                <a:blip r:embed="rId4"/>
                <a:stretch>
                  <a:fillRect l="-855" t="-1363" r="-131" b="-2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16B2500C-B259-4282-854A-A1E614E420BB}"/>
              </a:ext>
            </a:extLst>
          </p:cNvPr>
          <p:cNvGrpSpPr/>
          <p:nvPr/>
        </p:nvGrpSpPr>
        <p:grpSpPr>
          <a:xfrm>
            <a:off x="1" y="6396335"/>
            <a:ext cx="12192000" cy="461665"/>
            <a:chOff x="1" y="6396335"/>
            <a:chExt cx="12192000" cy="46166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780DCC8-E81C-4636-930A-2BE85C66D9F3}"/>
                </a:ext>
              </a:extLst>
            </p:cNvPr>
            <p:cNvSpPr/>
            <p:nvPr/>
          </p:nvSpPr>
          <p:spPr>
            <a:xfrm>
              <a:off x="1" y="6396335"/>
              <a:ext cx="12192000" cy="461665"/>
            </a:xfrm>
            <a:prstGeom prst="rect">
              <a:avLst/>
            </a:prstGeom>
            <a:solidFill>
              <a:srgbClr val="DF802A"/>
            </a:solidFill>
            <a:ln w="38100">
              <a:solidFill>
                <a:srgbClr val="704C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F4B6A09-EECD-4C88-9A83-FDE7C802CA85}"/>
                </a:ext>
              </a:extLst>
            </p:cNvPr>
            <p:cNvSpPr txBox="1"/>
            <p:nvPr/>
          </p:nvSpPr>
          <p:spPr>
            <a:xfrm>
              <a:off x="178049" y="6396335"/>
              <a:ext cx="15334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M. Sievert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E129ABC-B190-4697-9CD4-DA8686A9A5FD}"/>
                </a:ext>
              </a:extLst>
            </p:cNvPr>
            <p:cNvSpPr txBox="1"/>
            <p:nvPr/>
          </p:nvSpPr>
          <p:spPr>
            <a:xfrm>
              <a:off x="3431722" y="6396335"/>
              <a:ext cx="53285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Theory Developments in Small Systems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5EEBFBE-89D7-4DEF-B6D7-AC36DF316593}"/>
                </a:ext>
              </a:extLst>
            </p:cNvPr>
            <p:cNvSpPr txBox="1"/>
            <p:nvPr/>
          </p:nvSpPr>
          <p:spPr>
            <a:xfrm>
              <a:off x="10750731" y="6396335"/>
              <a:ext cx="1263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25 / 26</a:t>
              </a: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6373CAEF-0857-448C-A521-B8FEC0635A5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8" y="1032343"/>
            <a:ext cx="4103618" cy="98133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A4CC94-41B3-4607-B3D6-588DE93296D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325" y="1241866"/>
            <a:ext cx="6605713" cy="56228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2213EEBF-E680-4C16-BE34-06DE0C9A59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6819" y="3087887"/>
            <a:ext cx="4647132" cy="303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1972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0DD26ED-A0FD-43F6-92EA-F4B7BF2F9DCE}"/>
              </a:ext>
            </a:extLst>
          </p:cNvPr>
          <p:cNvSpPr/>
          <p:nvPr/>
        </p:nvSpPr>
        <p:spPr>
          <a:xfrm>
            <a:off x="0" y="0"/>
            <a:ext cx="12192000" cy="646331"/>
          </a:xfrm>
          <a:prstGeom prst="roundRect">
            <a:avLst/>
          </a:prstGeom>
          <a:solidFill>
            <a:srgbClr val="DF802A"/>
          </a:solidFill>
          <a:ln w="57150">
            <a:solidFill>
              <a:srgbClr val="704C4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086AAB9-924D-495B-B6C9-49C95055C6E9}"/>
              </a:ext>
            </a:extLst>
          </p:cNvPr>
          <p:cNvSpPr txBox="1"/>
          <p:nvPr/>
        </p:nvSpPr>
        <p:spPr>
          <a:xfrm>
            <a:off x="1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Outlook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6B2500C-B259-4282-854A-A1E614E420BB}"/>
              </a:ext>
            </a:extLst>
          </p:cNvPr>
          <p:cNvGrpSpPr/>
          <p:nvPr/>
        </p:nvGrpSpPr>
        <p:grpSpPr>
          <a:xfrm>
            <a:off x="1" y="6396335"/>
            <a:ext cx="12192000" cy="461665"/>
            <a:chOff x="1" y="6396335"/>
            <a:chExt cx="12192000" cy="46166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780DCC8-E81C-4636-930A-2BE85C66D9F3}"/>
                </a:ext>
              </a:extLst>
            </p:cNvPr>
            <p:cNvSpPr/>
            <p:nvPr/>
          </p:nvSpPr>
          <p:spPr>
            <a:xfrm>
              <a:off x="1" y="6396335"/>
              <a:ext cx="12192000" cy="461665"/>
            </a:xfrm>
            <a:prstGeom prst="rect">
              <a:avLst/>
            </a:prstGeom>
            <a:solidFill>
              <a:srgbClr val="DF802A"/>
            </a:solidFill>
            <a:ln w="38100">
              <a:solidFill>
                <a:srgbClr val="704C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F4B6A09-EECD-4C88-9A83-FDE7C802CA85}"/>
                </a:ext>
              </a:extLst>
            </p:cNvPr>
            <p:cNvSpPr txBox="1"/>
            <p:nvPr/>
          </p:nvSpPr>
          <p:spPr>
            <a:xfrm>
              <a:off x="178049" y="6396335"/>
              <a:ext cx="15334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M. Sievert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E129ABC-B190-4697-9CD4-DA8686A9A5FD}"/>
                </a:ext>
              </a:extLst>
            </p:cNvPr>
            <p:cNvSpPr txBox="1"/>
            <p:nvPr/>
          </p:nvSpPr>
          <p:spPr>
            <a:xfrm>
              <a:off x="3431722" y="6396335"/>
              <a:ext cx="53285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Theory Developments in Small Systems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5EEBFBE-89D7-4DEF-B6D7-AC36DF316593}"/>
                </a:ext>
              </a:extLst>
            </p:cNvPr>
            <p:cNvSpPr txBox="1"/>
            <p:nvPr/>
          </p:nvSpPr>
          <p:spPr>
            <a:xfrm>
              <a:off x="10750731" y="6396335"/>
              <a:ext cx="1263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26 / 26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26D4890-559E-495E-9728-248556831355}"/>
              </a:ext>
            </a:extLst>
          </p:cNvPr>
          <p:cNvSpPr txBox="1"/>
          <p:nvPr/>
        </p:nvSpPr>
        <p:spPr>
          <a:xfrm>
            <a:off x="507997" y="1489444"/>
            <a:ext cx="116840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E9C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 Preparation: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systematic analysis of </a:t>
            </a:r>
            <a:r>
              <a:rPr lang="en-US" sz="2400" b="1" dirty="0">
                <a:solidFill>
                  <a:srgbClr val="4E9C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flow vs. non-flow 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contributions </a:t>
            </a:r>
            <a:r>
              <a:rPr lang="en-US" sz="2400" b="1" dirty="0">
                <a:solidFill>
                  <a:srgbClr val="4E9C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 general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Quantitative flow vs. non-flow results for </a:t>
            </a:r>
            <a:r>
              <a:rPr lang="en-US" sz="2400" b="1" dirty="0">
                <a:solidFill>
                  <a:srgbClr val="4E9C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UU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en-US" sz="2400" b="1" dirty="0">
                <a:solidFill>
                  <a:srgbClr val="4E9C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small systems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704C4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704C4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DF8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Next steps: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2400" b="1" dirty="0" err="1">
                <a:solidFill>
                  <a:srgbClr val="DF8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parton</a:t>
            </a:r>
            <a:r>
              <a:rPr lang="en-US" sz="2400" b="1" dirty="0">
                <a:solidFill>
                  <a:srgbClr val="DF8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model, revisited 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a useful toy to </a:t>
            </a:r>
            <a:r>
              <a:rPr lang="en-US" sz="2400" b="1" dirty="0">
                <a:solidFill>
                  <a:srgbClr val="DF8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turn on / off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flow and non-flow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Detailed analysis of color-flow mechanisms in MSTV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Flow from </a:t>
            </a:r>
            <a:r>
              <a:rPr lang="en-US" sz="2400" b="1" dirty="0">
                <a:solidFill>
                  <a:srgbClr val="DF8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density gradients 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 the CGC…?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2C3A83-9E3B-4490-AF30-F92D7B305203}"/>
              </a:ext>
            </a:extLst>
          </p:cNvPr>
          <p:cNvSpPr txBox="1"/>
          <p:nvPr/>
        </p:nvSpPr>
        <p:spPr>
          <a:xfrm>
            <a:off x="6349998" y="4905764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see D. </a:t>
            </a:r>
            <a:r>
              <a:rPr lang="en-US" sz="1600" i="1" dirty="0" err="1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Wertepny</a:t>
            </a:r>
            <a:r>
              <a:rPr lang="en-US" sz="1600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talk: DIS2019</a:t>
            </a:r>
          </a:p>
        </p:txBody>
      </p:sp>
    </p:spTree>
    <p:extLst>
      <p:ext uri="{BB962C8B-B14F-4D97-AF65-F5344CB8AC3E}">
        <p14:creationId xmlns:p14="http://schemas.microsoft.com/office/powerpoint/2010/main" val="1546810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0DD26ED-A0FD-43F6-92EA-F4B7BF2F9DCE}"/>
              </a:ext>
            </a:extLst>
          </p:cNvPr>
          <p:cNvSpPr/>
          <p:nvPr/>
        </p:nvSpPr>
        <p:spPr>
          <a:xfrm>
            <a:off x="0" y="0"/>
            <a:ext cx="12192000" cy="646331"/>
          </a:xfrm>
          <a:prstGeom prst="roundRect">
            <a:avLst/>
          </a:prstGeom>
          <a:solidFill>
            <a:srgbClr val="DF802A"/>
          </a:solidFill>
          <a:ln w="57150">
            <a:solidFill>
              <a:srgbClr val="704C4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086AAB9-924D-495B-B6C9-49C95055C6E9}"/>
              </a:ext>
            </a:extLst>
          </p:cNvPr>
          <p:cNvSpPr txBox="1"/>
          <p:nvPr/>
        </p:nvSpPr>
        <p:spPr>
          <a:xfrm>
            <a:off x="1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Overview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6B2500C-B259-4282-854A-A1E614E420BB}"/>
              </a:ext>
            </a:extLst>
          </p:cNvPr>
          <p:cNvGrpSpPr/>
          <p:nvPr/>
        </p:nvGrpSpPr>
        <p:grpSpPr>
          <a:xfrm>
            <a:off x="1" y="6396335"/>
            <a:ext cx="12192000" cy="461665"/>
            <a:chOff x="1" y="6396335"/>
            <a:chExt cx="12192000" cy="46166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780DCC8-E81C-4636-930A-2BE85C66D9F3}"/>
                </a:ext>
              </a:extLst>
            </p:cNvPr>
            <p:cNvSpPr/>
            <p:nvPr/>
          </p:nvSpPr>
          <p:spPr>
            <a:xfrm>
              <a:off x="1" y="6396335"/>
              <a:ext cx="12192000" cy="461665"/>
            </a:xfrm>
            <a:prstGeom prst="rect">
              <a:avLst/>
            </a:prstGeom>
            <a:solidFill>
              <a:srgbClr val="DF802A"/>
            </a:solidFill>
            <a:ln w="38100">
              <a:solidFill>
                <a:srgbClr val="704C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F4B6A09-EECD-4C88-9A83-FDE7C802CA85}"/>
                </a:ext>
              </a:extLst>
            </p:cNvPr>
            <p:cNvSpPr txBox="1"/>
            <p:nvPr/>
          </p:nvSpPr>
          <p:spPr>
            <a:xfrm>
              <a:off x="178049" y="6396335"/>
              <a:ext cx="15334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M. Sievert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E129ABC-B190-4697-9CD4-DA8686A9A5FD}"/>
                </a:ext>
              </a:extLst>
            </p:cNvPr>
            <p:cNvSpPr txBox="1"/>
            <p:nvPr/>
          </p:nvSpPr>
          <p:spPr>
            <a:xfrm>
              <a:off x="3431722" y="6396335"/>
              <a:ext cx="53285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Theory Developments in Small Systems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5EEBFBE-89D7-4DEF-B6D7-AC36DF316593}"/>
                </a:ext>
              </a:extLst>
            </p:cNvPr>
            <p:cNvSpPr txBox="1"/>
            <p:nvPr/>
          </p:nvSpPr>
          <p:spPr>
            <a:xfrm>
              <a:off x="10750731" y="6396335"/>
              <a:ext cx="1263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2 / 26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E0A2C43-8D37-4143-B634-C4A771A78541}"/>
              </a:ext>
            </a:extLst>
          </p:cNvPr>
          <p:cNvGrpSpPr/>
          <p:nvPr/>
        </p:nvGrpSpPr>
        <p:grpSpPr>
          <a:xfrm>
            <a:off x="263887" y="1190136"/>
            <a:ext cx="11750063" cy="767475"/>
            <a:chOff x="263887" y="4101723"/>
            <a:chExt cx="11750063" cy="767475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0368103C-BA7F-4C5D-AF0D-6CDB1BCD2260}"/>
                </a:ext>
              </a:extLst>
            </p:cNvPr>
            <p:cNvSpPr/>
            <p:nvPr/>
          </p:nvSpPr>
          <p:spPr>
            <a:xfrm>
              <a:off x="263887" y="4101723"/>
              <a:ext cx="11750063" cy="767475"/>
            </a:xfrm>
            <a:prstGeom prst="roundRect">
              <a:avLst/>
            </a:prstGeom>
            <a:solidFill>
              <a:srgbClr val="23C5D6"/>
            </a:solidFill>
            <a:ln w="57150">
              <a:solidFill>
                <a:srgbClr val="BB2E07"/>
              </a:solidFill>
            </a:ln>
            <a:effectLst>
              <a:glow rad="101600">
                <a:srgbClr val="DF802A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55B248A-D482-4525-8FA8-3DD0C9E1F16C}"/>
                </a:ext>
              </a:extLst>
            </p:cNvPr>
            <p:cNvSpPr txBox="1"/>
            <p:nvPr/>
          </p:nvSpPr>
          <p:spPr>
            <a:xfrm>
              <a:off x="507999" y="4162295"/>
              <a:ext cx="90262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1.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	“Dilute,” “Dense,” and Small Systems</a:t>
              </a:r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0111DBD-6091-49B7-A757-4CE2CBE79ED9}"/>
              </a:ext>
            </a:extLst>
          </p:cNvPr>
          <p:cNvSpPr/>
          <p:nvPr/>
        </p:nvSpPr>
        <p:spPr>
          <a:xfrm>
            <a:off x="263886" y="2886140"/>
            <a:ext cx="11750063" cy="76747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65000"/>
              </a:schemeClr>
            </a:solidFill>
          </a:ln>
          <a:effectLst>
            <a:glow rad="101600">
              <a:schemeClr val="bg1">
                <a:lumMod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01F922-D72B-495A-8075-BBE07E3F4489}"/>
              </a:ext>
            </a:extLst>
          </p:cNvPr>
          <p:cNvSpPr txBox="1"/>
          <p:nvPr/>
        </p:nvSpPr>
        <p:spPr>
          <a:xfrm>
            <a:off x="507998" y="2946712"/>
            <a:ext cx="11292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“Flow” and “Non-Flow” in Multiparticle Cumulants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AC3450A-D32E-4EE0-9001-1CACEE77096D}"/>
              </a:ext>
            </a:extLst>
          </p:cNvPr>
          <p:cNvSpPr/>
          <p:nvPr/>
        </p:nvSpPr>
        <p:spPr>
          <a:xfrm>
            <a:off x="263886" y="4582143"/>
            <a:ext cx="11750063" cy="767475"/>
          </a:xfrm>
          <a:prstGeom prst="roundRect">
            <a:avLst/>
          </a:prstGeom>
          <a:solidFill>
            <a:srgbClr val="D9D9D9"/>
          </a:solidFill>
          <a:ln w="57150">
            <a:solidFill>
              <a:srgbClr val="A6A6A6"/>
            </a:solidFill>
          </a:ln>
          <a:effectLst>
            <a:glow rad="101600">
              <a:srgbClr val="C6C6C6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F0AC68-61BF-4069-A915-C7D698FB8A2A}"/>
              </a:ext>
            </a:extLst>
          </p:cNvPr>
          <p:cNvSpPr txBox="1"/>
          <p:nvPr/>
        </p:nvSpPr>
        <p:spPr>
          <a:xfrm>
            <a:off x="507998" y="4642715"/>
            <a:ext cx="11292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F7F7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</a:t>
            </a:r>
            <a:r>
              <a:rPr lang="en-US" sz="3600" dirty="0">
                <a:solidFill>
                  <a:srgbClr val="7F7F7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Non-Flow Correlations in the Literature</a:t>
            </a:r>
          </a:p>
        </p:txBody>
      </p:sp>
    </p:spTree>
    <p:extLst>
      <p:ext uri="{BB962C8B-B14F-4D97-AF65-F5344CB8AC3E}">
        <p14:creationId xmlns:p14="http://schemas.microsoft.com/office/powerpoint/2010/main" val="2400288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0DD26ED-A0FD-43F6-92EA-F4B7BF2F9DCE}"/>
              </a:ext>
            </a:extLst>
          </p:cNvPr>
          <p:cNvSpPr/>
          <p:nvPr/>
        </p:nvSpPr>
        <p:spPr>
          <a:xfrm>
            <a:off x="0" y="0"/>
            <a:ext cx="12192000" cy="646331"/>
          </a:xfrm>
          <a:prstGeom prst="roundRect">
            <a:avLst/>
          </a:prstGeom>
          <a:solidFill>
            <a:srgbClr val="DF802A"/>
          </a:solidFill>
          <a:ln w="57150">
            <a:solidFill>
              <a:srgbClr val="704C4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086AAB9-924D-495B-B6C9-49C95055C6E9}"/>
              </a:ext>
            </a:extLst>
          </p:cNvPr>
          <p:cNvSpPr txBox="1"/>
          <p:nvPr/>
        </p:nvSpPr>
        <p:spPr>
          <a:xfrm>
            <a:off x="1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“Dilute” Scattering in the Twist Expansion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6B2500C-B259-4282-854A-A1E614E420BB}"/>
              </a:ext>
            </a:extLst>
          </p:cNvPr>
          <p:cNvGrpSpPr/>
          <p:nvPr/>
        </p:nvGrpSpPr>
        <p:grpSpPr>
          <a:xfrm>
            <a:off x="1" y="6396335"/>
            <a:ext cx="12192000" cy="461665"/>
            <a:chOff x="1" y="6396335"/>
            <a:chExt cx="12192000" cy="46166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780DCC8-E81C-4636-930A-2BE85C66D9F3}"/>
                </a:ext>
              </a:extLst>
            </p:cNvPr>
            <p:cNvSpPr/>
            <p:nvPr/>
          </p:nvSpPr>
          <p:spPr>
            <a:xfrm>
              <a:off x="1" y="6396335"/>
              <a:ext cx="12192000" cy="461665"/>
            </a:xfrm>
            <a:prstGeom prst="rect">
              <a:avLst/>
            </a:prstGeom>
            <a:solidFill>
              <a:srgbClr val="DF802A"/>
            </a:solidFill>
            <a:ln w="38100">
              <a:solidFill>
                <a:srgbClr val="704C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F4B6A09-EECD-4C88-9A83-FDE7C802CA85}"/>
                </a:ext>
              </a:extLst>
            </p:cNvPr>
            <p:cNvSpPr txBox="1"/>
            <p:nvPr/>
          </p:nvSpPr>
          <p:spPr>
            <a:xfrm>
              <a:off x="178049" y="6396335"/>
              <a:ext cx="15334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M. Sievert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E129ABC-B190-4697-9CD4-DA8686A9A5FD}"/>
                </a:ext>
              </a:extLst>
            </p:cNvPr>
            <p:cNvSpPr txBox="1"/>
            <p:nvPr/>
          </p:nvSpPr>
          <p:spPr>
            <a:xfrm>
              <a:off x="3431722" y="6396335"/>
              <a:ext cx="53285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Theory Developments in Small Systems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5EEBFBE-89D7-4DEF-B6D7-AC36DF316593}"/>
                </a:ext>
              </a:extLst>
            </p:cNvPr>
            <p:cNvSpPr txBox="1"/>
            <p:nvPr/>
          </p:nvSpPr>
          <p:spPr>
            <a:xfrm>
              <a:off x="10750731" y="6396335"/>
              <a:ext cx="1263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3 / 26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CBB2D37-AE8F-4668-95D8-1287564B142E}"/>
              </a:ext>
            </a:extLst>
          </p:cNvPr>
          <p:cNvGrpSpPr/>
          <p:nvPr/>
        </p:nvGrpSpPr>
        <p:grpSpPr>
          <a:xfrm>
            <a:off x="1711456" y="3515459"/>
            <a:ext cx="8216315" cy="1031659"/>
            <a:chOff x="1711456" y="3515459"/>
            <a:chExt cx="8216315" cy="1031659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5C2283F-BB08-48D1-B1AA-1BDA7D826A4F}"/>
                </a:ext>
              </a:extLst>
            </p:cNvPr>
            <p:cNvSpPr/>
            <p:nvPr/>
          </p:nvSpPr>
          <p:spPr>
            <a:xfrm>
              <a:off x="1711456" y="3515459"/>
              <a:ext cx="8216315" cy="1031659"/>
            </a:xfrm>
            <a:prstGeom prst="roundRect">
              <a:avLst/>
            </a:prstGeom>
            <a:noFill/>
            <a:ln w="38100">
              <a:solidFill>
                <a:srgbClr val="BB2E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85D4319-C3E0-4C24-A7F5-D7F62D8CC77F}"/>
                    </a:ext>
                  </a:extLst>
                </p:cNvPr>
                <p:cNvSpPr txBox="1"/>
                <p:nvPr/>
              </p:nvSpPr>
              <p:spPr>
                <a:xfrm>
                  <a:off x="1883150" y="3708123"/>
                  <a:ext cx="787292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>
                      <a:solidFill>
                        <a:srgbClr val="BB2E07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“</a:t>
                  </a:r>
                  <a:r>
                    <a:rPr lang="en-US" sz="3600" b="1" dirty="0">
                      <a:solidFill>
                        <a:srgbClr val="BB2E07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Dilute</a:t>
                  </a:r>
                  <a:r>
                    <a:rPr lang="en-US" sz="3600" dirty="0">
                      <a:solidFill>
                        <a:srgbClr val="BB2E07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”</a:t>
                  </a:r>
                  <a:r>
                    <a:rPr lang="en-US" sz="3600" dirty="0">
                      <a:solidFill>
                        <a:srgbClr val="704C42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704C4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</m:oMath>
                  </a14:m>
                  <a:r>
                    <a:rPr lang="en-US" sz="3600" dirty="0">
                      <a:solidFill>
                        <a:srgbClr val="704C42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	One hard / active </a:t>
                  </a:r>
                  <a:r>
                    <a:rPr lang="en-US" sz="3600" dirty="0" err="1">
                      <a:solidFill>
                        <a:srgbClr val="704C42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parton</a:t>
                  </a:r>
                  <a:endParaRPr lang="en-US" sz="36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85D4319-C3E0-4C24-A7F5-D7F62D8CC7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3150" y="3708123"/>
                  <a:ext cx="7872927" cy="646331"/>
                </a:xfrm>
                <a:prstGeom prst="rect">
                  <a:avLst/>
                </a:prstGeom>
                <a:blipFill>
                  <a:blip r:embed="rId2"/>
                  <a:stretch>
                    <a:fillRect l="-1317" t="-14151" r="-1239" b="-349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A070B94-133A-4DDE-9BB4-0055B1A0C3FB}"/>
                  </a:ext>
                </a:extLst>
              </p:cNvPr>
              <p:cNvSpPr txBox="1"/>
              <p:nvPr/>
            </p:nvSpPr>
            <p:spPr>
              <a:xfrm>
                <a:off x="682031" y="4889374"/>
                <a:ext cx="827725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Collinear factorization: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rgbClr val="704C42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Hard </a:t>
                </a:r>
                <a:r>
                  <a:rPr lang="en-US" sz="2400" b="1" dirty="0">
                    <a:solidFill>
                      <a:srgbClr val="BB2E0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multi-</a:t>
                </a:r>
                <a:r>
                  <a:rPr lang="en-US" sz="2400" b="1" dirty="0" err="1">
                    <a:solidFill>
                      <a:srgbClr val="BB2E0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parton</a:t>
                </a:r>
                <a:r>
                  <a:rPr lang="en-US" sz="2400" b="1" dirty="0">
                    <a:solidFill>
                      <a:srgbClr val="BB2E0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interactions suppressed</a:t>
                </a:r>
                <a:r>
                  <a:rPr lang="en-US" sz="2400" dirty="0">
                    <a:solidFill>
                      <a:srgbClr val="BB2E0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704C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704C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400" i="1">
                            <a:solidFill>
                              <a:srgbClr val="704C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704C42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A070B94-133A-4DDE-9BB4-0055B1A0C3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031" y="4889374"/>
                <a:ext cx="8277255" cy="1200329"/>
              </a:xfrm>
              <a:prstGeom prst="rect">
                <a:avLst/>
              </a:prstGeom>
              <a:blipFill>
                <a:blip r:embed="rId3"/>
                <a:stretch>
                  <a:fillRect l="-1031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A0FADABB-02B3-4690-AC64-2B32C19213C5}"/>
              </a:ext>
            </a:extLst>
          </p:cNvPr>
          <p:cNvSpPr txBox="1"/>
          <p:nvPr/>
        </p:nvSpPr>
        <p:spPr>
          <a:xfrm>
            <a:off x="190816" y="1368461"/>
            <a:ext cx="2425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Inclusive DIS 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 the proton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7ECA874-7F2D-481B-8C21-2E69CCB706F7}"/>
                  </a:ext>
                </a:extLst>
              </p:cNvPr>
              <p:cNvSpPr txBox="1"/>
              <p:nvPr/>
            </p:nvSpPr>
            <p:spPr>
              <a:xfrm>
                <a:off x="9315766" y="1553127"/>
                <a:ext cx="24255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Gauge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7ECA874-7F2D-481B-8C21-2E69CCB70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5766" y="1553127"/>
                <a:ext cx="2425546" cy="461665"/>
              </a:xfrm>
              <a:prstGeom prst="rect">
                <a:avLst/>
              </a:prstGeom>
              <a:blipFill>
                <a:blip r:embed="rId4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EDC47272-89A5-430F-BE0A-FD631B7DDEF9}"/>
              </a:ext>
            </a:extLst>
          </p:cNvPr>
          <p:cNvGrpSpPr/>
          <p:nvPr/>
        </p:nvGrpSpPr>
        <p:grpSpPr>
          <a:xfrm>
            <a:off x="3112099" y="983722"/>
            <a:ext cx="5967802" cy="2194346"/>
            <a:chOff x="3112099" y="983722"/>
            <a:chExt cx="5967802" cy="219434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A59B952-21BE-4591-BDC3-F26055771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99" y="983722"/>
              <a:ext cx="5967802" cy="219434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1C9C293-7A42-4B2E-B6BE-8AAB9D9C4829}"/>
                </a:ext>
              </a:extLst>
            </p:cNvPr>
            <p:cNvSpPr/>
            <p:nvPr/>
          </p:nvSpPr>
          <p:spPr>
            <a:xfrm>
              <a:off x="4966230" y="1544661"/>
              <a:ext cx="278606" cy="9382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542FB4F-5CC3-452D-B145-DC7848F27781}"/>
                </a:ext>
              </a:extLst>
            </p:cNvPr>
            <p:cNvSpPr/>
            <p:nvPr/>
          </p:nvSpPr>
          <p:spPr>
            <a:xfrm>
              <a:off x="5341398" y="1553126"/>
              <a:ext cx="278606" cy="8958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FC55FC7-FB71-4243-A216-12C9AB35675E}"/>
                </a:ext>
              </a:extLst>
            </p:cNvPr>
            <p:cNvSpPr/>
            <p:nvPr/>
          </p:nvSpPr>
          <p:spPr>
            <a:xfrm>
              <a:off x="5680310" y="1553127"/>
              <a:ext cx="278606" cy="8958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4E13A69-5B91-4EF2-9C77-2B02E26E72A6}"/>
                </a:ext>
              </a:extLst>
            </p:cNvPr>
            <p:cNvSpPr/>
            <p:nvPr/>
          </p:nvSpPr>
          <p:spPr>
            <a:xfrm>
              <a:off x="6228853" y="1552854"/>
              <a:ext cx="278606" cy="8958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3AF3ECB-2F6E-4C63-9E63-DFC28BB6492E}"/>
                </a:ext>
              </a:extLst>
            </p:cNvPr>
            <p:cNvSpPr/>
            <p:nvPr/>
          </p:nvSpPr>
          <p:spPr>
            <a:xfrm>
              <a:off x="6612487" y="1561320"/>
              <a:ext cx="278606" cy="8958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628A601-0771-40DC-B8A1-5CEB2CBAAEEA}"/>
                </a:ext>
              </a:extLst>
            </p:cNvPr>
            <p:cNvSpPr/>
            <p:nvPr/>
          </p:nvSpPr>
          <p:spPr>
            <a:xfrm>
              <a:off x="6943384" y="1565553"/>
              <a:ext cx="278606" cy="908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8711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0DD26ED-A0FD-43F6-92EA-F4B7BF2F9DCE}"/>
              </a:ext>
            </a:extLst>
          </p:cNvPr>
          <p:cNvSpPr/>
          <p:nvPr/>
        </p:nvSpPr>
        <p:spPr>
          <a:xfrm>
            <a:off x="0" y="0"/>
            <a:ext cx="12192000" cy="646331"/>
          </a:xfrm>
          <a:prstGeom prst="roundRect">
            <a:avLst/>
          </a:prstGeom>
          <a:solidFill>
            <a:srgbClr val="DF802A"/>
          </a:solidFill>
          <a:ln w="57150">
            <a:solidFill>
              <a:srgbClr val="704C4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086AAB9-924D-495B-B6C9-49C95055C6E9}"/>
              </a:ext>
            </a:extLst>
          </p:cNvPr>
          <p:cNvSpPr txBox="1"/>
          <p:nvPr/>
        </p:nvSpPr>
        <p:spPr>
          <a:xfrm>
            <a:off x="1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“Dense” Scattering in (e.g.) a Heavy Nucleus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6B2500C-B259-4282-854A-A1E614E420BB}"/>
              </a:ext>
            </a:extLst>
          </p:cNvPr>
          <p:cNvGrpSpPr/>
          <p:nvPr/>
        </p:nvGrpSpPr>
        <p:grpSpPr>
          <a:xfrm>
            <a:off x="1" y="6396335"/>
            <a:ext cx="12192000" cy="461665"/>
            <a:chOff x="1" y="6396335"/>
            <a:chExt cx="12192000" cy="46166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780DCC8-E81C-4636-930A-2BE85C66D9F3}"/>
                </a:ext>
              </a:extLst>
            </p:cNvPr>
            <p:cNvSpPr/>
            <p:nvPr/>
          </p:nvSpPr>
          <p:spPr>
            <a:xfrm>
              <a:off x="1" y="6396335"/>
              <a:ext cx="12192000" cy="461665"/>
            </a:xfrm>
            <a:prstGeom prst="rect">
              <a:avLst/>
            </a:prstGeom>
            <a:solidFill>
              <a:srgbClr val="DF802A"/>
            </a:solidFill>
            <a:ln w="38100">
              <a:solidFill>
                <a:srgbClr val="704C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F4B6A09-EECD-4C88-9A83-FDE7C802CA85}"/>
                </a:ext>
              </a:extLst>
            </p:cNvPr>
            <p:cNvSpPr txBox="1"/>
            <p:nvPr/>
          </p:nvSpPr>
          <p:spPr>
            <a:xfrm>
              <a:off x="178049" y="6396335"/>
              <a:ext cx="15334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M. Sievert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E129ABC-B190-4697-9CD4-DA8686A9A5FD}"/>
                </a:ext>
              </a:extLst>
            </p:cNvPr>
            <p:cNvSpPr txBox="1"/>
            <p:nvPr/>
          </p:nvSpPr>
          <p:spPr>
            <a:xfrm>
              <a:off x="3431722" y="6396335"/>
              <a:ext cx="53285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Theory Developments in Small Systems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5EEBFBE-89D7-4DEF-B6D7-AC36DF316593}"/>
                </a:ext>
              </a:extLst>
            </p:cNvPr>
            <p:cNvSpPr txBox="1"/>
            <p:nvPr/>
          </p:nvSpPr>
          <p:spPr>
            <a:xfrm>
              <a:off x="10750731" y="6396335"/>
              <a:ext cx="1263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4 / 26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5168E74-98A8-4619-898E-5B5283597D9F}"/>
              </a:ext>
            </a:extLst>
          </p:cNvPr>
          <p:cNvGrpSpPr/>
          <p:nvPr/>
        </p:nvGrpSpPr>
        <p:grpSpPr>
          <a:xfrm>
            <a:off x="668740" y="3499181"/>
            <a:ext cx="7608627" cy="1031659"/>
            <a:chOff x="238836" y="908736"/>
            <a:chExt cx="9965321" cy="103165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C22C4929-4C1E-46A4-B5DB-5D5832B84497}"/>
                </a:ext>
              </a:extLst>
            </p:cNvPr>
            <p:cNvSpPr/>
            <p:nvPr/>
          </p:nvSpPr>
          <p:spPr>
            <a:xfrm>
              <a:off x="238836" y="908736"/>
              <a:ext cx="9965321" cy="1031659"/>
            </a:xfrm>
            <a:prstGeom prst="roundRect">
              <a:avLst/>
            </a:prstGeom>
            <a:noFill/>
            <a:ln w="38100">
              <a:solidFill>
                <a:srgbClr val="BB2E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760533FF-6D9F-4B44-9367-57B3779AC00D}"/>
                    </a:ext>
                  </a:extLst>
                </p:cNvPr>
                <p:cNvSpPr txBox="1"/>
                <p:nvPr/>
              </p:nvSpPr>
              <p:spPr>
                <a:xfrm>
                  <a:off x="386460" y="1101400"/>
                  <a:ext cx="967007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>
                      <a:solidFill>
                        <a:srgbClr val="BB2E07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“</a:t>
                  </a:r>
                  <a:r>
                    <a:rPr lang="en-US" sz="3600" b="1" dirty="0">
                      <a:solidFill>
                        <a:srgbClr val="BB2E07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Dense</a:t>
                  </a:r>
                  <a:r>
                    <a:rPr lang="en-US" sz="3600" dirty="0">
                      <a:solidFill>
                        <a:srgbClr val="BB2E07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”</a:t>
                  </a:r>
                  <a:r>
                    <a:rPr lang="en-US" sz="3600" dirty="0">
                      <a:solidFill>
                        <a:srgbClr val="704C42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704C4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</m:oMath>
                  </a14:m>
                  <a:r>
                    <a:rPr lang="en-US" sz="3600" dirty="0">
                      <a:solidFill>
                        <a:srgbClr val="704C42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	Full </a:t>
                  </a:r>
                  <a:r>
                    <a:rPr lang="en-US" sz="3600" dirty="0" err="1">
                      <a:solidFill>
                        <a:srgbClr val="704C42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Resummation</a:t>
                  </a:r>
                  <a:endParaRPr lang="en-US" sz="36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760533FF-6D9F-4B44-9367-57B3779AC0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460" y="1101400"/>
                  <a:ext cx="9670072" cy="646331"/>
                </a:xfrm>
                <a:prstGeom prst="rect">
                  <a:avLst/>
                </a:prstGeom>
                <a:blipFill>
                  <a:blip r:embed="rId3"/>
                  <a:stretch>
                    <a:fillRect t="-15094" b="-349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A65D3653-3A27-4268-A772-9BA174F41A00}"/>
              </a:ext>
            </a:extLst>
          </p:cNvPr>
          <p:cNvSpPr txBox="1"/>
          <p:nvPr/>
        </p:nvSpPr>
        <p:spPr>
          <a:xfrm>
            <a:off x="334425" y="4860011"/>
            <a:ext cx="9908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Requires a parametrically </a:t>
            </a:r>
            <a:r>
              <a:rPr lang="en-US" sz="2400" b="1" dirty="0">
                <a:solidFill>
                  <a:srgbClr val="DF8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large charge density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704C4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Enhancement of </a:t>
            </a:r>
            <a:r>
              <a:rPr lang="en-US" sz="2400" b="1" dirty="0">
                <a:solidFill>
                  <a:srgbClr val="DF8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independent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multi-</a:t>
            </a:r>
            <a:r>
              <a:rPr lang="en-US" sz="2400" dirty="0" err="1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parton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interactions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15BE33-D9B2-4701-A7AA-22255F3B1A8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606" y="3741484"/>
            <a:ext cx="2904078" cy="5402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33BA74-1F8E-4282-B59E-4D57F77F5A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13" y="974600"/>
            <a:ext cx="5514975" cy="2381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929C18F-0FFF-4D09-A209-1D2CD7DB8649}"/>
                  </a:ext>
                </a:extLst>
              </p:cNvPr>
              <p:cNvSpPr txBox="1"/>
              <p:nvPr/>
            </p:nvSpPr>
            <p:spPr>
              <a:xfrm>
                <a:off x="668740" y="2285502"/>
                <a:ext cx="2480948" cy="475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1/3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Spectators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929C18F-0FFF-4D09-A209-1D2CD7DB8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740" y="2285502"/>
                <a:ext cx="2480948" cy="475451"/>
              </a:xfrm>
              <a:prstGeom prst="rect">
                <a:avLst/>
              </a:prstGeom>
              <a:blipFill>
                <a:blip r:embed="rId6"/>
                <a:stretch>
                  <a:fillRect t="-7692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580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0DD26ED-A0FD-43F6-92EA-F4B7BF2F9DCE}"/>
              </a:ext>
            </a:extLst>
          </p:cNvPr>
          <p:cNvSpPr/>
          <p:nvPr/>
        </p:nvSpPr>
        <p:spPr>
          <a:xfrm>
            <a:off x="0" y="0"/>
            <a:ext cx="12192000" cy="646331"/>
          </a:xfrm>
          <a:prstGeom prst="roundRect">
            <a:avLst/>
          </a:prstGeom>
          <a:solidFill>
            <a:srgbClr val="DF802A"/>
          </a:solidFill>
          <a:ln w="57150">
            <a:solidFill>
              <a:srgbClr val="704C4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086AAB9-924D-495B-B6C9-49C95055C6E9}"/>
              </a:ext>
            </a:extLst>
          </p:cNvPr>
          <p:cNvSpPr txBox="1"/>
          <p:nvPr/>
        </p:nvSpPr>
        <p:spPr>
          <a:xfrm>
            <a:off x="1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“Dilute / Dense” – Classical Gluon Fields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6B2500C-B259-4282-854A-A1E614E420BB}"/>
              </a:ext>
            </a:extLst>
          </p:cNvPr>
          <p:cNvGrpSpPr/>
          <p:nvPr/>
        </p:nvGrpSpPr>
        <p:grpSpPr>
          <a:xfrm>
            <a:off x="1" y="6396335"/>
            <a:ext cx="12192000" cy="461665"/>
            <a:chOff x="1" y="6396335"/>
            <a:chExt cx="12192000" cy="46166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780DCC8-E81C-4636-930A-2BE85C66D9F3}"/>
                </a:ext>
              </a:extLst>
            </p:cNvPr>
            <p:cNvSpPr/>
            <p:nvPr/>
          </p:nvSpPr>
          <p:spPr>
            <a:xfrm>
              <a:off x="1" y="6396335"/>
              <a:ext cx="12192000" cy="461665"/>
            </a:xfrm>
            <a:prstGeom prst="rect">
              <a:avLst/>
            </a:prstGeom>
            <a:solidFill>
              <a:srgbClr val="DF802A"/>
            </a:solidFill>
            <a:ln w="38100">
              <a:solidFill>
                <a:srgbClr val="704C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F4B6A09-EECD-4C88-9A83-FDE7C802CA85}"/>
                </a:ext>
              </a:extLst>
            </p:cNvPr>
            <p:cNvSpPr txBox="1"/>
            <p:nvPr/>
          </p:nvSpPr>
          <p:spPr>
            <a:xfrm>
              <a:off x="178049" y="6396335"/>
              <a:ext cx="15334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M. Sievert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E129ABC-B190-4697-9CD4-DA8686A9A5FD}"/>
                </a:ext>
              </a:extLst>
            </p:cNvPr>
            <p:cNvSpPr txBox="1"/>
            <p:nvPr/>
          </p:nvSpPr>
          <p:spPr>
            <a:xfrm>
              <a:off x="3431722" y="6396335"/>
              <a:ext cx="53285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Theory Developments in Small Systems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5EEBFBE-89D7-4DEF-B6D7-AC36DF316593}"/>
                </a:ext>
              </a:extLst>
            </p:cNvPr>
            <p:cNvSpPr txBox="1"/>
            <p:nvPr/>
          </p:nvSpPr>
          <p:spPr>
            <a:xfrm>
              <a:off x="10750731" y="6396335"/>
              <a:ext cx="1263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5 / 26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A65D3653-3A27-4268-A772-9BA174F41A00}"/>
              </a:ext>
            </a:extLst>
          </p:cNvPr>
          <p:cNvSpPr txBox="1"/>
          <p:nvPr/>
        </p:nvSpPr>
        <p:spPr>
          <a:xfrm>
            <a:off x="334425" y="982326"/>
            <a:ext cx="6619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en-US" sz="2400" dirty="0" err="1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parton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scattering multiple times on independent sources can be </a:t>
            </a:r>
            <a:r>
              <a:rPr lang="en-US" sz="2400" b="1" dirty="0">
                <a:solidFill>
                  <a:srgbClr val="4E9C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exponentiated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D68D8FD-0951-4929-B590-C14BCE42CDA0}"/>
              </a:ext>
            </a:extLst>
          </p:cNvPr>
          <p:cNvSpPr txBox="1"/>
          <p:nvPr/>
        </p:nvSpPr>
        <p:spPr>
          <a:xfrm>
            <a:off x="334425" y="3636574"/>
            <a:ext cx="6619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Resummation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is equivalent to a background of </a:t>
            </a:r>
            <a:r>
              <a:rPr lang="en-US" sz="2400" b="1" dirty="0">
                <a:solidFill>
                  <a:srgbClr val="BB2E0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classical gluon fields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4395D5-9909-4BE2-A7D1-FCCCC1F215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4028" y="1124197"/>
            <a:ext cx="4525185" cy="46096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B7E6F6-19A2-4938-9809-FCF053299B1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323" y="2185799"/>
            <a:ext cx="4116452" cy="6253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846379-91DA-406F-A66E-47B1DF09FBD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169" y="4920771"/>
            <a:ext cx="4144761" cy="65676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537E73A-8952-4742-8701-B93611A86E47}"/>
              </a:ext>
            </a:extLst>
          </p:cNvPr>
          <p:cNvSpPr txBox="1"/>
          <p:nvPr/>
        </p:nvSpPr>
        <p:spPr>
          <a:xfrm>
            <a:off x="7866742" y="5801204"/>
            <a:ext cx="3672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1600" i="1" dirty="0" err="1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Accardi</a:t>
            </a:r>
            <a:r>
              <a:rPr lang="en-US" sz="1600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et al., Eur. Phys. J. </a:t>
            </a:r>
            <a:r>
              <a:rPr lang="en-US" sz="1600" b="1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A52</a:t>
            </a:r>
            <a:r>
              <a:rPr lang="en-US" sz="1600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(2016)</a:t>
            </a:r>
          </a:p>
        </p:txBody>
      </p:sp>
    </p:spTree>
    <p:extLst>
      <p:ext uri="{BB962C8B-B14F-4D97-AF65-F5344CB8AC3E}">
        <p14:creationId xmlns:p14="http://schemas.microsoft.com/office/powerpoint/2010/main" val="2534718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0DD26ED-A0FD-43F6-92EA-F4B7BF2F9DCE}"/>
              </a:ext>
            </a:extLst>
          </p:cNvPr>
          <p:cNvSpPr/>
          <p:nvPr/>
        </p:nvSpPr>
        <p:spPr>
          <a:xfrm>
            <a:off x="0" y="0"/>
            <a:ext cx="12192000" cy="646331"/>
          </a:xfrm>
          <a:prstGeom prst="roundRect">
            <a:avLst/>
          </a:prstGeom>
          <a:solidFill>
            <a:srgbClr val="DF802A"/>
          </a:solidFill>
          <a:ln w="57150">
            <a:solidFill>
              <a:srgbClr val="704C4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086AAB9-924D-495B-B6C9-49C95055C6E9}"/>
              </a:ext>
            </a:extLst>
          </p:cNvPr>
          <p:cNvSpPr txBox="1"/>
          <p:nvPr/>
        </p:nvSpPr>
        <p:spPr>
          <a:xfrm>
            <a:off x="1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“Dense / Dense” – Classical Yang Mills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0C3657-5E5E-4BD5-B031-A5E0E63EAF8D}"/>
              </a:ext>
            </a:extLst>
          </p:cNvPr>
          <p:cNvSpPr txBox="1"/>
          <p:nvPr/>
        </p:nvSpPr>
        <p:spPr>
          <a:xfrm>
            <a:off x="330579" y="3274097"/>
            <a:ext cx="71961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“Dense / Dense” scattering requires </a:t>
            </a:r>
            <a:r>
              <a:rPr lang="en-US" sz="2400" b="1" dirty="0">
                <a:solidFill>
                  <a:srgbClr val="BB2E0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simultaneous </a:t>
            </a:r>
            <a:r>
              <a:rPr lang="en-US" sz="2400" b="1" dirty="0" err="1">
                <a:solidFill>
                  <a:srgbClr val="BB2E0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resummations</a:t>
            </a:r>
            <a:endParaRPr lang="en-US" sz="2400" b="1" dirty="0">
              <a:solidFill>
                <a:srgbClr val="BB2E0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This task is currently </a:t>
            </a:r>
            <a:r>
              <a:rPr lang="en-US" sz="2400" b="1" dirty="0">
                <a:solidFill>
                  <a:srgbClr val="BB2E0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unsolved in QCD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704C4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What is done is to carry over the conclusion about </a:t>
            </a:r>
            <a:r>
              <a:rPr lang="en-US" sz="2400" b="1" dirty="0">
                <a:solidFill>
                  <a:srgbClr val="4E9C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classical fields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Solve the classical Yang-Mills equations for two colliding nuclei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6B2500C-B259-4282-854A-A1E614E420BB}"/>
              </a:ext>
            </a:extLst>
          </p:cNvPr>
          <p:cNvGrpSpPr/>
          <p:nvPr/>
        </p:nvGrpSpPr>
        <p:grpSpPr>
          <a:xfrm>
            <a:off x="1" y="6396335"/>
            <a:ext cx="12192000" cy="461665"/>
            <a:chOff x="1" y="6396335"/>
            <a:chExt cx="12192000" cy="46166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780DCC8-E81C-4636-930A-2BE85C66D9F3}"/>
                </a:ext>
              </a:extLst>
            </p:cNvPr>
            <p:cNvSpPr/>
            <p:nvPr/>
          </p:nvSpPr>
          <p:spPr>
            <a:xfrm>
              <a:off x="1" y="6396335"/>
              <a:ext cx="12192000" cy="461665"/>
            </a:xfrm>
            <a:prstGeom prst="rect">
              <a:avLst/>
            </a:prstGeom>
            <a:solidFill>
              <a:srgbClr val="DF802A"/>
            </a:solidFill>
            <a:ln w="38100">
              <a:solidFill>
                <a:srgbClr val="704C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F4B6A09-EECD-4C88-9A83-FDE7C802CA85}"/>
                </a:ext>
              </a:extLst>
            </p:cNvPr>
            <p:cNvSpPr txBox="1"/>
            <p:nvPr/>
          </p:nvSpPr>
          <p:spPr>
            <a:xfrm>
              <a:off x="178049" y="6396335"/>
              <a:ext cx="15334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M. Sievert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E129ABC-B190-4697-9CD4-DA8686A9A5FD}"/>
                </a:ext>
              </a:extLst>
            </p:cNvPr>
            <p:cNvSpPr txBox="1"/>
            <p:nvPr/>
          </p:nvSpPr>
          <p:spPr>
            <a:xfrm>
              <a:off x="3431722" y="6396335"/>
              <a:ext cx="53285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Theory Developments in Small Systems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5EEBFBE-89D7-4DEF-B6D7-AC36DF316593}"/>
                </a:ext>
              </a:extLst>
            </p:cNvPr>
            <p:cNvSpPr txBox="1"/>
            <p:nvPr/>
          </p:nvSpPr>
          <p:spPr>
            <a:xfrm>
              <a:off x="10750731" y="6396335"/>
              <a:ext cx="1263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6 / 26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2DD5A60-ECEE-4D3C-AA99-561EA5FA09B5}"/>
                  </a:ext>
                </a:extLst>
              </p:cNvPr>
              <p:cNvSpPr txBox="1"/>
              <p:nvPr/>
            </p:nvSpPr>
            <p:spPr>
              <a:xfrm>
                <a:off x="8222569" y="1119686"/>
                <a:ext cx="3295247" cy="1460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1/3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</m:t>
                      </m:r>
                      <m:r>
                        <a:rPr lang="en-US" sz="3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3600" b="0" dirty="0">
                  <a:solidFill>
                    <a:srgbClr val="000000"/>
                  </a:solidFill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1/3</m:t>
                          </m:r>
                        </m:sup>
                      </m:sSubSup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</m:t>
                      </m:r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sz="36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2DD5A60-ECEE-4D3C-AA99-561EA5FA0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2569" y="1119686"/>
                <a:ext cx="3295247" cy="14605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6D933374-F512-440A-92EA-D6149B85A9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860" y="747505"/>
            <a:ext cx="2549904" cy="25424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EE3ACAC-59A4-45B0-A7EB-8FFA70085419}"/>
                  </a:ext>
                </a:extLst>
              </p:cNvPr>
              <p:cNvSpPr txBox="1"/>
              <p:nvPr/>
            </p:nvSpPr>
            <p:spPr>
              <a:xfrm>
                <a:off x="284941" y="1002478"/>
                <a:ext cx="3729575" cy="548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1/3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spectators (projectile)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EE3ACAC-59A4-45B0-A7EB-8FFA70085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41" y="1002478"/>
                <a:ext cx="3729575" cy="548420"/>
              </a:xfrm>
              <a:prstGeom prst="rect">
                <a:avLst/>
              </a:prstGeom>
              <a:blipFill>
                <a:blip r:embed="rId4"/>
                <a:stretch>
                  <a:fillRect r="-212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9BB2A05-EFAB-415C-8251-619027D88778}"/>
                  </a:ext>
                </a:extLst>
              </p:cNvPr>
              <p:cNvSpPr txBox="1"/>
              <p:nvPr/>
            </p:nvSpPr>
            <p:spPr>
              <a:xfrm>
                <a:off x="284940" y="2337694"/>
                <a:ext cx="3729575" cy="548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1/3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spectators (projectile)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9BB2A05-EFAB-415C-8251-619027D88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40" y="2337694"/>
                <a:ext cx="3729575" cy="548420"/>
              </a:xfrm>
              <a:prstGeom prst="rect">
                <a:avLst/>
              </a:prstGeom>
              <a:blipFill>
                <a:blip r:embed="rId5"/>
                <a:stretch>
                  <a:fillRect r="-212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F384F4D-DF10-4F17-846F-4A040BFEA4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8782" y="2904840"/>
            <a:ext cx="4067240" cy="318559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E3364BD-6BB1-45C1-A86E-A6DF9B0E9702}"/>
              </a:ext>
            </a:extLst>
          </p:cNvPr>
          <p:cNvSpPr txBox="1"/>
          <p:nvPr/>
        </p:nvSpPr>
        <p:spPr>
          <a:xfrm>
            <a:off x="8302258" y="5970396"/>
            <a:ext cx="2972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T. </a:t>
            </a:r>
            <a:r>
              <a:rPr lang="en-US" sz="1600" i="1" dirty="0" err="1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Lappi</a:t>
            </a:r>
            <a:r>
              <a:rPr lang="en-US" sz="1600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Phys. Lett. </a:t>
            </a:r>
            <a:r>
              <a:rPr lang="en-US" sz="1600" b="1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B643</a:t>
            </a:r>
            <a:r>
              <a:rPr lang="en-US" sz="1600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(2006)</a:t>
            </a:r>
          </a:p>
        </p:txBody>
      </p:sp>
    </p:spTree>
    <p:extLst>
      <p:ext uri="{BB962C8B-B14F-4D97-AF65-F5344CB8AC3E}">
        <p14:creationId xmlns:p14="http://schemas.microsoft.com/office/powerpoint/2010/main" val="1441205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0DD26ED-A0FD-43F6-92EA-F4B7BF2F9DCE}"/>
              </a:ext>
            </a:extLst>
          </p:cNvPr>
          <p:cNvSpPr/>
          <p:nvPr/>
        </p:nvSpPr>
        <p:spPr>
          <a:xfrm>
            <a:off x="0" y="0"/>
            <a:ext cx="12192000" cy="646331"/>
          </a:xfrm>
          <a:prstGeom prst="roundRect">
            <a:avLst/>
          </a:prstGeom>
          <a:solidFill>
            <a:srgbClr val="DF802A"/>
          </a:solidFill>
          <a:ln w="57150">
            <a:solidFill>
              <a:srgbClr val="704C4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086AAB9-924D-495B-B6C9-49C95055C6E9}"/>
              </a:ext>
            </a:extLst>
          </p:cNvPr>
          <p:cNvSpPr txBox="1"/>
          <p:nvPr/>
        </p:nvSpPr>
        <p:spPr>
          <a:xfrm>
            <a:off x="1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“Semi-Dilute / Dense” – Bridging the Known to the Unknown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6B2500C-B259-4282-854A-A1E614E420BB}"/>
              </a:ext>
            </a:extLst>
          </p:cNvPr>
          <p:cNvGrpSpPr/>
          <p:nvPr/>
        </p:nvGrpSpPr>
        <p:grpSpPr>
          <a:xfrm>
            <a:off x="1" y="6396335"/>
            <a:ext cx="12192000" cy="461665"/>
            <a:chOff x="1" y="6396335"/>
            <a:chExt cx="12192000" cy="46166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780DCC8-E81C-4636-930A-2BE85C66D9F3}"/>
                </a:ext>
              </a:extLst>
            </p:cNvPr>
            <p:cNvSpPr/>
            <p:nvPr/>
          </p:nvSpPr>
          <p:spPr>
            <a:xfrm>
              <a:off x="1" y="6396335"/>
              <a:ext cx="12192000" cy="461665"/>
            </a:xfrm>
            <a:prstGeom prst="rect">
              <a:avLst/>
            </a:prstGeom>
            <a:solidFill>
              <a:srgbClr val="DF802A"/>
            </a:solidFill>
            <a:ln w="38100">
              <a:solidFill>
                <a:srgbClr val="704C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F4B6A09-EECD-4C88-9A83-FDE7C802CA85}"/>
                </a:ext>
              </a:extLst>
            </p:cNvPr>
            <p:cNvSpPr txBox="1"/>
            <p:nvPr/>
          </p:nvSpPr>
          <p:spPr>
            <a:xfrm>
              <a:off x="178049" y="6396335"/>
              <a:ext cx="15334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M. Sievert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E129ABC-B190-4697-9CD4-DA8686A9A5FD}"/>
                </a:ext>
              </a:extLst>
            </p:cNvPr>
            <p:cNvSpPr txBox="1"/>
            <p:nvPr/>
          </p:nvSpPr>
          <p:spPr>
            <a:xfrm>
              <a:off x="3431722" y="6396335"/>
              <a:ext cx="53285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Theory Developments in Small Systems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5EEBFBE-89D7-4DEF-B6D7-AC36DF316593}"/>
                </a:ext>
              </a:extLst>
            </p:cNvPr>
            <p:cNvSpPr txBox="1"/>
            <p:nvPr/>
          </p:nvSpPr>
          <p:spPr>
            <a:xfrm>
              <a:off x="10750731" y="6396335"/>
              <a:ext cx="1263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7 / 26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8008729-8349-4102-A3B5-48291C63771E}"/>
              </a:ext>
            </a:extLst>
          </p:cNvPr>
          <p:cNvSpPr txBox="1"/>
          <p:nvPr/>
        </p:nvSpPr>
        <p:spPr>
          <a:xfrm>
            <a:off x="178049" y="3903877"/>
            <a:ext cx="107944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BB2E0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Asymmetric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collision: step from dilute/dense </a:t>
            </a:r>
            <a:r>
              <a:rPr lang="en-US" sz="2400" b="1" dirty="0">
                <a:solidFill>
                  <a:srgbClr val="BB2E0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toward dense/dense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High density target:  fully </a:t>
            </a:r>
            <a:r>
              <a:rPr lang="en-US" sz="2400" dirty="0" err="1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resummed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multiple </a:t>
            </a:r>
            <a:r>
              <a:rPr lang="en-US" sz="2400" dirty="0" err="1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rescattering</a:t>
            </a:r>
            <a:endParaRPr lang="en-US" sz="2400" dirty="0">
              <a:solidFill>
                <a:srgbClr val="704C4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Moderate density projectile: density-enhanced corrections order by order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704C4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Appropriate for </a:t>
            </a:r>
            <a:r>
              <a:rPr lang="en-US" sz="2400" b="1" dirty="0">
                <a:solidFill>
                  <a:srgbClr val="4E9C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“heavy-light” 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ion collisions, i.e.) Cu + Au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167CDC9-CC33-4004-9F32-50A0F565435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770" y="1289164"/>
            <a:ext cx="3479684" cy="12009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E71E50-0976-4275-9E85-372984F273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0" y="1018760"/>
            <a:ext cx="3238500" cy="26193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A9C3C96-523D-4396-92B1-D10214CC6BEB}"/>
                  </a:ext>
                </a:extLst>
              </p:cNvPr>
              <p:cNvSpPr txBox="1"/>
              <p:nvPr/>
            </p:nvSpPr>
            <p:spPr>
              <a:xfrm>
                <a:off x="3629577" y="1002478"/>
                <a:ext cx="847173" cy="548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1/3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A9C3C96-523D-4396-92B1-D10214CC6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577" y="1002478"/>
                <a:ext cx="847173" cy="5484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6478FA8-7BFB-4A10-BC39-0326BB01207E}"/>
                  </a:ext>
                </a:extLst>
              </p:cNvPr>
              <p:cNvSpPr txBox="1"/>
              <p:nvPr/>
            </p:nvSpPr>
            <p:spPr>
              <a:xfrm>
                <a:off x="3629576" y="2725100"/>
                <a:ext cx="847173" cy="548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1/3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6478FA8-7BFB-4A10-BC39-0326BB012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576" y="2725100"/>
                <a:ext cx="847173" cy="5484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170C4490-13C7-49AE-9DAD-096DC06043B7}"/>
              </a:ext>
            </a:extLst>
          </p:cNvPr>
          <p:cNvSpPr txBox="1"/>
          <p:nvPr/>
        </p:nvSpPr>
        <p:spPr>
          <a:xfrm>
            <a:off x="1076333" y="5878696"/>
            <a:ext cx="4589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Y. </a:t>
            </a:r>
            <a:r>
              <a:rPr lang="en-US" sz="1600" i="1" dirty="0" err="1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Kovchegov</a:t>
            </a:r>
            <a:r>
              <a:rPr lang="en-US" sz="1600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D. </a:t>
            </a:r>
            <a:r>
              <a:rPr lang="en-US" sz="1600" i="1" dirty="0" err="1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Wertepny</a:t>
            </a:r>
            <a:r>
              <a:rPr lang="en-US" sz="1600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i="1" dirty="0" err="1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Nucl</a:t>
            </a:r>
            <a:r>
              <a:rPr lang="en-US" sz="1600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Phys. </a:t>
            </a:r>
            <a:r>
              <a:rPr lang="en-US" sz="1600" b="1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A906</a:t>
            </a:r>
            <a:r>
              <a:rPr lang="en-US" sz="1600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(2013)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1C2C003-C113-445C-BE93-8201C8E14C3C}"/>
              </a:ext>
            </a:extLst>
          </p:cNvPr>
          <p:cNvSpPr txBox="1"/>
          <p:nvPr/>
        </p:nvSpPr>
        <p:spPr>
          <a:xfrm>
            <a:off x="6793250" y="5878696"/>
            <a:ext cx="4589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Kovner, M. </a:t>
            </a:r>
            <a:r>
              <a:rPr lang="en-US" sz="1600" i="1" dirty="0" err="1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Lublinsky</a:t>
            </a:r>
            <a:r>
              <a:rPr lang="en-US" sz="1600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Int. J. Mod Phys. </a:t>
            </a:r>
            <a:r>
              <a:rPr lang="en-US" sz="1600" b="1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E22</a:t>
            </a:r>
            <a:r>
              <a:rPr lang="en-US" sz="1600" i="1" dirty="0">
                <a:solidFill>
                  <a:srgbClr val="524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(2013)</a:t>
            </a:r>
          </a:p>
        </p:txBody>
      </p:sp>
    </p:spTree>
    <p:extLst>
      <p:ext uri="{BB962C8B-B14F-4D97-AF65-F5344CB8AC3E}">
        <p14:creationId xmlns:p14="http://schemas.microsoft.com/office/powerpoint/2010/main" val="3855799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0DD26ED-A0FD-43F6-92EA-F4B7BF2F9DCE}"/>
              </a:ext>
            </a:extLst>
          </p:cNvPr>
          <p:cNvSpPr/>
          <p:nvPr/>
        </p:nvSpPr>
        <p:spPr>
          <a:xfrm>
            <a:off x="0" y="0"/>
            <a:ext cx="12192000" cy="646331"/>
          </a:xfrm>
          <a:prstGeom prst="roundRect">
            <a:avLst/>
          </a:prstGeom>
          <a:solidFill>
            <a:srgbClr val="DF802A"/>
          </a:solidFill>
          <a:ln w="57150">
            <a:solidFill>
              <a:srgbClr val="704C4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086AAB9-924D-495B-B6C9-49C95055C6E9}"/>
              </a:ext>
            </a:extLst>
          </p:cNvPr>
          <p:cNvSpPr txBox="1"/>
          <p:nvPr/>
        </p:nvSpPr>
        <p:spPr>
          <a:xfrm>
            <a:off x="1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Correlations in Small Systems:  Buyer Beware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6B2500C-B259-4282-854A-A1E614E420BB}"/>
              </a:ext>
            </a:extLst>
          </p:cNvPr>
          <p:cNvGrpSpPr/>
          <p:nvPr/>
        </p:nvGrpSpPr>
        <p:grpSpPr>
          <a:xfrm>
            <a:off x="1" y="6396335"/>
            <a:ext cx="12192000" cy="461665"/>
            <a:chOff x="1" y="6396335"/>
            <a:chExt cx="12192000" cy="46166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780DCC8-E81C-4636-930A-2BE85C66D9F3}"/>
                </a:ext>
              </a:extLst>
            </p:cNvPr>
            <p:cNvSpPr/>
            <p:nvPr/>
          </p:nvSpPr>
          <p:spPr>
            <a:xfrm>
              <a:off x="1" y="6396335"/>
              <a:ext cx="12192000" cy="461665"/>
            </a:xfrm>
            <a:prstGeom prst="rect">
              <a:avLst/>
            </a:prstGeom>
            <a:solidFill>
              <a:srgbClr val="DF802A"/>
            </a:solidFill>
            <a:ln w="38100">
              <a:solidFill>
                <a:srgbClr val="704C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F4B6A09-EECD-4C88-9A83-FDE7C802CA85}"/>
                </a:ext>
              </a:extLst>
            </p:cNvPr>
            <p:cNvSpPr txBox="1"/>
            <p:nvPr/>
          </p:nvSpPr>
          <p:spPr>
            <a:xfrm>
              <a:off x="178049" y="6396335"/>
              <a:ext cx="15334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M. Sievert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E129ABC-B190-4697-9CD4-DA8686A9A5FD}"/>
                </a:ext>
              </a:extLst>
            </p:cNvPr>
            <p:cNvSpPr txBox="1"/>
            <p:nvPr/>
          </p:nvSpPr>
          <p:spPr>
            <a:xfrm>
              <a:off x="3431722" y="6396335"/>
              <a:ext cx="53285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Theory Developments in Small Systems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5EEBFBE-89D7-4DEF-B6D7-AC36DF316593}"/>
                </a:ext>
              </a:extLst>
            </p:cNvPr>
            <p:cNvSpPr txBox="1"/>
            <p:nvPr/>
          </p:nvSpPr>
          <p:spPr>
            <a:xfrm>
              <a:off x="10750731" y="6396335"/>
              <a:ext cx="1263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8 / 26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2A533403-38F0-4916-9395-C0276F34E013}"/>
              </a:ext>
            </a:extLst>
          </p:cNvPr>
          <p:cNvSpPr txBox="1"/>
          <p:nvPr/>
        </p:nvSpPr>
        <p:spPr>
          <a:xfrm>
            <a:off x="293733" y="4579102"/>
            <a:ext cx="111772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 high densities, correlations are driven by </a:t>
            </a:r>
            <a:r>
              <a:rPr lang="en-US" sz="2400" b="1" dirty="0">
                <a:solidFill>
                  <a:srgbClr val="4E9C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independent emission 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 particles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high-</a:t>
            </a:r>
            <a:r>
              <a:rPr lang="en-US" sz="2400" dirty="0" err="1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pT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“dilute” limit </a:t>
            </a:r>
            <a:r>
              <a:rPr lang="en-US" sz="2400" b="1" dirty="0">
                <a:solidFill>
                  <a:srgbClr val="BB2E0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does not reproduce</a:t>
            </a:r>
            <a:r>
              <a:rPr lang="en-US" sz="2400" dirty="0">
                <a:solidFill>
                  <a:srgbClr val="BB2E0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truly “dilute” regime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704C4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Caution: </a:t>
            </a:r>
            <a:r>
              <a:rPr lang="en-US" sz="2400" b="1" dirty="0">
                <a:solidFill>
                  <a:srgbClr val="BB2E0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high densities may be assumed 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 correlations in </a:t>
            </a:r>
            <a:r>
              <a:rPr lang="en-US" sz="2400" b="1" dirty="0">
                <a:solidFill>
                  <a:srgbClr val="DF8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small systems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7BEB87A-9A04-4F37-AFE9-155B8D0FF45B}"/>
              </a:ext>
            </a:extLst>
          </p:cNvPr>
          <p:cNvGrpSpPr/>
          <p:nvPr/>
        </p:nvGrpSpPr>
        <p:grpSpPr>
          <a:xfrm>
            <a:off x="-119797" y="739043"/>
            <a:ext cx="12209482" cy="3570300"/>
            <a:chOff x="-119797" y="739043"/>
            <a:chExt cx="12209482" cy="35703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1BA1516-ECED-4E6C-A95F-2D4C98E77EAB}"/>
                </a:ext>
              </a:extLst>
            </p:cNvPr>
            <p:cNvGrpSpPr/>
            <p:nvPr/>
          </p:nvGrpSpPr>
          <p:grpSpPr>
            <a:xfrm>
              <a:off x="1861674" y="1641059"/>
              <a:ext cx="9410092" cy="2668284"/>
              <a:chOff x="1861674" y="1641059"/>
              <a:chExt cx="9410092" cy="2668284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80BED53D-7310-4D29-9E50-A53E3CAD70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88164" y="1689968"/>
                <a:ext cx="3238500" cy="2619375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CE85183-D631-4B4C-AA91-0B6D477890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24248" y="1641059"/>
                <a:ext cx="3238500" cy="2619375"/>
              </a:xfrm>
              <a:prstGeom prst="rect">
                <a:avLst/>
              </a:prstGeom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3F7FB5A-EA03-4D66-AFF9-21CA3362C516}"/>
                  </a:ext>
                </a:extLst>
              </p:cNvPr>
              <p:cNvSpPr txBox="1"/>
              <p:nvPr/>
            </p:nvSpPr>
            <p:spPr>
              <a:xfrm>
                <a:off x="1861674" y="2507573"/>
                <a:ext cx="18090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4E9CCB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Included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DBB3662-546B-4356-9D6E-E0D6E5A5A239}"/>
                  </a:ext>
                </a:extLst>
              </p:cNvPr>
              <p:cNvSpPr txBox="1"/>
              <p:nvPr/>
            </p:nvSpPr>
            <p:spPr>
              <a:xfrm>
                <a:off x="9462748" y="2507573"/>
                <a:ext cx="18090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BB2E0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Excluded</a:t>
                </a: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E9FBBAE-B0A4-4B01-91A7-48508CCB6152}"/>
                </a:ext>
              </a:extLst>
            </p:cNvPr>
            <p:cNvGrpSpPr/>
            <p:nvPr/>
          </p:nvGrpSpPr>
          <p:grpSpPr>
            <a:xfrm rot="20665937">
              <a:off x="-119797" y="1143811"/>
              <a:ext cx="3252464" cy="1092315"/>
              <a:chOff x="3207224" y="4842353"/>
              <a:chExt cx="3252464" cy="1092315"/>
            </a:xfrm>
          </p:grpSpPr>
          <p:sp>
            <p:nvSpPr>
              <p:cNvPr id="2" name="Cloud 1">
                <a:extLst>
                  <a:ext uri="{FF2B5EF4-FFF2-40B4-BE49-F238E27FC236}">
                    <a16:creationId xmlns:a16="http://schemas.microsoft.com/office/drawing/2014/main" id="{0FCFE2A8-5741-41FC-A539-7057903BF482}"/>
                  </a:ext>
                </a:extLst>
              </p:cNvPr>
              <p:cNvSpPr/>
              <p:nvPr/>
            </p:nvSpPr>
            <p:spPr>
              <a:xfrm>
                <a:off x="3207224" y="4842353"/>
                <a:ext cx="3252464" cy="1092315"/>
              </a:xfrm>
              <a:prstGeom prst="cloud">
                <a:avLst/>
              </a:prstGeom>
              <a:solidFill>
                <a:srgbClr val="4E9CC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1CCA3DF-609E-4C96-895E-2BD3DEDE9696}"/>
                  </a:ext>
                </a:extLst>
              </p:cNvPr>
              <p:cNvSpPr txBox="1"/>
              <p:nvPr/>
            </p:nvSpPr>
            <p:spPr>
              <a:xfrm>
                <a:off x="3662242" y="5118485"/>
                <a:ext cx="24255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“Dilute / dilute”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E386585-CA7B-48B0-B1C7-F61F1FA01D5E}"/>
                </a:ext>
              </a:extLst>
            </p:cNvPr>
            <p:cNvGrpSpPr/>
            <p:nvPr/>
          </p:nvGrpSpPr>
          <p:grpSpPr>
            <a:xfrm>
              <a:off x="4556457" y="739043"/>
              <a:ext cx="3252464" cy="1092315"/>
              <a:chOff x="3207224" y="4842353"/>
              <a:chExt cx="3252464" cy="1092315"/>
            </a:xfrm>
          </p:grpSpPr>
          <p:sp>
            <p:nvSpPr>
              <p:cNvPr id="25" name="Cloud 24">
                <a:extLst>
                  <a:ext uri="{FF2B5EF4-FFF2-40B4-BE49-F238E27FC236}">
                    <a16:creationId xmlns:a16="http://schemas.microsoft.com/office/drawing/2014/main" id="{C7559EB8-7DA3-4BE8-830F-7F894030AF07}"/>
                  </a:ext>
                </a:extLst>
              </p:cNvPr>
              <p:cNvSpPr/>
              <p:nvPr/>
            </p:nvSpPr>
            <p:spPr>
              <a:xfrm>
                <a:off x="3207224" y="4842353"/>
                <a:ext cx="3252464" cy="1092315"/>
              </a:xfrm>
              <a:prstGeom prst="cloud">
                <a:avLst/>
              </a:prstGeom>
              <a:solidFill>
                <a:srgbClr val="4E9CC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9D89AA9-E862-428C-8980-F9F369A23521}"/>
                  </a:ext>
                </a:extLst>
              </p:cNvPr>
              <p:cNvSpPr txBox="1"/>
              <p:nvPr/>
            </p:nvSpPr>
            <p:spPr>
              <a:xfrm>
                <a:off x="3662242" y="5118485"/>
                <a:ext cx="24255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“</a:t>
                </a:r>
                <a:r>
                  <a:rPr lang="en-US" sz="2400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Glasma</a:t>
                </a:r>
                <a:r>
                  <a:rPr lang="en-US" sz="24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graphs”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B6D01AA-4E7B-43AD-A76E-97D59DF4711F}"/>
                </a:ext>
              </a:extLst>
            </p:cNvPr>
            <p:cNvGrpSpPr/>
            <p:nvPr/>
          </p:nvGrpSpPr>
          <p:grpSpPr>
            <a:xfrm rot="701607">
              <a:off x="8837221" y="964593"/>
              <a:ext cx="3252464" cy="1092315"/>
              <a:chOff x="3207224" y="4842353"/>
              <a:chExt cx="3252464" cy="1092315"/>
            </a:xfrm>
          </p:grpSpPr>
          <p:sp>
            <p:nvSpPr>
              <p:cNvPr id="28" name="Cloud 27">
                <a:extLst>
                  <a:ext uri="{FF2B5EF4-FFF2-40B4-BE49-F238E27FC236}">
                    <a16:creationId xmlns:a16="http://schemas.microsoft.com/office/drawing/2014/main" id="{F81C8129-4599-4EDE-9B4C-B61FC732DF4A}"/>
                  </a:ext>
                </a:extLst>
              </p:cNvPr>
              <p:cNvSpPr/>
              <p:nvPr/>
            </p:nvSpPr>
            <p:spPr>
              <a:xfrm>
                <a:off x="3207224" y="4842353"/>
                <a:ext cx="3252464" cy="1092315"/>
              </a:xfrm>
              <a:prstGeom prst="cloud">
                <a:avLst/>
              </a:prstGeom>
              <a:solidFill>
                <a:srgbClr val="4E9CC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B8184BB-E04C-487F-9D2A-DCD3A237B2E6}"/>
                  </a:ext>
                </a:extLst>
              </p:cNvPr>
              <p:cNvSpPr txBox="1"/>
              <p:nvPr/>
            </p:nvSpPr>
            <p:spPr>
              <a:xfrm>
                <a:off x="3662242" y="5118485"/>
                <a:ext cx="24255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“Dilute / dense”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66852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7.7315"/>
  <p:tag name="ORIGINALWIDTH" val="794.1507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\alpha_s A^{1/3} \sim \mathcal{O} (1)&#10;%&#10;\end{align*}&#10;\end{document}"/>
  <p:tag name="IGUANATEXSIZE" val="20"/>
  <p:tag name="IGUANATEXCURSOR" val="57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8.7289"/>
  <p:tag name="ORIGINALWIDTH" val="950.1313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\left( v_n \{2\} \right)^2 \overset{flow}{=}&#10;\langle v_n^2 \rangle&#10;\end{align*}&#10;\end{document}"/>
  <p:tag name="IGUANATEXSIZE" val="20"/>
  <p:tag name="IGUANATEXCURSOR" val="60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0.465"/>
  <p:tag name="ORIGINALWIDTH" val="1878.515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\frac{dN_2}{d^2 p_1 \, d^2 p_2} \equiv &#10;\tigerred{&#10;\frac{dN_1}{d^2 p_1} \, \frac{dN_1}{d^2 p_2}&#10;}&#10;+&#10;\tigerblue{&#10;\delta_2 (p_1 , p_2)&#10;}&#10;%&#10;\end{align*}&#10;\end{document}"/>
  <p:tag name="IGUANATEXSIZE" val="20"/>
  <p:tag name="IGUANATEXCURSOR" val="67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94.4507"/>
  <p:tag name="ORIGINALWIDTH" val="1644.544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\left( v_n \{4\} \right)^4 &amp;\overset{flow}{=}&#10;2 \langle v_n^2 \rangle^2 - \langle v_n^4 \rangle&#10;%&#10;\\ &amp;=&#10;%&#10;\left( v_n \{2\} \right)^4 &#10;\tigerred{- \mathrm{Var}\left( v_n^2 \right)}&#10;\end{align*}&#10;\end{document}"/>
  <p:tag name="IGUANATEXSIZE" val="20"/>
  <p:tag name="IGUANATEXCURSOR" val="71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0.465"/>
  <p:tag name="ORIGINALWIDTH" val="1167.604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\frac{dN_2}{d^2 p_1 \, d^2 p_2} \equiv &#10;\tigerblue{&#10;\delta_2 (p_1 , p_2)&#10;}&#10;%&#10;\end{align*}&#10;\end{document}"/>
  <p:tag name="IGUANATEXSIZE" val="20"/>
  <p:tag name="IGUANATEXCURSOR" val="58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0.465"/>
  <p:tag name="ORIGINALWIDTH" val="931.3835"/>
  <p:tag name="LATEXADDIN" val="\documentclass{article}&#10;\usepackage{amsmath}&#10;\pagestyle{empty}&#10;\begin{document}&#10;&#10;\begin{align*}&#10;%&#10;\frac{dN_1}{d^2 p} = \frac{1}{2 \pi p_T} \frac{dN}{dp_T}&#10;%&#10;\end{align*}&#10;&#10;\end{document}"/>
  <p:tag name="IGUANATEXSIZE" val="20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1.4773"/>
  <p:tag name="ORIGINALWIDTH" val="1291.339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\left( v_n \{2\} \right)^2 \overset{nonflow}{=}&#10;\langle \delta_{2, \, (n)} \rangle&#10;\end{align*}&#10;\end{document}"/>
  <p:tag name="IGUANATEXSIZE" val="20"/>
  <p:tag name="IGUANATEXCURSOR" val="60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1.4773"/>
  <p:tag name="ORIGINALWIDTH" val="2249.719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\left( v_n \{4\} \right)^4 &amp;\overset{nonflow}{=}&#10;{\tigerred{&#10;-2 \, \mathrm{Var} \left( \delta_{2, \, (n)} \right)&#10;}}&#10;+ \langle \delta_{4, \, (n)} \rangle&#10;\end{align*}&#10;\end{document}"/>
  <p:tag name="IGUANATEXSIZE" val="20"/>
  <p:tag name="IGUANATEXCURSOR" val="6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07.949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\tigerorange{&#10;\mathcal{O}(10\%)&#10;}&#10;%&#10;\end{align*}&#10;\end{document}"/>
  <p:tag name="IGUANATEXSIZE" val="20"/>
  <p:tag name="IGUANATEXCURSOR" val="571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1432.321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s (\vec{x}_\bot) \propto \sqrt{ T_A (\vec{x}_\bot) \, T_B (\vec{x}_\bot) }&#10;%&#10;\end{align*}&#10;\end{document}"/>
  <p:tag name="IGUANATEXSIZE" val="20"/>
  <p:tag name="IGUANATEXCURSOR" val="61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7.2103"/>
  <p:tag name="ORIGINALWIDTH" val="1855.268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v_n \propto \epsilon_n = \frac{&#10;\int d^2 x_\bot \, |\vec{x}_\bot|^n \, e^{i n \phi} \, s(\vec{x}_\bot)&#10;}{&#10;\int d^2 x_\bot \, |\vec{x}_\bot|^n  \, s(\vec{x}_\bot)&#10;}&#10;%&#10;\end{align*}&#10;\end{document}"/>
  <p:tag name="IGUANATEXSIZE" val="20"/>
  <p:tag name="IGUANATEXCURSOR" val="62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9625"/>
  <p:tag name="ORIGINALWIDTH" val="1974.503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\frac{d\sigma^{q \bar{q}}}{d^2 b} \sim 1 - \exp\left[&#10;-\frac{1}{4} r_T^2 Q_s^2 (b) \ln\frac{1}{r_T \Lambda} \right]&#10;%&#10;\end{align*}&#10;\end{document}"/>
  <p:tag name="IGUANATEXSIZE" val="32"/>
  <p:tag name="IGUANATEXCURSOR" val="5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1.4773"/>
  <p:tag name="ORIGINALWIDTH" val="2249.719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\left( v_n \{4\} \right)^4 &amp;\overset{nonflow}{=}&#10;{\tigerred{&#10;-2 \, \mathrm{Var} \left( \delta_{2, \, (n)} \right)&#10;}}&#10;+ \langle \delta_{4, \, (n)} \rangle&#10;\end{align*}&#10;\end{document}"/>
  <p:tag name="IGUANATEXSIZE" val="20"/>
  <p:tag name="IGUANATEXCURSOR" val="6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07.949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\tigerorange{&#10;\mathcal{O}(10\%)&#10;}&#10;%&#10;\end{align*}&#10;\end{document}"/>
  <p:tag name="IGUANATEXSIZE" val="20"/>
  <p:tag name="IGUANATEXCURSOR" val="571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323"/>
  <p:tag name="ORIGINALWIDTH" val="1001.125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c_2 \{4\} \equiv - (v_2 \{4\})^4&#10;%&#10;\end{align*}&#10;\end{document}"/>
  <p:tag name="IGUANATEXSIZE" val="20"/>
  <p:tag name="IGUANATEXCURSOR" val="572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1.4773"/>
  <p:tag name="ORIGINALWIDTH" val="2249.719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\left( v_n \{4\} \right)^4 &amp;\overset{nonflow}{=}&#10;{\tigerred{&#10;-2 \, \mathrm{Var} \left( \delta_{2, \, (n)} \right)&#10;}}&#10;+ \langle \delta_{4, \, (n)} \rangle&#10;\end{align*}&#10;\end{document}"/>
  <p:tag name="IGUANATEXSIZE" val="20"/>
  <p:tag name="IGUANATEXCURSOR" val="6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53.24331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\tigerred{0}&#10;%&#10;\end{align*}&#10;\end{document}"/>
  <p:tag name="IGUANATEXSIZE" val="20"/>
  <p:tag name="IGUANATEXCURSOR" val="5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4.7094"/>
  <p:tag name="ORIGINALWIDTH" val="3783.277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\frac{dN}{d^2 k_\bot} &#10;\Big[ {\tigerblue{\rho_p}} , {\tigerred{\rho_t}} \Big] &#10;\overset{L.O.}{=} &#10;\frac{2}{(2\pi)^3} \frac{\delta^{i j} \delta^{\ell m} + \epsilon_T^{i j} \epsilon_T^{\ell m}}{k_T^2} \:&#10;\Omega^{a \: i j}_{(\vec{k}_\bot)}&#10;\Big[ {\tigerblue{\rho_p}} , {\tigerred{\rho_t}} \Big]&#10;\left(\Omega^{a \: \ell m}_{(\vec{k}_\bot)}&#10;\Big[ {\tigerblue{\rho_p}} , {\tigerred{\rho_t}} \Big]&#10;\right)^*&#10;%&#10;\end{align*}&#10;\end{document}"/>
  <p:tag name="IGUANATEXSIZE" val="20"/>
  <p:tag name="IGUANATEXCURSOR" val="74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7.4653"/>
  <p:tag name="ORIGINALWIDTH" val="4077.99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\frac{dN}{d^2 k_{\bot 1} \cdots d^2 k_{\bot n}}&#10; = \int &#10;{\tigerblue{[\mathcal{D}\rho_p]}} \,&#10;{\tigerred{[\mathcal{D}\rho_t]}} \, &#10;{\tigerblue{W[\rho_p]}} \, &#10;{\tigerred{W[\rho_t]}} \:\:&#10;\frac{dN}{d^2 k_{\bot 1}}&#10;[{\tigerblue{\rho_p}} , {\tigerred{\rho_t}}]&#10;\cdots&#10;\frac{dN}{d^2 k_{\bot n}}&#10;[{\tigerblue{\rho_p}} , {\tigerred{\rho_t}}]&#10;%&#10;\end{align*}&#10;\end{document}"/>
  <p:tag name="IGUANATEXSIZE" val="20"/>
  <p:tag name="IGUANATEXCURSOR" val="82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82.9396"/>
  <p:tag name="ORIGINALWIDTH" val="2019.498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\mathcal{V}_n &#10;\Big[ {\tigerblue{\rho_p}} , {\tigerred{\rho_t}} \Big]  = \frac{&#10;\int d^2 k_\bot \, e^{i n \phi} \, \frac{dN}{d^2 k_\bot} \Big[ {\tigerblue{\rho_p}} , {\tigerred{\rho_t}} \Big] }{&#10;\int d^2 k_\bot \, \frac{dN}{d^2 k_\bot} &#10;\Big[ {\tigerblue{\rho_p}} , {\tigerred{\rho_t}} \Big] }&#10;%&#10;\end{align*}&#10;\end{document}"/>
  <p:tag name="IGUANATEXSIZE" val="20"/>
  <p:tag name="IGUANATEXCURSOR" val="83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.7154"/>
  <p:tag name="ORIGINALWIDTH" val="3250.844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( v_n \{2\} )^2 = \int &#10;{\tigerblue{[\mathcal{D}\rho_p]}} \,&#10;{\tigerred{[\mathcal{D}\rho_t]}} \, &#10;{\tigerblue{W[\rho_p]}} \, &#10;{\tigerred{W[\rho_t]}} \:&#10;\mathcal{V}_n &#10;[{\tigerblue{\rho_p}} , {\tigerred{\rho_t}}]&#10;\Big( \mathcal{V}_n [{\tigerblue{\rho_p}} , {\tigerred{\rho_t}}] \Big)^*&#10;%&#10;\end{align*}&#10;\end{document}"/>
  <p:tag name="IGUANATEXSIZE" val="20"/>
  <p:tag name="IGUANATEXCURSOR" val="82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3.2096"/>
  <p:tag name="ORIGINALWIDTH" val="2039.745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\frac{dN_g^{WW}}{d^2 k} \sim \int d^2 b \, d^2 r \, e^{-i \vec{k}_\bot \cdot \vec{r}_\bot} \, \frac{1}{r_T^2} \, \frac{d\sigma^{q \bar{q}}}{d^2 b}&#10;%&#10;\end{align*}&#10;\end{document}"/>
  <p:tag name="IGUANATEXSIZE" val="20"/>
  <p:tag name="IGUANATEXCURSOR" val="5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7.7015"/>
  <p:tag name="ORIGINALWIDTH" val="1123.36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\alpha_s^2 A_1^{1/3} &amp;\sim \mathcal{O}(1)&#10;%&#10;\\&#10;%&#10;\tigerred{&#10;\alpha_s \ll \alpha_s^2 A_2^{1/3}&#10;} &amp; \tigerred{\ll 1}&#10;%&#10;\end{align*}&#10;\end{document}"/>
  <p:tag name="IGUANATEXSIZE" val="20"/>
  <p:tag name="IGUANATEXCURSOR" val="6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357"/>
  <p:tag name="ORIGINALWIDTH" val="767.1541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\Delta \phi \rightarrow \Delta\phi + \pi&#10;%&#10;\end{align*}&#10;\end{document}"/>
  <p:tag name="IGUANATEXSIZE" val="20"/>
  <p:tag name="IGUANATEXCURSOR" val="58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4.2107"/>
  <p:tag name="ORIGINALWIDTH" val="1166.854"/>
  <p:tag name="LATEXADDIN" val="\documentclass{article}&#10;\usepackage{amsmath}&#10;\pagestyle{empty}&#10;\begin{document}&#10;&#10;\begin{align*}&#10;%&#10;v_n  \equiv&#10;\frac{1}{N}&#10;\left|&#10;\int_p e^{i n \phi} \: \frac{dN_1}{d^2 p}&#10;\right|&#10;%&#10;\end{align*}&#10;&#10;\end{document}"/>
  <p:tag name="IGUANATEXSIZE" val="20"/>
  <p:tag name="IGUANATEXCURSOR" val="1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0.465"/>
  <p:tag name="ORIGINALWIDTH" val="1878.515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\frac{dN_2}{d^2 p_1 \, d^2 p_2} \equiv &#10;{\tigerred{&#10;\frac{dN_1}{d^2 p_1} \, \frac{dN_1}{d^2 p_2}&#10;}}&#10;+&#10;\tigerblue{&#10;\delta_2 (p_1 , p_2)&#10;}&#10;%&#10;\end{align*}&#10;\end{document}"/>
  <p:tag name="IGUANATEXSIZE" val="20"/>
  <p:tag name="IGUANATEXCURSOR" val="63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1.2111"/>
  <p:tag name="ORIGINALWIDTH" val="2271.466"/>
  <p:tag name="LATEXADDIN" val="\documentclass{article}&#10;\usepackage{amsmath}&#10;\pagestyle{empty}&#10;\begin{document}&#10;&#10;\begin{align*}&#10;%&#10;\left( v_n \{2\} \right)^2  \equiv&#10;\left\langle&#10;\frac{1}{N^2}&#10;\int_{p_1 p_2} \hspace{-0.3cm} e^{i n (\phi_1 - \phi_2)} \: \frac{dN_2}{d^2 p_1 d^2 p_2}&#10;\right\rangle&#10;%&#10;\end{align*}&#10;&#10;\end{document}"/>
  <p:tag name="IGUANATEXSIZE" val="20"/>
  <p:tag name="IGUANATEXCURSOR" val="23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8.9576"/>
  <p:tag name="ORIGINALWIDTH" val="4710.161"/>
  <p:tag name="LATEXADDIN" val="\documentclass{article}&#10;\usepackage{amsmath}&#10;\pagestyle{empty}&#10;\begin{document}&#10;&#10;\begin{align*}&#10;%&#10;\left( v_n \{4\} \right)^4  \equiv&#10;2&#10;\left\langle&#10;\frac{1}{N^2}&#10;\int_{p_1 p_2} \hspace{-0.3cm} e^{i n (\phi_1 - \phi_2)} \: \frac{dN_2}{d^2 p_1 d^2 p_2}&#10;\right\rangle^2&#10;-&#10;\left\langle&#10;\frac{1}{N^4} \int_{p_1 p_2 p_3 p_4} &#10;\hspace{-1cm} &#10;e^{i n (\phi_1 + \phi_2 - \phi_3 - \phi_4)}&#10;\frac{dN_4}{d^2 p_1 \cdots d^2 p_4}&#10;\right\rangle&#10;%&#10;\end{align*}&#10;&#10;\end{document}"/>
  <p:tag name="IGUANATEXSIZE" val="20"/>
  <p:tag name="IGUANATEXCURSOR" val="3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6303</TotalTime>
  <Words>1769</Words>
  <Application>Microsoft Office PowerPoint</Application>
  <PresentationFormat>Widescreen</PresentationFormat>
  <Paragraphs>332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Cambria</vt:lpstr>
      <vt:lpstr>Cambria Math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Sievert</dc:creator>
  <cp:lastModifiedBy>Matthew Sievert</cp:lastModifiedBy>
  <cp:revision>1</cp:revision>
  <dcterms:created xsi:type="dcterms:W3CDTF">2018-10-12T18:08:56Z</dcterms:created>
  <dcterms:modified xsi:type="dcterms:W3CDTF">2019-04-11T20:17:52Z</dcterms:modified>
</cp:coreProperties>
</file>