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09" r:id="rId2"/>
    <p:sldId id="310" r:id="rId3"/>
    <p:sldId id="312" r:id="rId4"/>
    <p:sldId id="3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3" autoAdjust="0"/>
    <p:restoredTop sz="96458" autoAdjust="0"/>
  </p:normalViewPr>
  <p:slideViewPr>
    <p:cSldViewPr snapToGrid="0" snapToObjects="1">
      <p:cViewPr varScale="1">
        <p:scale>
          <a:sx n="116" d="100"/>
          <a:sy n="116" d="100"/>
        </p:scale>
        <p:origin x="208" y="89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42451-3223-B144-874B-4FFE891B7C62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1252B-97CE-6746-9315-D3BFF48EF919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B198C3A8-2CE1-D347-A27C-0210F157CAD0}" type="parTrans" cxnId="{C2AB51DD-022D-8E40-B870-E8595AD53E06}">
      <dgm:prSet/>
      <dgm:spPr/>
      <dgm:t>
        <a:bodyPr/>
        <a:lstStyle/>
        <a:p>
          <a:endParaRPr lang="en-US"/>
        </a:p>
      </dgm:t>
    </dgm:pt>
    <dgm:pt modelId="{5CB902D2-E1BA-D54B-B297-A3DD98DC0236}" type="sibTrans" cxnId="{C2AB51DD-022D-8E40-B870-E8595AD53E06}">
      <dgm:prSet/>
      <dgm:spPr/>
      <dgm:t>
        <a:bodyPr/>
        <a:lstStyle/>
        <a:p>
          <a:endParaRPr lang="en-US"/>
        </a:p>
      </dgm:t>
    </dgm:pt>
    <dgm:pt modelId="{E04534AF-6B5C-234B-A1EF-4DA265F9BB50}">
      <dgm:prSet phldrT="[Text]"/>
      <dgm:spPr/>
      <dgm:t>
        <a:bodyPr/>
        <a:lstStyle/>
        <a:p>
          <a:r>
            <a:rPr lang="en-US" dirty="0"/>
            <a:t>Data Preparation</a:t>
          </a:r>
        </a:p>
      </dgm:t>
    </dgm:pt>
    <dgm:pt modelId="{90D547E8-B747-0241-9B89-FFBD686AE5CC}" type="parTrans" cxnId="{564F21F4-8EB7-F048-9064-075746906EFB}">
      <dgm:prSet/>
      <dgm:spPr/>
      <dgm:t>
        <a:bodyPr/>
        <a:lstStyle/>
        <a:p>
          <a:endParaRPr lang="en-US"/>
        </a:p>
      </dgm:t>
    </dgm:pt>
    <dgm:pt modelId="{ACB7233A-D262-A443-8098-EEA564299D3B}" type="sibTrans" cxnId="{564F21F4-8EB7-F048-9064-075746906EFB}">
      <dgm:prSet/>
      <dgm:spPr/>
      <dgm:t>
        <a:bodyPr/>
        <a:lstStyle/>
        <a:p>
          <a:endParaRPr lang="en-US"/>
        </a:p>
      </dgm:t>
    </dgm:pt>
    <dgm:pt modelId="{B1C50A10-55D5-2748-9AC9-1A06F754073C}">
      <dgm:prSet phldrT="[Text]"/>
      <dgm:spPr/>
      <dgm:t>
        <a:bodyPr/>
        <a:lstStyle/>
        <a:p>
          <a:r>
            <a:rPr lang="en-US" dirty="0"/>
            <a:t>Analysis and Publication</a:t>
          </a:r>
        </a:p>
      </dgm:t>
    </dgm:pt>
    <dgm:pt modelId="{644444CE-4EC6-D742-AB16-FD62391E68D2}" type="parTrans" cxnId="{2AC70E88-858A-A449-B980-D0A07027A096}">
      <dgm:prSet/>
      <dgm:spPr/>
      <dgm:t>
        <a:bodyPr/>
        <a:lstStyle/>
        <a:p>
          <a:endParaRPr lang="en-US"/>
        </a:p>
      </dgm:t>
    </dgm:pt>
    <dgm:pt modelId="{2DF235EA-B86A-5943-937C-CB3CBF4C0289}" type="sibTrans" cxnId="{2AC70E88-858A-A449-B980-D0A07027A096}">
      <dgm:prSet/>
      <dgm:spPr/>
      <dgm:t>
        <a:bodyPr/>
        <a:lstStyle/>
        <a:p>
          <a:endParaRPr lang="en-US"/>
        </a:p>
      </dgm:t>
    </dgm:pt>
    <dgm:pt modelId="{B3C0C06B-0115-8E4D-839B-BE1CAF90CEC2}">
      <dgm:prSet phldrT="[Text]"/>
      <dgm:spPr/>
      <dgm:t>
        <a:bodyPr/>
        <a:lstStyle/>
        <a:p>
          <a:r>
            <a:rPr lang="en-US" dirty="0"/>
            <a:t>Theory comparison</a:t>
          </a:r>
        </a:p>
      </dgm:t>
    </dgm:pt>
    <dgm:pt modelId="{A72240A3-57F1-9946-AEF7-9C4E934A30A2}" type="parTrans" cxnId="{1F56CDF0-3771-364A-BB3E-504063E1AF12}">
      <dgm:prSet/>
      <dgm:spPr/>
      <dgm:t>
        <a:bodyPr/>
        <a:lstStyle/>
        <a:p>
          <a:endParaRPr lang="en-US"/>
        </a:p>
      </dgm:t>
    </dgm:pt>
    <dgm:pt modelId="{F2EBE060-E935-834C-A176-E09069B0228F}" type="sibTrans" cxnId="{1F56CDF0-3771-364A-BB3E-504063E1AF12}">
      <dgm:prSet/>
      <dgm:spPr/>
      <dgm:t>
        <a:bodyPr/>
        <a:lstStyle/>
        <a:p>
          <a:endParaRPr lang="en-US"/>
        </a:p>
      </dgm:t>
    </dgm:pt>
    <dgm:pt modelId="{1D21EF42-F1E3-1E4E-899E-5F5A3AC92401}">
      <dgm:prSet phldrT="[Text]"/>
      <dgm:spPr/>
      <dgm:t>
        <a:bodyPr/>
        <a:lstStyle/>
        <a:p>
          <a:r>
            <a:rPr lang="en-US" dirty="0"/>
            <a:t>Propose new experiment</a:t>
          </a:r>
        </a:p>
      </dgm:t>
    </dgm:pt>
    <dgm:pt modelId="{8563E676-2EEB-D04C-B82B-3D204D3773DE}" type="parTrans" cxnId="{B7E0B4C0-29F6-434A-B72C-41BE4B390B16}">
      <dgm:prSet/>
      <dgm:spPr/>
      <dgm:t>
        <a:bodyPr/>
        <a:lstStyle/>
        <a:p>
          <a:endParaRPr lang="en-US"/>
        </a:p>
      </dgm:t>
    </dgm:pt>
    <dgm:pt modelId="{81196B06-1808-764A-AECF-AD453F7DD59E}" type="sibTrans" cxnId="{B7E0B4C0-29F6-434A-B72C-41BE4B390B16}">
      <dgm:prSet/>
      <dgm:spPr/>
      <dgm:t>
        <a:bodyPr/>
        <a:lstStyle/>
        <a:p>
          <a:endParaRPr lang="en-US"/>
        </a:p>
      </dgm:t>
    </dgm:pt>
    <dgm:pt modelId="{31D3427E-428A-EA42-9985-539156CA9C28}" type="pres">
      <dgm:prSet presAssocID="{3BC42451-3223-B144-874B-4FFE891B7C62}" presName="cycle" presStyleCnt="0">
        <dgm:presLayoutVars>
          <dgm:dir/>
          <dgm:resizeHandles val="exact"/>
        </dgm:presLayoutVars>
      </dgm:prSet>
      <dgm:spPr/>
    </dgm:pt>
    <dgm:pt modelId="{BB84C485-8B6A-1C45-9C80-73710093D7E6}" type="pres">
      <dgm:prSet presAssocID="{A641252B-97CE-6746-9315-D3BFF48EF919}" presName="node" presStyleLbl="node1" presStyleIdx="0" presStyleCnt="5">
        <dgm:presLayoutVars>
          <dgm:bulletEnabled val="1"/>
        </dgm:presLayoutVars>
      </dgm:prSet>
      <dgm:spPr/>
    </dgm:pt>
    <dgm:pt modelId="{59B8AC3B-8F85-914F-B579-2D027AA8359F}" type="pres">
      <dgm:prSet presAssocID="{5CB902D2-E1BA-D54B-B297-A3DD98DC0236}" presName="sibTrans" presStyleLbl="sibTrans2D1" presStyleIdx="0" presStyleCnt="5"/>
      <dgm:spPr/>
    </dgm:pt>
    <dgm:pt modelId="{3696180A-C309-E04B-B97E-2EEEC9747721}" type="pres">
      <dgm:prSet presAssocID="{5CB902D2-E1BA-D54B-B297-A3DD98DC0236}" presName="connectorText" presStyleLbl="sibTrans2D1" presStyleIdx="0" presStyleCnt="5"/>
      <dgm:spPr/>
    </dgm:pt>
    <dgm:pt modelId="{834CDEA4-46E1-334F-B858-71B03C7DFE06}" type="pres">
      <dgm:prSet presAssocID="{E04534AF-6B5C-234B-A1EF-4DA265F9BB50}" presName="node" presStyleLbl="node1" presStyleIdx="1" presStyleCnt="5">
        <dgm:presLayoutVars>
          <dgm:bulletEnabled val="1"/>
        </dgm:presLayoutVars>
      </dgm:prSet>
      <dgm:spPr/>
    </dgm:pt>
    <dgm:pt modelId="{283E8BEE-5E38-1946-92ED-63A6E6883E52}" type="pres">
      <dgm:prSet presAssocID="{ACB7233A-D262-A443-8098-EEA564299D3B}" presName="sibTrans" presStyleLbl="sibTrans2D1" presStyleIdx="1" presStyleCnt="5"/>
      <dgm:spPr/>
    </dgm:pt>
    <dgm:pt modelId="{E247E4B1-2C71-F44A-9258-A2713C83D71D}" type="pres">
      <dgm:prSet presAssocID="{ACB7233A-D262-A443-8098-EEA564299D3B}" presName="connectorText" presStyleLbl="sibTrans2D1" presStyleIdx="1" presStyleCnt="5"/>
      <dgm:spPr/>
    </dgm:pt>
    <dgm:pt modelId="{A83C0D34-0466-D84B-B9B4-08C154EC2B2D}" type="pres">
      <dgm:prSet presAssocID="{B1C50A10-55D5-2748-9AC9-1A06F754073C}" presName="node" presStyleLbl="node1" presStyleIdx="2" presStyleCnt="5">
        <dgm:presLayoutVars>
          <dgm:bulletEnabled val="1"/>
        </dgm:presLayoutVars>
      </dgm:prSet>
      <dgm:spPr/>
    </dgm:pt>
    <dgm:pt modelId="{2AE67B51-E58F-0C4E-AC0D-471CD975BF44}" type="pres">
      <dgm:prSet presAssocID="{2DF235EA-B86A-5943-937C-CB3CBF4C0289}" presName="sibTrans" presStyleLbl="sibTrans2D1" presStyleIdx="2" presStyleCnt="5"/>
      <dgm:spPr/>
    </dgm:pt>
    <dgm:pt modelId="{A1F169FF-5FB3-D84E-91FC-9BF171B656B2}" type="pres">
      <dgm:prSet presAssocID="{2DF235EA-B86A-5943-937C-CB3CBF4C0289}" presName="connectorText" presStyleLbl="sibTrans2D1" presStyleIdx="2" presStyleCnt="5"/>
      <dgm:spPr/>
    </dgm:pt>
    <dgm:pt modelId="{18F68CC7-1DD2-2346-9396-367979EBB860}" type="pres">
      <dgm:prSet presAssocID="{B3C0C06B-0115-8E4D-839B-BE1CAF90CEC2}" presName="node" presStyleLbl="node1" presStyleIdx="3" presStyleCnt="5">
        <dgm:presLayoutVars>
          <dgm:bulletEnabled val="1"/>
        </dgm:presLayoutVars>
      </dgm:prSet>
      <dgm:spPr/>
    </dgm:pt>
    <dgm:pt modelId="{3B8948EB-4355-9B4F-8097-25E0C5E5359A}" type="pres">
      <dgm:prSet presAssocID="{F2EBE060-E935-834C-A176-E09069B0228F}" presName="sibTrans" presStyleLbl="sibTrans2D1" presStyleIdx="3" presStyleCnt="5"/>
      <dgm:spPr/>
    </dgm:pt>
    <dgm:pt modelId="{2E02AB23-6701-AC4E-85B1-E0D429E247E8}" type="pres">
      <dgm:prSet presAssocID="{F2EBE060-E935-834C-A176-E09069B0228F}" presName="connectorText" presStyleLbl="sibTrans2D1" presStyleIdx="3" presStyleCnt="5"/>
      <dgm:spPr/>
    </dgm:pt>
    <dgm:pt modelId="{C2B8E0FD-7DFB-4D4A-A2E3-FE7AAE193910}" type="pres">
      <dgm:prSet presAssocID="{1D21EF42-F1E3-1E4E-899E-5F5A3AC92401}" presName="node" presStyleLbl="node1" presStyleIdx="4" presStyleCnt="5">
        <dgm:presLayoutVars>
          <dgm:bulletEnabled val="1"/>
        </dgm:presLayoutVars>
      </dgm:prSet>
      <dgm:spPr/>
    </dgm:pt>
    <dgm:pt modelId="{D5EB4DA3-9927-8B40-BA3B-58908F32BBD9}" type="pres">
      <dgm:prSet presAssocID="{81196B06-1808-764A-AECF-AD453F7DD59E}" presName="sibTrans" presStyleLbl="sibTrans2D1" presStyleIdx="4" presStyleCnt="5"/>
      <dgm:spPr/>
    </dgm:pt>
    <dgm:pt modelId="{16C4ED87-BA7E-DF42-AA7A-16BD90C25C48}" type="pres">
      <dgm:prSet presAssocID="{81196B06-1808-764A-AECF-AD453F7DD59E}" presName="connectorText" presStyleLbl="sibTrans2D1" presStyleIdx="4" presStyleCnt="5"/>
      <dgm:spPr/>
    </dgm:pt>
  </dgm:ptLst>
  <dgm:cxnLst>
    <dgm:cxn modelId="{F6A3BF11-8BF4-E349-A15B-9E5D5948C627}" type="presOf" srcId="{B1C50A10-55D5-2748-9AC9-1A06F754073C}" destId="{A83C0D34-0466-D84B-B9B4-08C154EC2B2D}" srcOrd="0" destOrd="0" presId="urn:microsoft.com/office/officeart/2005/8/layout/cycle2"/>
    <dgm:cxn modelId="{8B45DB18-9B22-B646-AEF8-1059F2FFDDBA}" type="presOf" srcId="{E04534AF-6B5C-234B-A1EF-4DA265F9BB50}" destId="{834CDEA4-46E1-334F-B858-71B03C7DFE06}" srcOrd="0" destOrd="0" presId="urn:microsoft.com/office/officeart/2005/8/layout/cycle2"/>
    <dgm:cxn modelId="{96A9DB2E-73B3-2243-B0DA-A29FFDBB60CD}" type="presOf" srcId="{ACB7233A-D262-A443-8098-EEA564299D3B}" destId="{E247E4B1-2C71-F44A-9258-A2713C83D71D}" srcOrd="1" destOrd="0" presId="urn:microsoft.com/office/officeart/2005/8/layout/cycle2"/>
    <dgm:cxn modelId="{F1BE4C37-7D30-CC48-9A6D-EDA737CE7D1E}" type="presOf" srcId="{3BC42451-3223-B144-874B-4FFE891B7C62}" destId="{31D3427E-428A-EA42-9985-539156CA9C28}" srcOrd="0" destOrd="0" presId="urn:microsoft.com/office/officeart/2005/8/layout/cycle2"/>
    <dgm:cxn modelId="{EDEAA93E-A1D5-2A47-82A0-AF54669C6538}" type="presOf" srcId="{81196B06-1808-764A-AECF-AD453F7DD59E}" destId="{16C4ED87-BA7E-DF42-AA7A-16BD90C25C48}" srcOrd="1" destOrd="0" presId="urn:microsoft.com/office/officeart/2005/8/layout/cycle2"/>
    <dgm:cxn modelId="{D3511C50-36AF-5C49-AF83-EDD50500747C}" type="presOf" srcId="{2DF235EA-B86A-5943-937C-CB3CBF4C0289}" destId="{2AE67B51-E58F-0C4E-AC0D-471CD975BF44}" srcOrd="0" destOrd="0" presId="urn:microsoft.com/office/officeart/2005/8/layout/cycle2"/>
    <dgm:cxn modelId="{BA512F73-7CC5-684F-85B1-815B24BC3AF6}" type="presOf" srcId="{81196B06-1808-764A-AECF-AD453F7DD59E}" destId="{D5EB4DA3-9927-8B40-BA3B-58908F32BBD9}" srcOrd="0" destOrd="0" presId="urn:microsoft.com/office/officeart/2005/8/layout/cycle2"/>
    <dgm:cxn modelId="{22778A77-275A-0641-AAB6-345C4591CA55}" type="presOf" srcId="{F2EBE060-E935-834C-A176-E09069B0228F}" destId="{2E02AB23-6701-AC4E-85B1-E0D429E247E8}" srcOrd="1" destOrd="0" presId="urn:microsoft.com/office/officeart/2005/8/layout/cycle2"/>
    <dgm:cxn modelId="{E156D37C-9A4C-8C4B-B0E1-A40EFCBE4A53}" type="presOf" srcId="{2DF235EA-B86A-5943-937C-CB3CBF4C0289}" destId="{A1F169FF-5FB3-D84E-91FC-9BF171B656B2}" srcOrd="1" destOrd="0" presId="urn:microsoft.com/office/officeart/2005/8/layout/cycle2"/>
    <dgm:cxn modelId="{2AC70E88-858A-A449-B980-D0A07027A096}" srcId="{3BC42451-3223-B144-874B-4FFE891B7C62}" destId="{B1C50A10-55D5-2748-9AC9-1A06F754073C}" srcOrd="2" destOrd="0" parTransId="{644444CE-4EC6-D742-AB16-FD62391E68D2}" sibTransId="{2DF235EA-B86A-5943-937C-CB3CBF4C0289}"/>
    <dgm:cxn modelId="{9872D1A3-DFB9-7547-8518-3B904B57E416}" type="presOf" srcId="{A641252B-97CE-6746-9315-D3BFF48EF919}" destId="{BB84C485-8B6A-1C45-9C80-73710093D7E6}" srcOrd="0" destOrd="0" presId="urn:microsoft.com/office/officeart/2005/8/layout/cycle2"/>
    <dgm:cxn modelId="{9B5256B2-3015-A54E-8883-0C40F873C265}" type="presOf" srcId="{1D21EF42-F1E3-1E4E-899E-5F5A3AC92401}" destId="{C2B8E0FD-7DFB-4D4A-A2E3-FE7AAE193910}" srcOrd="0" destOrd="0" presId="urn:microsoft.com/office/officeart/2005/8/layout/cycle2"/>
    <dgm:cxn modelId="{B7E0B4C0-29F6-434A-B72C-41BE4B390B16}" srcId="{3BC42451-3223-B144-874B-4FFE891B7C62}" destId="{1D21EF42-F1E3-1E4E-899E-5F5A3AC92401}" srcOrd="4" destOrd="0" parTransId="{8563E676-2EEB-D04C-B82B-3D204D3773DE}" sibTransId="{81196B06-1808-764A-AECF-AD453F7DD59E}"/>
    <dgm:cxn modelId="{7DC758DC-A5D5-7740-8B99-0E35624E41A0}" type="presOf" srcId="{5CB902D2-E1BA-D54B-B297-A3DD98DC0236}" destId="{59B8AC3B-8F85-914F-B579-2D027AA8359F}" srcOrd="0" destOrd="0" presId="urn:microsoft.com/office/officeart/2005/8/layout/cycle2"/>
    <dgm:cxn modelId="{C2AB51DD-022D-8E40-B870-E8595AD53E06}" srcId="{3BC42451-3223-B144-874B-4FFE891B7C62}" destId="{A641252B-97CE-6746-9315-D3BFF48EF919}" srcOrd="0" destOrd="0" parTransId="{B198C3A8-2CE1-D347-A27C-0210F157CAD0}" sibTransId="{5CB902D2-E1BA-D54B-B297-A3DD98DC0236}"/>
    <dgm:cxn modelId="{F45D65E1-C13C-F048-BF27-4AC24BED741E}" type="presOf" srcId="{B3C0C06B-0115-8E4D-839B-BE1CAF90CEC2}" destId="{18F68CC7-1DD2-2346-9396-367979EBB860}" srcOrd="0" destOrd="0" presId="urn:microsoft.com/office/officeart/2005/8/layout/cycle2"/>
    <dgm:cxn modelId="{3EF241E4-A327-D644-A635-42B5146A4DA5}" type="presOf" srcId="{ACB7233A-D262-A443-8098-EEA564299D3B}" destId="{283E8BEE-5E38-1946-92ED-63A6E6883E52}" srcOrd="0" destOrd="0" presId="urn:microsoft.com/office/officeart/2005/8/layout/cycle2"/>
    <dgm:cxn modelId="{7AA655E4-3C36-8747-A238-724D003570DB}" type="presOf" srcId="{F2EBE060-E935-834C-A176-E09069B0228F}" destId="{3B8948EB-4355-9B4F-8097-25E0C5E5359A}" srcOrd="0" destOrd="0" presId="urn:microsoft.com/office/officeart/2005/8/layout/cycle2"/>
    <dgm:cxn modelId="{1F56CDF0-3771-364A-BB3E-504063E1AF12}" srcId="{3BC42451-3223-B144-874B-4FFE891B7C62}" destId="{B3C0C06B-0115-8E4D-839B-BE1CAF90CEC2}" srcOrd="3" destOrd="0" parTransId="{A72240A3-57F1-9946-AEF7-9C4E934A30A2}" sibTransId="{F2EBE060-E935-834C-A176-E09069B0228F}"/>
    <dgm:cxn modelId="{0BCDCFF1-C178-1C47-9E87-988628B2EDC6}" type="presOf" srcId="{5CB902D2-E1BA-D54B-B297-A3DD98DC0236}" destId="{3696180A-C309-E04B-B97E-2EEEC9747721}" srcOrd="1" destOrd="0" presId="urn:microsoft.com/office/officeart/2005/8/layout/cycle2"/>
    <dgm:cxn modelId="{564F21F4-8EB7-F048-9064-075746906EFB}" srcId="{3BC42451-3223-B144-874B-4FFE891B7C62}" destId="{E04534AF-6B5C-234B-A1EF-4DA265F9BB50}" srcOrd="1" destOrd="0" parTransId="{90D547E8-B747-0241-9B89-FFBD686AE5CC}" sibTransId="{ACB7233A-D262-A443-8098-EEA564299D3B}"/>
    <dgm:cxn modelId="{46A70D7B-D81A-6644-B1C9-DC26425BC81C}" type="presParOf" srcId="{31D3427E-428A-EA42-9985-539156CA9C28}" destId="{BB84C485-8B6A-1C45-9C80-73710093D7E6}" srcOrd="0" destOrd="0" presId="urn:microsoft.com/office/officeart/2005/8/layout/cycle2"/>
    <dgm:cxn modelId="{F9113D22-417A-1447-9F1D-DFE4625E5C3A}" type="presParOf" srcId="{31D3427E-428A-EA42-9985-539156CA9C28}" destId="{59B8AC3B-8F85-914F-B579-2D027AA8359F}" srcOrd="1" destOrd="0" presId="urn:microsoft.com/office/officeart/2005/8/layout/cycle2"/>
    <dgm:cxn modelId="{B7FC0A43-1348-494E-936C-1040BFE1B776}" type="presParOf" srcId="{59B8AC3B-8F85-914F-B579-2D027AA8359F}" destId="{3696180A-C309-E04B-B97E-2EEEC9747721}" srcOrd="0" destOrd="0" presId="urn:microsoft.com/office/officeart/2005/8/layout/cycle2"/>
    <dgm:cxn modelId="{AC0CD34C-9311-654B-BA18-1BEB64CEF6E8}" type="presParOf" srcId="{31D3427E-428A-EA42-9985-539156CA9C28}" destId="{834CDEA4-46E1-334F-B858-71B03C7DFE06}" srcOrd="2" destOrd="0" presId="urn:microsoft.com/office/officeart/2005/8/layout/cycle2"/>
    <dgm:cxn modelId="{C4AF52CA-34AC-2A42-B278-FA9F21FEBD2C}" type="presParOf" srcId="{31D3427E-428A-EA42-9985-539156CA9C28}" destId="{283E8BEE-5E38-1946-92ED-63A6E6883E52}" srcOrd="3" destOrd="0" presId="urn:microsoft.com/office/officeart/2005/8/layout/cycle2"/>
    <dgm:cxn modelId="{5576CCE1-B86D-0D48-8637-6B89A1E2930A}" type="presParOf" srcId="{283E8BEE-5E38-1946-92ED-63A6E6883E52}" destId="{E247E4B1-2C71-F44A-9258-A2713C83D71D}" srcOrd="0" destOrd="0" presId="urn:microsoft.com/office/officeart/2005/8/layout/cycle2"/>
    <dgm:cxn modelId="{29E4A1D0-5F4D-FF43-B97E-D6632DE4AABB}" type="presParOf" srcId="{31D3427E-428A-EA42-9985-539156CA9C28}" destId="{A83C0D34-0466-D84B-B9B4-08C154EC2B2D}" srcOrd="4" destOrd="0" presId="urn:microsoft.com/office/officeart/2005/8/layout/cycle2"/>
    <dgm:cxn modelId="{28994468-BF42-384C-9EED-306C66EAD3B3}" type="presParOf" srcId="{31D3427E-428A-EA42-9985-539156CA9C28}" destId="{2AE67B51-E58F-0C4E-AC0D-471CD975BF44}" srcOrd="5" destOrd="0" presId="urn:microsoft.com/office/officeart/2005/8/layout/cycle2"/>
    <dgm:cxn modelId="{6F1EE10C-58AF-ED48-97EA-5C504A2E0F56}" type="presParOf" srcId="{2AE67B51-E58F-0C4E-AC0D-471CD975BF44}" destId="{A1F169FF-5FB3-D84E-91FC-9BF171B656B2}" srcOrd="0" destOrd="0" presId="urn:microsoft.com/office/officeart/2005/8/layout/cycle2"/>
    <dgm:cxn modelId="{33A16683-B7CD-BC47-B0C9-F54ED475AE01}" type="presParOf" srcId="{31D3427E-428A-EA42-9985-539156CA9C28}" destId="{18F68CC7-1DD2-2346-9396-367979EBB860}" srcOrd="6" destOrd="0" presId="urn:microsoft.com/office/officeart/2005/8/layout/cycle2"/>
    <dgm:cxn modelId="{3B5D6D13-777D-6E45-84E8-11712B3119D8}" type="presParOf" srcId="{31D3427E-428A-EA42-9985-539156CA9C28}" destId="{3B8948EB-4355-9B4F-8097-25E0C5E5359A}" srcOrd="7" destOrd="0" presId="urn:microsoft.com/office/officeart/2005/8/layout/cycle2"/>
    <dgm:cxn modelId="{EEEA1CCD-41F6-0649-BB9E-F5555782B7EF}" type="presParOf" srcId="{3B8948EB-4355-9B4F-8097-25E0C5E5359A}" destId="{2E02AB23-6701-AC4E-85B1-E0D429E247E8}" srcOrd="0" destOrd="0" presId="urn:microsoft.com/office/officeart/2005/8/layout/cycle2"/>
    <dgm:cxn modelId="{88C2A7A4-A53F-8B49-B906-A41921CD3379}" type="presParOf" srcId="{31D3427E-428A-EA42-9985-539156CA9C28}" destId="{C2B8E0FD-7DFB-4D4A-A2E3-FE7AAE193910}" srcOrd="8" destOrd="0" presId="urn:microsoft.com/office/officeart/2005/8/layout/cycle2"/>
    <dgm:cxn modelId="{3D6AC4A9-075A-544D-B254-42B378246D7C}" type="presParOf" srcId="{31D3427E-428A-EA42-9985-539156CA9C28}" destId="{D5EB4DA3-9927-8B40-BA3B-58908F32BBD9}" srcOrd="9" destOrd="0" presId="urn:microsoft.com/office/officeart/2005/8/layout/cycle2"/>
    <dgm:cxn modelId="{0D664AEF-8380-E74B-B7EB-0027C1A07DFA}" type="presParOf" srcId="{D5EB4DA3-9927-8B40-BA3B-58908F32BBD9}" destId="{16C4ED87-BA7E-DF42-AA7A-16BD90C25C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89FB3-1DA2-5040-B588-C80CF45ECC0D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6BED7-6E85-9E46-AC4C-207ED744D42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Theory</a:t>
          </a:r>
        </a:p>
      </dgm:t>
    </dgm:pt>
    <dgm:pt modelId="{53D29805-B12C-0947-8866-B08617A8DE86}" type="parTrans" cxnId="{8ACD43B4-D0E7-A945-A115-F59D2DF7B05B}">
      <dgm:prSet/>
      <dgm:spPr/>
      <dgm:t>
        <a:bodyPr/>
        <a:lstStyle/>
        <a:p>
          <a:endParaRPr lang="en-US"/>
        </a:p>
      </dgm:t>
    </dgm:pt>
    <dgm:pt modelId="{546B96F9-74F7-954A-B125-17545B3210BD}" type="sibTrans" cxnId="{8ACD43B4-D0E7-A945-A115-F59D2DF7B05B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F2ED6AF0-1EAF-5040-A406-E0383C1DCF4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Experiment</a:t>
          </a:r>
        </a:p>
      </dgm:t>
    </dgm:pt>
    <dgm:pt modelId="{3EEB64F7-33DF-DC44-A6F9-6170D9087856}" type="parTrans" cxnId="{578BCA34-9CF9-094C-94E3-5DFC57236C08}">
      <dgm:prSet/>
      <dgm:spPr/>
      <dgm:t>
        <a:bodyPr/>
        <a:lstStyle/>
        <a:p>
          <a:endParaRPr lang="en-US"/>
        </a:p>
      </dgm:t>
    </dgm:pt>
    <dgm:pt modelId="{5DBB1452-95F8-0146-AE53-4F0BC607B306}" type="sibTrans" cxnId="{578BCA34-9CF9-094C-94E3-5DFC57236C08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A01E2528-EB3D-9B46-8211-5E88ED0AC5E9}" type="pres">
      <dgm:prSet presAssocID="{78E89FB3-1DA2-5040-B588-C80CF45ECC0D}" presName="cycle" presStyleCnt="0">
        <dgm:presLayoutVars>
          <dgm:dir/>
          <dgm:resizeHandles val="exact"/>
        </dgm:presLayoutVars>
      </dgm:prSet>
      <dgm:spPr/>
    </dgm:pt>
    <dgm:pt modelId="{29FFCCE3-B5E5-1645-8BB2-E0EFC5DCFD93}" type="pres">
      <dgm:prSet presAssocID="{C376BED7-6E85-9E46-AC4C-207ED744D421}" presName="node" presStyleLbl="node1" presStyleIdx="0" presStyleCnt="2">
        <dgm:presLayoutVars>
          <dgm:bulletEnabled val="1"/>
        </dgm:presLayoutVars>
      </dgm:prSet>
      <dgm:spPr/>
    </dgm:pt>
    <dgm:pt modelId="{5A2ACB63-A9EF-0348-936F-B5FCEF1FC94C}" type="pres">
      <dgm:prSet presAssocID="{546B96F9-74F7-954A-B125-17545B3210BD}" presName="sibTrans" presStyleLbl="sibTrans2D1" presStyleIdx="0" presStyleCnt="2"/>
      <dgm:spPr/>
    </dgm:pt>
    <dgm:pt modelId="{B4238CA3-4D6D-424C-B370-382D8924101D}" type="pres">
      <dgm:prSet presAssocID="{546B96F9-74F7-954A-B125-17545B3210BD}" presName="connectorText" presStyleLbl="sibTrans2D1" presStyleIdx="0" presStyleCnt="2"/>
      <dgm:spPr/>
    </dgm:pt>
    <dgm:pt modelId="{475DFE7A-9F04-204A-B00D-39AAD2305811}" type="pres">
      <dgm:prSet presAssocID="{F2ED6AF0-1EAF-5040-A406-E0383C1DCF45}" presName="node" presStyleLbl="node1" presStyleIdx="1" presStyleCnt="2">
        <dgm:presLayoutVars>
          <dgm:bulletEnabled val="1"/>
        </dgm:presLayoutVars>
      </dgm:prSet>
      <dgm:spPr/>
    </dgm:pt>
    <dgm:pt modelId="{8785BB52-0269-0F4C-8A0C-10713A214584}" type="pres">
      <dgm:prSet presAssocID="{5DBB1452-95F8-0146-AE53-4F0BC607B306}" presName="sibTrans" presStyleLbl="sibTrans2D1" presStyleIdx="1" presStyleCnt="2"/>
      <dgm:spPr/>
    </dgm:pt>
    <dgm:pt modelId="{16E7A936-B531-D84D-B409-E7FFB9B97EDB}" type="pres">
      <dgm:prSet presAssocID="{5DBB1452-95F8-0146-AE53-4F0BC607B306}" presName="connectorText" presStyleLbl="sibTrans2D1" presStyleIdx="1" presStyleCnt="2"/>
      <dgm:spPr/>
    </dgm:pt>
  </dgm:ptLst>
  <dgm:cxnLst>
    <dgm:cxn modelId="{578BCA34-9CF9-094C-94E3-5DFC57236C08}" srcId="{78E89FB3-1DA2-5040-B588-C80CF45ECC0D}" destId="{F2ED6AF0-1EAF-5040-A406-E0383C1DCF45}" srcOrd="1" destOrd="0" parTransId="{3EEB64F7-33DF-DC44-A6F9-6170D9087856}" sibTransId="{5DBB1452-95F8-0146-AE53-4F0BC607B306}"/>
    <dgm:cxn modelId="{838C9137-512B-7A47-884E-4DBBD54518E5}" type="presOf" srcId="{546B96F9-74F7-954A-B125-17545B3210BD}" destId="{5A2ACB63-A9EF-0348-936F-B5FCEF1FC94C}" srcOrd="0" destOrd="0" presId="urn:microsoft.com/office/officeart/2005/8/layout/cycle2"/>
    <dgm:cxn modelId="{19007F47-C59E-184E-AA1D-8DA0210F38C1}" type="presOf" srcId="{5DBB1452-95F8-0146-AE53-4F0BC607B306}" destId="{8785BB52-0269-0F4C-8A0C-10713A214584}" srcOrd="0" destOrd="0" presId="urn:microsoft.com/office/officeart/2005/8/layout/cycle2"/>
    <dgm:cxn modelId="{66EE6E5E-FC3E-E949-AB84-AC644877E505}" type="presOf" srcId="{5DBB1452-95F8-0146-AE53-4F0BC607B306}" destId="{16E7A936-B531-D84D-B409-E7FFB9B97EDB}" srcOrd="1" destOrd="0" presId="urn:microsoft.com/office/officeart/2005/8/layout/cycle2"/>
    <dgm:cxn modelId="{45029673-EE58-D540-B7D1-5E58BAA83A91}" type="presOf" srcId="{546B96F9-74F7-954A-B125-17545B3210BD}" destId="{B4238CA3-4D6D-424C-B370-382D8924101D}" srcOrd="1" destOrd="0" presId="urn:microsoft.com/office/officeart/2005/8/layout/cycle2"/>
    <dgm:cxn modelId="{2C66F189-6C1F-C14D-9AB5-296950548531}" type="presOf" srcId="{C376BED7-6E85-9E46-AC4C-207ED744D421}" destId="{29FFCCE3-B5E5-1645-8BB2-E0EFC5DCFD93}" srcOrd="0" destOrd="0" presId="urn:microsoft.com/office/officeart/2005/8/layout/cycle2"/>
    <dgm:cxn modelId="{77AD80A3-53F5-F248-8616-2A19434BC46D}" type="presOf" srcId="{F2ED6AF0-1EAF-5040-A406-E0383C1DCF45}" destId="{475DFE7A-9F04-204A-B00D-39AAD2305811}" srcOrd="0" destOrd="0" presId="urn:microsoft.com/office/officeart/2005/8/layout/cycle2"/>
    <dgm:cxn modelId="{8ACD43B4-D0E7-A945-A115-F59D2DF7B05B}" srcId="{78E89FB3-1DA2-5040-B588-C80CF45ECC0D}" destId="{C376BED7-6E85-9E46-AC4C-207ED744D421}" srcOrd="0" destOrd="0" parTransId="{53D29805-B12C-0947-8866-B08617A8DE86}" sibTransId="{546B96F9-74F7-954A-B125-17545B3210BD}"/>
    <dgm:cxn modelId="{EDC2A1F7-3AA0-2147-B037-C65047579833}" type="presOf" srcId="{78E89FB3-1DA2-5040-B588-C80CF45ECC0D}" destId="{A01E2528-EB3D-9B46-8211-5E88ED0AC5E9}" srcOrd="0" destOrd="0" presId="urn:microsoft.com/office/officeart/2005/8/layout/cycle2"/>
    <dgm:cxn modelId="{458FB2CB-75C3-2B4C-9CE0-87387E9CF7C0}" type="presParOf" srcId="{A01E2528-EB3D-9B46-8211-5E88ED0AC5E9}" destId="{29FFCCE3-B5E5-1645-8BB2-E0EFC5DCFD93}" srcOrd="0" destOrd="0" presId="urn:microsoft.com/office/officeart/2005/8/layout/cycle2"/>
    <dgm:cxn modelId="{65CC2A71-AFDC-9C4A-8428-33DF3D297D7B}" type="presParOf" srcId="{A01E2528-EB3D-9B46-8211-5E88ED0AC5E9}" destId="{5A2ACB63-A9EF-0348-936F-B5FCEF1FC94C}" srcOrd="1" destOrd="0" presId="urn:microsoft.com/office/officeart/2005/8/layout/cycle2"/>
    <dgm:cxn modelId="{824D6277-15ED-AE43-94B9-D16D63F74507}" type="presParOf" srcId="{5A2ACB63-A9EF-0348-936F-B5FCEF1FC94C}" destId="{B4238CA3-4D6D-424C-B370-382D8924101D}" srcOrd="0" destOrd="0" presId="urn:microsoft.com/office/officeart/2005/8/layout/cycle2"/>
    <dgm:cxn modelId="{85F0361C-1538-7041-9636-D9CE5E04D0D1}" type="presParOf" srcId="{A01E2528-EB3D-9B46-8211-5E88ED0AC5E9}" destId="{475DFE7A-9F04-204A-B00D-39AAD2305811}" srcOrd="2" destOrd="0" presId="urn:microsoft.com/office/officeart/2005/8/layout/cycle2"/>
    <dgm:cxn modelId="{0E3876D3-229B-8140-98E6-7B8A83A2AB29}" type="presParOf" srcId="{A01E2528-EB3D-9B46-8211-5E88ED0AC5E9}" destId="{8785BB52-0269-0F4C-8A0C-10713A214584}" srcOrd="3" destOrd="0" presId="urn:microsoft.com/office/officeart/2005/8/layout/cycle2"/>
    <dgm:cxn modelId="{248D0964-F6C6-BD42-B095-D22F8824E73E}" type="presParOf" srcId="{8785BB52-0269-0F4C-8A0C-10713A214584}" destId="{16E7A936-B531-D84D-B409-E7FFB9B97E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C485-8B6A-1C45-9C80-73710093D7E6}">
      <dsp:nvSpPr>
        <dsp:cNvPr id="0" name=""/>
        <dsp:cNvSpPr/>
      </dsp:nvSpPr>
      <dsp:spPr>
        <a:xfrm>
          <a:off x="1917923" y="1034"/>
          <a:ext cx="1011924" cy="1011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Experiment</a:t>
          </a:r>
        </a:p>
      </dsp:txBody>
      <dsp:txXfrm>
        <a:off x="2066116" y="149227"/>
        <a:ext cx="715538" cy="715538"/>
      </dsp:txXfrm>
    </dsp:sp>
    <dsp:sp modelId="{59B8AC3B-8F85-914F-B579-2D027AA8359F}">
      <dsp:nvSpPr>
        <dsp:cNvPr id="0" name=""/>
        <dsp:cNvSpPr/>
      </dsp:nvSpPr>
      <dsp:spPr>
        <a:xfrm rot="2160000">
          <a:off x="2897813" y="778204"/>
          <a:ext cx="268782" cy="341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05513" y="822811"/>
        <a:ext cx="188147" cy="204914"/>
      </dsp:txXfrm>
    </dsp:sp>
    <dsp:sp modelId="{834CDEA4-46E1-334F-B858-71B03C7DFE06}">
      <dsp:nvSpPr>
        <dsp:cNvPr id="0" name=""/>
        <dsp:cNvSpPr/>
      </dsp:nvSpPr>
      <dsp:spPr>
        <a:xfrm>
          <a:off x="3146870" y="893916"/>
          <a:ext cx="1011924" cy="1011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 Preparation</a:t>
          </a:r>
        </a:p>
      </dsp:txBody>
      <dsp:txXfrm>
        <a:off x="3295063" y="1042109"/>
        <a:ext cx="715538" cy="715538"/>
      </dsp:txXfrm>
    </dsp:sp>
    <dsp:sp modelId="{283E8BEE-5E38-1946-92ED-63A6E6883E52}">
      <dsp:nvSpPr>
        <dsp:cNvPr id="0" name=""/>
        <dsp:cNvSpPr/>
      </dsp:nvSpPr>
      <dsp:spPr>
        <a:xfrm rot="6480000">
          <a:off x="3286083" y="1944239"/>
          <a:ext cx="268782" cy="341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338859" y="1974200"/>
        <a:ext cx="188147" cy="204914"/>
      </dsp:txXfrm>
    </dsp:sp>
    <dsp:sp modelId="{A83C0D34-0466-D84B-B9B4-08C154EC2B2D}">
      <dsp:nvSpPr>
        <dsp:cNvPr id="0" name=""/>
        <dsp:cNvSpPr/>
      </dsp:nvSpPr>
      <dsp:spPr>
        <a:xfrm>
          <a:off x="2677454" y="2338630"/>
          <a:ext cx="1011924" cy="1011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Analysis and Publication</a:t>
          </a:r>
        </a:p>
      </dsp:txBody>
      <dsp:txXfrm>
        <a:off x="2825647" y="2486823"/>
        <a:ext cx="715538" cy="715538"/>
      </dsp:txXfrm>
    </dsp:sp>
    <dsp:sp modelId="{2AE67B51-E58F-0C4E-AC0D-471CD975BF44}">
      <dsp:nvSpPr>
        <dsp:cNvPr id="0" name=""/>
        <dsp:cNvSpPr/>
      </dsp:nvSpPr>
      <dsp:spPr>
        <a:xfrm rot="10800000">
          <a:off x="2297101" y="2673830"/>
          <a:ext cx="268782" cy="341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377736" y="2742135"/>
        <a:ext cx="188147" cy="204914"/>
      </dsp:txXfrm>
    </dsp:sp>
    <dsp:sp modelId="{18F68CC7-1DD2-2346-9396-367979EBB860}">
      <dsp:nvSpPr>
        <dsp:cNvPr id="0" name=""/>
        <dsp:cNvSpPr/>
      </dsp:nvSpPr>
      <dsp:spPr>
        <a:xfrm>
          <a:off x="1158392" y="2338630"/>
          <a:ext cx="1011924" cy="1011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Theory comparison</a:t>
          </a:r>
        </a:p>
      </dsp:txBody>
      <dsp:txXfrm>
        <a:off x="1306585" y="2486823"/>
        <a:ext cx="715538" cy="715538"/>
      </dsp:txXfrm>
    </dsp:sp>
    <dsp:sp modelId="{3B8948EB-4355-9B4F-8097-25E0C5E5359A}">
      <dsp:nvSpPr>
        <dsp:cNvPr id="0" name=""/>
        <dsp:cNvSpPr/>
      </dsp:nvSpPr>
      <dsp:spPr>
        <a:xfrm rot="15120000">
          <a:off x="1297605" y="1958708"/>
          <a:ext cx="268782" cy="341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350381" y="2065357"/>
        <a:ext cx="188147" cy="204914"/>
      </dsp:txXfrm>
    </dsp:sp>
    <dsp:sp modelId="{C2B8E0FD-7DFB-4D4A-A2E3-FE7AAE193910}">
      <dsp:nvSpPr>
        <dsp:cNvPr id="0" name=""/>
        <dsp:cNvSpPr/>
      </dsp:nvSpPr>
      <dsp:spPr>
        <a:xfrm>
          <a:off x="688976" y="893916"/>
          <a:ext cx="1011924" cy="1011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Propose new experiment</a:t>
          </a:r>
        </a:p>
      </dsp:txBody>
      <dsp:txXfrm>
        <a:off x="837169" y="1042109"/>
        <a:ext cx="715538" cy="715538"/>
      </dsp:txXfrm>
    </dsp:sp>
    <dsp:sp modelId="{D5EB4DA3-9927-8B40-BA3B-58908F32BBD9}">
      <dsp:nvSpPr>
        <dsp:cNvPr id="0" name=""/>
        <dsp:cNvSpPr/>
      </dsp:nvSpPr>
      <dsp:spPr>
        <a:xfrm rot="19440000">
          <a:off x="1668866" y="787147"/>
          <a:ext cx="268782" cy="341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76566" y="879150"/>
        <a:ext cx="188147" cy="204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FCCE3-B5E5-1645-8BB2-E0EFC5DCFD93}">
      <dsp:nvSpPr>
        <dsp:cNvPr id="0" name=""/>
        <dsp:cNvSpPr/>
      </dsp:nvSpPr>
      <dsp:spPr>
        <a:xfrm>
          <a:off x="316" y="430855"/>
          <a:ext cx="1229182" cy="122918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Theory</a:t>
          </a:r>
        </a:p>
      </dsp:txBody>
      <dsp:txXfrm>
        <a:off x="180326" y="610865"/>
        <a:ext cx="869162" cy="869162"/>
      </dsp:txXfrm>
    </dsp:sp>
    <dsp:sp modelId="{5A2ACB63-A9EF-0348-936F-B5FCEF1FC94C}">
      <dsp:nvSpPr>
        <dsp:cNvPr id="0" name=""/>
        <dsp:cNvSpPr/>
      </dsp:nvSpPr>
      <dsp:spPr>
        <a:xfrm>
          <a:off x="1133168" y="257255"/>
          <a:ext cx="764118" cy="41484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33168" y="340225"/>
        <a:ext cx="639663" cy="248909"/>
      </dsp:txXfrm>
    </dsp:sp>
    <dsp:sp modelId="{475DFE7A-9F04-204A-B00D-39AAD2305811}">
      <dsp:nvSpPr>
        <dsp:cNvPr id="0" name=""/>
        <dsp:cNvSpPr/>
      </dsp:nvSpPr>
      <dsp:spPr>
        <a:xfrm>
          <a:off x="1844207" y="430855"/>
          <a:ext cx="1229182" cy="122918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2024217" y="610865"/>
        <a:ext cx="869162" cy="869162"/>
      </dsp:txXfrm>
    </dsp:sp>
    <dsp:sp modelId="{8785BB52-0269-0F4C-8A0C-10713A214584}">
      <dsp:nvSpPr>
        <dsp:cNvPr id="0" name=""/>
        <dsp:cNvSpPr/>
      </dsp:nvSpPr>
      <dsp:spPr>
        <a:xfrm rot="10800000">
          <a:off x="1176420" y="1418788"/>
          <a:ext cx="764118" cy="41484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300875" y="1501758"/>
        <a:ext cx="639663" cy="248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7/9/19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7/9/19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7/9/19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Streaming Grand-Challenge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Readout and Analysis for Femtoscale Science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Rik Yoshida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B1CE9B6-D135-FC4B-B312-BC3E0BFE0DAD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98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AEEC9C-EDD9-DA43-AF1A-C836B46DB4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7/9/19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590E-2C77-DA42-A752-7ABC142B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38EC-8342-804F-B4B0-41A97DC9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Amber Boehnlein, Rolf Ent </a:t>
            </a:r>
            <a:r>
              <a:rPr lang="en-US" dirty="0"/>
              <a:t>and RY wrote a short document on the Streaming Grand Challenge last summer</a:t>
            </a:r>
          </a:p>
          <a:p>
            <a:r>
              <a:rPr lang="en-US" dirty="0"/>
              <a:t>There were many projects, LDRD, EIC Streaming consortium, that pointed in the same direction. </a:t>
            </a:r>
          </a:p>
          <a:p>
            <a:r>
              <a:rPr lang="en-US" dirty="0"/>
              <a:t>The idea was to formulate a coherent goal for ourselves to maximize the effectiveness of these efforts.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041B-B777-AA49-8815-4F00496B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E6A4-851C-CE40-9F82-D2734943E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Micro-electronics and computing technologies have made huge advances in the last decade.</a:t>
            </a:r>
          </a:p>
          <a:p>
            <a:r>
              <a:rPr lang="en-US" dirty="0"/>
              <a:t>Computational and statistical methods have also made huge advances.</a:t>
            </a:r>
          </a:p>
          <a:p>
            <a:r>
              <a:rPr lang="en-US" dirty="0"/>
              <a:t>Many HEP and NP </a:t>
            </a:r>
            <a:r>
              <a:rPr lang="en-US" dirty="0" err="1"/>
              <a:t>exps</a:t>
            </a:r>
            <a:r>
              <a:rPr lang="en-US" dirty="0"/>
              <a:t>. are taking advantage of these by upgrading their apparatus to streaming readout—but constrained by existing infrastructure.</a:t>
            </a:r>
          </a:p>
          <a:p>
            <a:r>
              <a:rPr lang="en-US" dirty="0"/>
              <a:t>Think about true integration from DAQ through analysis made possible by advancing technology (hardware and software).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3AC65-DD5D-D244-BA5D-8B7AAFAF190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04979" y="1588532"/>
            <a:ext cx="5492750" cy="256067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A97612-E9F3-8647-9AF2-2AEAFBA42709}"/>
              </a:ext>
            </a:extLst>
          </p:cNvPr>
          <p:cNvSpPr txBox="1"/>
          <p:nvPr/>
        </p:nvSpPr>
        <p:spPr>
          <a:xfrm>
            <a:off x="6322423" y="1219200"/>
            <a:ext cx="376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Integrated “whole experiment”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AAB36-F858-3041-98E2-3F005DC206F0}"/>
              </a:ext>
            </a:extLst>
          </p:cNvPr>
          <p:cNvSpPr txBox="1"/>
          <p:nvPr/>
        </p:nvSpPr>
        <p:spPr>
          <a:xfrm>
            <a:off x="6303419" y="4132549"/>
            <a:ext cx="5623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Streaming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data quality control &amp; calibration using 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Task based high performance local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Distributed bulk data processing at HPC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 statistical methods for analysis,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5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9874-058B-1446-A16D-02C7200B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1232-2382-074E-A395-4CECA1AD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proof of concept of quasi-instantaneous high-level nuclear physics analysis based on modern statistics from a self-calibrated matrix of detector raw data synchronized to a reference time, without intermediate data storage requirements, with production systems developed for late stage 12 GeV analysis and the Electron Ion Collider. 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D669E0-DDAE-304B-8FE6-F048AE093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761866"/>
              </p:ext>
            </p:extLst>
          </p:nvPr>
        </p:nvGraphicFramePr>
        <p:xfrm>
          <a:off x="699588" y="2996159"/>
          <a:ext cx="4847771" cy="335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FBC1AB-D89B-6748-9F44-3B94A1C8D421}"/>
              </a:ext>
            </a:extLst>
          </p:cNvPr>
          <p:cNvSpPr txBox="1"/>
          <p:nvPr/>
        </p:nvSpPr>
        <p:spPr>
          <a:xfrm>
            <a:off x="1117528" y="2626827"/>
            <a:ext cx="52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Currently, this cycle takes many years or even decades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0CF0912-8C3E-9241-B106-416F1C322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169187"/>
              </p:ext>
            </p:extLst>
          </p:nvPr>
        </p:nvGraphicFramePr>
        <p:xfrm>
          <a:off x="7733841" y="3933021"/>
          <a:ext cx="3073707" cy="209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BED8CB-80CE-B04E-B08D-20BD04760E7B}"/>
              </a:ext>
            </a:extLst>
          </p:cNvPr>
          <p:cNvSpPr txBox="1"/>
          <p:nvPr/>
        </p:nvSpPr>
        <p:spPr>
          <a:xfrm>
            <a:off x="8421295" y="3656902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“instantaneous”</a:t>
            </a:r>
          </a:p>
        </p:txBody>
      </p:sp>
      <p:pic>
        <p:nvPicPr>
          <p:cNvPr id="3074" name="Picture 2" descr="Image result for now and future">
            <a:extLst>
              <a:ext uri="{FF2B5EF4-FFF2-40B4-BE49-F238E27FC236}">
                <a16:creationId xmlns:a16="http://schemas.microsoft.com/office/drawing/2014/main" id="{59FF9652-1A54-C049-9FFD-4E3727F9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0" y="4753571"/>
            <a:ext cx="2720101" cy="18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1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6382</TotalTime>
  <Words>248</Words>
  <Application>Microsoft Macintosh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.PingFangSC-Regular</vt:lpstr>
      <vt:lpstr>PingFangSC-Regular</vt:lpstr>
      <vt:lpstr>Arial</vt:lpstr>
      <vt:lpstr>Calibri</vt:lpstr>
      <vt:lpstr>Office Theme</vt:lpstr>
      <vt:lpstr>Streaming Grand-Challenge</vt:lpstr>
      <vt:lpstr>Introduction</vt:lpstr>
      <vt:lpstr>Idea</vt:lpstr>
      <vt:lpstr>Grand Challenge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Rikutaro Yoshida</dc:creator>
  <cp:lastModifiedBy>Rikutaro Yoshida</cp:lastModifiedBy>
  <cp:revision>115</cp:revision>
  <dcterms:created xsi:type="dcterms:W3CDTF">2019-06-12T15:07:31Z</dcterms:created>
  <dcterms:modified xsi:type="dcterms:W3CDTF">2019-07-09T15:50:43Z</dcterms:modified>
</cp:coreProperties>
</file>