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09" r:id="rId2"/>
    <p:sldId id="321" r:id="rId3"/>
    <p:sldId id="308" r:id="rId4"/>
    <p:sldId id="318" r:id="rId5"/>
    <p:sldId id="310" r:id="rId6"/>
    <p:sldId id="319" r:id="rId7"/>
    <p:sldId id="327" r:id="rId8"/>
    <p:sldId id="328" r:id="rId9"/>
    <p:sldId id="323" r:id="rId10"/>
    <p:sldId id="329" r:id="rId11"/>
    <p:sldId id="289" r:id="rId12"/>
    <p:sldId id="290" r:id="rId13"/>
    <p:sldId id="324" r:id="rId14"/>
    <p:sldId id="334" r:id="rId15"/>
    <p:sldId id="325" r:id="rId16"/>
    <p:sldId id="331"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55" autoAdjust="0"/>
    <p:restoredTop sz="96405" autoAdjust="0"/>
  </p:normalViewPr>
  <p:slideViewPr>
    <p:cSldViewPr snapToGrid="0" snapToObjects="1">
      <p:cViewPr varScale="1">
        <p:scale>
          <a:sx n="131" d="100"/>
          <a:sy n="131" d="100"/>
        </p:scale>
        <p:origin x="384" y="18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Hess" userId="S::bhess@jlab.org::7dd7ab4c-6831-48c2-95b3-45d308a92412" providerId="AD" clId="Web-{B43868C9-779B-41F8-8AC7-F83FB300D89D}"/>
    <pc:docChg chg="modSld">
      <pc:chgData name="Bryan Hess" userId="S::bhess@jlab.org::7dd7ab4c-6831-48c2-95b3-45d308a92412" providerId="AD" clId="Web-{B43868C9-779B-41F8-8AC7-F83FB300D89D}" dt="2019-06-17T19:09:08.305" v="55" actId="20577"/>
      <pc:docMkLst>
        <pc:docMk/>
      </pc:docMkLst>
      <pc:sldChg chg="modSp">
        <pc:chgData name="Bryan Hess" userId="S::bhess@jlab.org::7dd7ab4c-6831-48c2-95b3-45d308a92412" providerId="AD" clId="Web-{B43868C9-779B-41F8-8AC7-F83FB300D89D}" dt="2019-06-17T19:09:06.540" v="53" actId="20577"/>
        <pc:sldMkLst>
          <pc:docMk/>
          <pc:sldMk cId="545352664" sldId="328"/>
        </pc:sldMkLst>
        <pc:spChg chg="mod">
          <ac:chgData name="Bryan Hess" userId="S::bhess@jlab.org::7dd7ab4c-6831-48c2-95b3-45d308a92412" providerId="AD" clId="Web-{B43868C9-779B-41F8-8AC7-F83FB300D89D}" dt="2019-06-17T19:09:06.540" v="53" actId="20577"/>
          <ac:spMkLst>
            <pc:docMk/>
            <pc:sldMk cId="545352664" sldId="328"/>
            <ac:spMk id="3" creationId="{00000000-0000-0000-0000-000000000000}"/>
          </ac:spMkLst>
        </pc:spChg>
      </pc:sldChg>
    </pc:docChg>
  </pc:docChgLst>
  <pc:docChgLst>
    <pc:chgData name="Bryan Hess" userId="7dd7ab4c-6831-48c2-95b3-45d308a92412" providerId="ADAL" clId="{2FFD024B-09F6-4849-B1C7-8FD50CC5954E}"/>
    <pc:docChg chg="undo custSel addSld delSld modSld sldOrd">
      <pc:chgData name="Bryan Hess" userId="7dd7ab4c-6831-48c2-95b3-45d308a92412" providerId="ADAL" clId="{2FFD024B-09F6-4849-B1C7-8FD50CC5954E}" dt="2019-06-18T14:48:22.505" v="3819"/>
      <pc:docMkLst>
        <pc:docMk/>
      </pc:docMkLst>
      <pc:sldChg chg="modSp add">
        <pc:chgData name="Bryan Hess" userId="7dd7ab4c-6831-48c2-95b3-45d308a92412" providerId="ADAL" clId="{2FFD024B-09F6-4849-B1C7-8FD50CC5954E}" dt="2019-06-17T19:27:39.187" v="3739" actId="20577"/>
        <pc:sldMkLst>
          <pc:docMk/>
          <pc:sldMk cId="4087067302" sldId="289"/>
        </pc:sldMkLst>
        <pc:spChg chg="mod">
          <ac:chgData name="Bryan Hess" userId="7dd7ab4c-6831-48c2-95b3-45d308a92412" providerId="ADAL" clId="{2FFD024B-09F6-4849-B1C7-8FD50CC5954E}" dt="2019-06-17T19:27:39.187" v="3739" actId="20577"/>
          <ac:spMkLst>
            <pc:docMk/>
            <pc:sldMk cId="4087067302" sldId="289"/>
            <ac:spMk id="3" creationId="{E591FF9A-42F4-41AB-9D3C-56A399AFC71A}"/>
          </ac:spMkLst>
        </pc:spChg>
      </pc:sldChg>
      <pc:sldChg chg="add">
        <pc:chgData name="Bryan Hess" userId="7dd7ab4c-6831-48c2-95b3-45d308a92412" providerId="ADAL" clId="{2FFD024B-09F6-4849-B1C7-8FD50CC5954E}" dt="2019-06-17T19:10:03.053" v="3618"/>
        <pc:sldMkLst>
          <pc:docMk/>
          <pc:sldMk cId="1125827843" sldId="290"/>
        </pc:sldMkLst>
      </pc:sldChg>
      <pc:sldChg chg="addSp delSp modSp">
        <pc:chgData name="Bryan Hess" userId="7dd7ab4c-6831-48c2-95b3-45d308a92412" providerId="ADAL" clId="{2FFD024B-09F6-4849-B1C7-8FD50CC5954E}" dt="2019-06-13T16:45:51.481" v="3321" actId="20577"/>
        <pc:sldMkLst>
          <pc:docMk/>
          <pc:sldMk cId="5797285" sldId="308"/>
        </pc:sldMkLst>
        <pc:spChg chg="del">
          <ac:chgData name="Bryan Hess" userId="7dd7ab4c-6831-48c2-95b3-45d308a92412" providerId="ADAL" clId="{2FFD024B-09F6-4849-B1C7-8FD50CC5954E}" dt="2019-06-11T17:27:06.800" v="264" actId="931"/>
          <ac:spMkLst>
            <pc:docMk/>
            <pc:sldMk cId="5797285" sldId="308"/>
            <ac:spMk id="3" creationId="{00000000-0000-0000-0000-000000000000}"/>
          </ac:spMkLst>
        </pc:spChg>
        <pc:spChg chg="mod">
          <ac:chgData name="Bryan Hess" userId="7dd7ab4c-6831-48c2-95b3-45d308a92412" providerId="ADAL" clId="{2FFD024B-09F6-4849-B1C7-8FD50CC5954E}" dt="2019-06-13T16:45:51.481" v="3321" actId="20577"/>
          <ac:spMkLst>
            <pc:docMk/>
            <pc:sldMk cId="5797285" sldId="308"/>
            <ac:spMk id="6" creationId="{00000000-0000-0000-0000-000000000000}"/>
          </ac:spMkLst>
        </pc:spChg>
        <pc:spChg chg="add del mod">
          <ac:chgData name="Bryan Hess" userId="7dd7ab4c-6831-48c2-95b3-45d308a92412" providerId="ADAL" clId="{2FFD024B-09F6-4849-B1C7-8FD50CC5954E}" dt="2019-06-11T17:28:36.905" v="266" actId="931"/>
          <ac:spMkLst>
            <pc:docMk/>
            <pc:sldMk cId="5797285" sldId="308"/>
            <ac:spMk id="9" creationId="{365F10A6-8F87-4344-97AE-4E5727759703}"/>
          </ac:spMkLst>
        </pc:spChg>
        <pc:spChg chg="add del mod">
          <ac:chgData name="Bryan Hess" userId="7dd7ab4c-6831-48c2-95b3-45d308a92412" providerId="ADAL" clId="{2FFD024B-09F6-4849-B1C7-8FD50CC5954E}" dt="2019-06-11T17:32:02.621" v="268" actId="931"/>
          <ac:spMkLst>
            <pc:docMk/>
            <pc:sldMk cId="5797285" sldId="308"/>
            <ac:spMk id="13" creationId="{D22989B8-F0FC-2A47-BA0A-84DC917EFE9C}"/>
          </ac:spMkLst>
        </pc:spChg>
        <pc:picChg chg="add del mod">
          <ac:chgData name="Bryan Hess" userId="7dd7ab4c-6831-48c2-95b3-45d308a92412" providerId="ADAL" clId="{2FFD024B-09F6-4849-B1C7-8FD50CC5954E}" dt="2019-06-11T17:27:18.311" v="265" actId="478"/>
          <ac:picMkLst>
            <pc:docMk/>
            <pc:sldMk cId="5797285" sldId="308"/>
            <ac:picMk id="7" creationId="{774513D7-32F7-024F-9FF3-DAEE46ABA664}"/>
          </ac:picMkLst>
        </pc:picChg>
        <pc:picChg chg="add del mod">
          <ac:chgData name="Bryan Hess" userId="7dd7ab4c-6831-48c2-95b3-45d308a92412" providerId="ADAL" clId="{2FFD024B-09F6-4849-B1C7-8FD50CC5954E}" dt="2019-06-11T17:28:44.891" v="267" actId="478"/>
          <ac:picMkLst>
            <pc:docMk/>
            <pc:sldMk cId="5797285" sldId="308"/>
            <ac:picMk id="11" creationId="{80B33813-9925-3E4A-B49F-7004B1186DAD}"/>
          </ac:picMkLst>
        </pc:picChg>
        <pc:picChg chg="add mod modCrop">
          <ac:chgData name="Bryan Hess" userId="7dd7ab4c-6831-48c2-95b3-45d308a92412" providerId="ADAL" clId="{2FFD024B-09F6-4849-B1C7-8FD50CC5954E}" dt="2019-06-11T17:32:52.579" v="274" actId="1076"/>
          <ac:picMkLst>
            <pc:docMk/>
            <pc:sldMk cId="5797285" sldId="308"/>
            <ac:picMk id="15" creationId="{E0F90AA3-9F73-8440-BA37-DC447B7B1B81}"/>
          </ac:picMkLst>
        </pc:picChg>
      </pc:sldChg>
      <pc:sldChg chg="modSp">
        <pc:chgData name="Bryan Hess" userId="7dd7ab4c-6831-48c2-95b3-45d308a92412" providerId="ADAL" clId="{2FFD024B-09F6-4849-B1C7-8FD50CC5954E}" dt="2019-06-11T16:08:08.150" v="37" actId="20577"/>
        <pc:sldMkLst>
          <pc:docMk/>
          <pc:sldMk cId="459193202" sldId="309"/>
        </pc:sldMkLst>
        <pc:spChg chg="mod">
          <ac:chgData name="Bryan Hess" userId="7dd7ab4c-6831-48c2-95b3-45d308a92412" providerId="ADAL" clId="{2FFD024B-09F6-4849-B1C7-8FD50CC5954E}" dt="2019-06-11T16:08:08.150" v="37" actId="20577"/>
          <ac:spMkLst>
            <pc:docMk/>
            <pc:sldMk cId="459193202" sldId="309"/>
            <ac:spMk id="3" creationId="{00000000-0000-0000-0000-000000000000}"/>
          </ac:spMkLst>
        </pc:spChg>
      </pc:sldChg>
      <pc:sldChg chg="addSp delSp modSp">
        <pc:chgData name="Bryan Hess" userId="7dd7ab4c-6831-48c2-95b3-45d308a92412" providerId="ADAL" clId="{2FFD024B-09F6-4849-B1C7-8FD50CC5954E}" dt="2019-06-13T16:48:13.102" v="3454" actId="20577"/>
        <pc:sldMkLst>
          <pc:docMk/>
          <pc:sldMk cId="1751402343" sldId="310"/>
        </pc:sldMkLst>
        <pc:spChg chg="mod">
          <ac:chgData name="Bryan Hess" userId="7dd7ab4c-6831-48c2-95b3-45d308a92412" providerId="ADAL" clId="{2FFD024B-09F6-4849-B1C7-8FD50CC5954E}" dt="2019-06-11T17:37:29.283" v="289" actId="20577"/>
          <ac:spMkLst>
            <pc:docMk/>
            <pc:sldMk cId="1751402343" sldId="310"/>
            <ac:spMk id="2" creationId="{00000000-0000-0000-0000-000000000000}"/>
          </ac:spMkLst>
        </pc:spChg>
        <pc:spChg chg="del">
          <ac:chgData name="Bryan Hess" userId="7dd7ab4c-6831-48c2-95b3-45d308a92412" providerId="ADAL" clId="{2FFD024B-09F6-4849-B1C7-8FD50CC5954E}" dt="2019-06-11T17:35:46.747" v="275"/>
          <ac:spMkLst>
            <pc:docMk/>
            <pc:sldMk cId="1751402343" sldId="310"/>
            <ac:spMk id="3" creationId="{00000000-0000-0000-0000-000000000000}"/>
          </ac:spMkLst>
        </pc:spChg>
        <pc:spChg chg="del">
          <ac:chgData name="Bryan Hess" userId="7dd7ab4c-6831-48c2-95b3-45d308a92412" providerId="ADAL" clId="{2FFD024B-09F6-4849-B1C7-8FD50CC5954E}" dt="2019-06-11T17:35:46.747" v="275"/>
          <ac:spMkLst>
            <pc:docMk/>
            <pc:sldMk cId="1751402343" sldId="310"/>
            <ac:spMk id="6" creationId="{00000000-0000-0000-0000-000000000000}"/>
          </ac:spMkLst>
        </pc:spChg>
        <pc:spChg chg="add mod">
          <ac:chgData name="Bryan Hess" userId="7dd7ab4c-6831-48c2-95b3-45d308a92412" providerId="ADAL" clId="{2FFD024B-09F6-4849-B1C7-8FD50CC5954E}" dt="2019-06-13T16:48:13.102" v="3454" actId="20577"/>
          <ac:spMkLst>
            <pc:docMk/>
            <pc:sldMk cId="1751402343" sldId="310"/>
            <ac:spMk id="7" creationId="{9F03A84D-306A-944B-B19E-1BB5EF37196E}"/>
          </ac:spMkLst>
        </pc:spChg>
        <pc:graphicFrameChg chg="add del">
          <ac:chgData name="Bryan Hess" userId="7dd7ab4c-6831-48c2-95b3-45d308a92412" providerId="ADAL" clId="{2FFD024B-09F6-4849-B1C7-8FD50CC5954E}" dt="2019-06-13T14:52:58.497" v="2574"/>
          <ac:graphicFrameMkLst>
            <pc:docMk/>
            <pc:sldMk cId="1751402343" sldId="310"/>
            <ac:graphicFrameMk id="3" creationId="{1DCE7C32-B0DF-9E4D-BD0A-F83912CFAFEB}"/>
          </ac:graphicFrameMkLst>
        </pc:graphicFrameChg>
        <pc:graphicFrameChg chg="add del">
          <ac:chgData name="Bryan Hess" userId="7dd7ab4c-6831-48c2-95b3-45d308a92412" providerId="ADAL" clId="{2FFD024B-09F6-4849-B1C7-8FD50CC5954E}" dt="2019-06-13T14:53:15.271" v="2576"/>
          <ac:graphicFrameMkLst>
            <pc:docMk/>
            <pc:sldMk cId="1751402343" sldId="310"/>
            <ac:graphicFrameMk id="6" creationId="{2231011A-1F16-2D47-B5E5-AF0EC881BBD5}"/>
          </ac:graphicFrameMkLst>
        </pc:graphicFrameChg>
      </pc:sldChg>
      <pc:sldChg chg="addSp delSp modSp">
        <pc:chgData name="Bryan Hess" userId="7dd7ab4c-6831-48c2-95b3-45d308a92412" providerId="ADAL" clId="{2FFD024B-09F6-4849-B1C7-8FD50CC5954E}" dt="2019-06-13T16:47:40.780" v="3430" actId="20577"/>
        <pc:sldMkLst>
          <pc:docMk/>
          <pc:sldMk cId="1283681210" sldId="318"/>
        </pc:sldMkLst>
        <pc:spChg chg="mod">
          <ac:chgData name="Bryan Hess" userId="7dd7ab4c-6831-48c2-95b3-45d308a92412" providerId="ADAL" clId="{2FFD024B-09F6-4849-B1C7-8FD50CC5954E}" dt="2019-06-11T17:53:23.118" v="1303" actId="20577"/>
          <ac:spMkLst>
            <pc:docMk/>
            <pc:sldMk cId="1283681210" sldId="318"/>
            <ac:spMk id="2" creationId="{5EFDC4C4-7B7C-3B4F-AB39-A342DE981616}"/>
          </ac:spMkLst>
        </pc:spChg>
        <pc:spChg chg="mod">
          <ac:chgData name="Bryan Hess" userId="7dd7ab4c-6831-48c2-95b3-45d308a92412" providerId="ADAL" clId="{2FFD024B-09F6-4849-B1C7-8FD50CC5954E}" dt="2019-06-13T16:47:40.780" v="3430" actId="20577"/>
          <ac:spMkLst>
            <pc:docMk/>
            <pc:sldMk cId="1283681210" sldId="318"/>
            <ac:spMk id="3" creationId="{F3C07021-4428-7B48-B541-4EF9FCDAAE38}"/>
          </ac:spMkLst>
        </pc:spChg>
        <pc:spChg chg="add del mod">
          <ac:chgData name="Bryan Hess" userId="7dd7ab4c-6831-48c2-95b3-45d308a92412" providerId="ADAL" clId="{2FFD024B-09F6-4849-B1C7-8FD50CC5954E}" dt="2019-06-11T17:44:52.927" v="1013"/>
          <ac:spMkLst>
            <pc:docMk/>
            <pc:sldMk cId="1283681210" sldId="318"/>
            <ac:spMk id="6" creationId="{BF5D1E4B-499F-234B-91D1-6EC7C38907BF}"/>
          </ac:spMkLst>
        </pc:spChg>
        <pc:spChg chg="add del mod">
          <ac:chgData name="Bryan Hess" userId="7dd7ab4c-6831-48c2-95b3-45d308a92412" providerId="ADAL" clId="{2FFD024B-09F6-4849-B1C7-8FD50CC5954E}" dt="2019-06-11T17:44:52.927" v="1013"/>
          <ac:spMkLst>
            <pc:docMk/>
            <pc:sldMk cId="1283681210" sldId="318"/>
            <ac:spMk id="7" creationId="{FE824D76-EC6E-4A4E-BEDC-424EE7656796}"/>
          </ac:spMkLst>
        </pc:spChg>
        <pc:spChg chg="add del mod">
          <ac:chgData name="Bryan Hess" userId="7dd7ab4c-6831-48c2-95b3-45d308a92412" providerId="ADAL" clId="{2FFD024B-09F6-4849-B1C7-8FD50CC5954E}" dt="2019-06-11T17:50:44.513" v="1014" actId="931"/>
          <ac:spMkLst>
            <pc:docMk/>
            <pc:sldMk cId="1283681210" sldId="318"/>
            <ac:spMk id="8" creationId="{6CCD407F-0653-904F-A7D0-73DB20FF1915}"/>
          </ac:spMkLst>
        </pc:spChg>
        <pc:spChg chg="add del mod">
          <ac:chgData name="Bryan Hess" userId="7dd7ab4c-6831-48c2-95b3-45d308a92412" providerId="ADAL" clId="{2FFD024B-09F6-4849-B1C7-8FD50CC5954E}" dt="2019-06-11T17:50:54.649" v="1015" actId="931"/>
          <ac:spMkLst>
            <pc:docMk/>
            <pc:sldMk cId="1283681210" sldId="318"/>
            <ac:spMk id="9" creationId="{05B10A12-3D81-9046-BB5B-06A0D7A89119}"/>
          </ac:spMkLst>
        </pc:spChg>
        <pc:spChg chg="add del mod">
          <ac:chgData name="Bryan Hess" userId="7dd7ab4c-6831-48c2-95b3-45d308a92412" providerId="ADAL" clId="{2FFD024B-09F6-4849-B1C7-8FD50CC5954E}" dt="2019-06-11T17:51:09.922" v="1019"/>
          <ac:spMkLst>
            <pc:docMk/>
            <pc:sldMk cId="1283681210" sldId="318"/>
            <ac:spMk id="15" creationId="{56BA3771-FC1A-DB46-9A42-F2AE2A9EB11C}"/>
          </ac:spMkLst>
        </pc:spChg>
        <pc:spChg chg="add del mod">
          <ac:chgData name="Bryan Hess" userId="7dd7ab4c-6831-48c2-95b3-45d308a92412" providerId="ADAL" clId="{2FFD024B-09F6-4849-B1C7-8FD50CC5954E}" dt="2019-06-11T17:51:17.854" v="1020"/>
          <ac:spMkLst>
            <pc:docMk/>
            <pc:sldMk cId="1283681210" sldId="318"/>
            <ac:spMk id="16" creationId="{C42857E5-16B5-DD4A-A6B3-393457DF7B93}"/>
          </ac:spMkLst>
        </pc:spChg>
        <pc:spChg chg="add del mod">
          <ac:chgData name="Bryan Hess" userId="7dd7ab4c-6831-48c2-95b3-45d308a92412" providerId="ADAL" clId="{2FFD024B-09F6-4849-B1C7-8FD50CC5954E}" dt="2019-06-11T17:51:28.171" v="1021"/>
          <ac:spMkLst>
            <pc:docMk/>
            <pc:sldMk cId="1283681210" sldId="318"/>
            <ac:spMk id="17" creationId="{0F672EC6-D743-1A4A-B54E-27C482E45768}"/>
          </ac:spMkLst>
        </pc:spChg>
        <pc:spChg chg="add del mod">
          <ac:chgData name="Bryan Hess" userId="7dd7ab4c-6831-48c2-95b3-45d308a92412" providerId="ADAL" clId="{2FFD024B-09F6-4849-B1C7-8FD50CC5954E}" dt="2019-06-11T17:51:28.171" v="1021"/>
          <ac:spMkLst>
            <pc:docMk/>
            <pc:sldMk cId="1283681210" sldId="318"/>
            <ac:spMk id="18" creationId="{BDFB0493-CFD3-324D-B7AF-BD422C8C6D36}"/>
          </ac:spMkLst>
        </pc:spChg>
        <pc:picChg chg="add mod">
          <ac:chgData name="Bryan Hess" userId="7dd7ab4c-6831-48c2-95b3-45d308a92412" providerId="ADAL" clId="{2FFD024B-09F6-4849-B1C7-8FD50CC5954E}" dt="2019-06-11T17:50:44.513" v="1014" actId="931"/>
          <ac:picMkLst>
            <pc:docMk/>
            <pc:sldMk cId="1283681210" sldId="318"/>
            <ac:picMk id="11" creationId="{0CA3C8DA-1D7B-D64E-86E3-E99294757AD0}"/>
          </ac:picMkLst>
        </pc:picChg>
        <pc:picChg chg="add del mod">
          <ac:chgData name="Bryan Hess" userId="7dd7ab4c-6831-48c2-95b3-45d308a92412" providerId="ADAL" clId="{2FFD024B-09F6-4849-B1C7-8FD50CC5954E}" dt="2019-06-11T17:51:00.914" v="1018" actId="478"/>
          <ac:picMkLst>
            <pc:docMk/>
            <pc:sldMk cId="1283681210" sldId="318"/>
            <ac:picMk id="13" creationId="{A006C6BE-695A-B647-A51C-F7ABE7D72DD2}"/>
          </ac:picMkLst>
        </pc:picChg>
      </pc:sldChg>
      <pc:sldChg chg="modSp">
        <pc:chgData name="Bryan Hess" userId="7dd7ab4c-6831-48c2-95b3-45d308a92412" providerId="ADAL" clId="{2FFD024B-09F6-4849-B1C7-8FD50CC5954E}" dt="2019-06-13T16:49:18.791" v="3483" actId="20577"/>
        <pc:sldMkLst>
          <pc:docMk/>
          <pc:sldMk cId="657343451" sldId="319"/>
        </pc:sldMkLst>
        <pc:spChg chg="mod">
          <ac:chgData name="Bryan Hess" userId="7dd7ab4c-6831-48c2-95b3-45d308a92412" providerId="ADAL" clId="{2FFD024B-09F6-4849-B1C7-8FD50CC5954E}" dt="2019-06-11T18:11:56.958" v="2079" actId="20577"/>
          <ac:spMkLst>
            <pc:docMk/>
            <pc:sldMk cId="657343451" sldId="319"/>
            <ac:spMk id="2" creationId="{697A1AA0-D9AB-D64C-8846-547B88648556}"/>
          </ac:spMkLst>
        </pc:spChg>
        <pc:spChg chg="mod">
          <ac:chgData name="Bryan Hess" userId="7dd7ab4c-6831-48c2-95b3-45d308a92412" providerId="ADAL" clId="{2FFD024B-09F6-4849-B1C7-8FD50CC5954E}" dt="2019-06-13T16:49:18.791" v="3483" actId="20577"/>
          <ac:spMkLst>
            <pc:docMk/>
            <pc:sldMk cId="657343451" sldId="319"/>
            <ac:spMk id="3" creationId="{CF96455E-78B5-AA41-AFFA-92E516209B69}"/>
          </ac:spMkLst>
        </pc:spChg>
      </pc:sldChg>
      <pc:sldChg chg="modSp add">
        <pc:chgData name="Bryan Hess" userId="7dd7ab4c-6831-48c2-95b3-45d308a92412" providerId="ADAL" clId="{2FFD024B-09F6-4849-B1C7-8FD50CC5954E}" dt="2019-06-13T14:58:52.937" v="3060" actId="313"/>
        <pc:sldMkLst>
          <pc:docMk/>
          <pc:sldMk cId="4216083985" sldId="321"/>
        </pc:sldMkLst>
        <pc:spChg chg="mod">
          <ac:chgData name="Bryan Hess" userId="7dd7ab4c-6831-48c2-95b3-45d308a92412" providerId="ADAL" clId="{2FFD024B-09F6-4849-B1C7-8FD50CC5954E}" dt="2019-06-11T16:09:12.670" v="69" actId="20577"/>
          <ac:spMkLst>
            <pc:docMk/>
            <pc:sldMk cId="4216083985" sldId="321"/>
            <ac:spMk id="2" creationId="{7BC445D2-6130-D54F-89AF-57994837D51A}"/>
          </ac:spMkLst>
        </pc:spChg>
        <pc:spChg chg="mod">
          <ac:chgData name="Bryan Hess" userId="7dd7ab4c-6831-48c2-95b3-45d308a92412" providerId="ADAL" clId="{2FFD024B-09F6-4849-B1C7-8FD50CC5954E}" dt="2019-06-13T14:58:52.937" v="3060" actId="313"/>
          <ac:spMkLst>
            <pc:docMk/>
            <pc:sldMk cId="4216083985" sldId="321"/>
            <ac:spMk id="3" creationId="{04885971-C3F0-3243-B6C2-BB9D5C149A87}"/>
          </ac:spMkLst>
        </pc:spChg>
      </pc:sldChg>
      <pc:sldChg chg="modSp">
        <pc:chgData name="Bryan Hess" userId="7dd7ab4c-6831-48c2-95b3-45d308a92412" providerId="ADAL" clId="{2FFD024B-09F6-4849-B1C7-8FD50CC5954E}" dt="2019-06-13T16:51:01.708" v="3613" actId="20577"/>
        <pc:sldMkLst>
          <pc:docMk/>
          <pc:sldMk cId="151748506" sldId="327"/>
        </pc:sldMkLst>
        <pc:spChg chg="mod">
          <ac:chgData name="Bryan Hess" userId="7dd7ab4c-6831-48c2-95b3-45d308a92412" providerId="ADAL" clId="{2FFD024B-09F6-4849-B1C7-8FD50CC5954E}" dt="2019-06-13T16:51:01.708" v="3613" actId="20577"/>
          <ac:spMkLst>
            <pc:docMk/>
            <pc:sldMk cId="151748506" sldId="327"/>
            <ac:spMk id="3" creationId="{00000000-0000-0000-0000-000000000000}"/>
          </ac:spMkLst>
        </pc:spChg>
      </pc:sldChg>
      <pc:sldChg chg="modSp">
        <pc:chgData name="Bryan Hess" userId="7dd7ab4c-6831-48c2-95b3-45d308a92412" providerId="ADAL" clId="{2FFD024B-09F6-4849-B1C7-8FD50CC5954E}" dt="2019-06-13T16:51:16.812" v="3617" actId="20577"/>
        <pc:sldMkLst>
          <pc:docMk/>
          <pc:sldMk cId="545352664" sldId="328"/>
        </pc:sldMkLst>
        <pc:spChg chg="mod">
          <ac:chgData name="Bryan Hess" userId="7dd7ab4c-6831-48c2-95b3-45d308a92412" providerId="ADAL" clId="{2FFD024B-09F6-4849-B1C7-8FD50CC5954E}" dt="2019-06-13T16:51:16.812" v="3617" actId="20577"/>
          <ac:spMkLst>
            <pc:docMk/>
            <pc:sldMk cId="545352664" sldId="328"/>
            <ac:spMk id="6" creationId="{00000000-0000-0000-0000-000000000000}"/>
          </ac:spMkLst>
        </pc:spChg>
      </pc:sldChg>
      <pc:sldChg chg="addSp delSp modSp add ord">
        <pc:chgData name="Bryan Hess" userId="7dd7ab4c-6831-48c2-95b3-45d308a92412" providerId="ADAL" clId="{2FFD024B-09F6-4849-B1C7-8FD50CC5954E}" dt="2019-06-18T14:48:22.505" v="3819"/>
        <pc:sldMkLst>
          <pc:docMk/>
          <pc:sldMk cId="2789068057" sldId="329"/>
        </pc:sldMkLst>
        <pc:spChg chg="mod">
          <ac:chgData name="Bryan Hess" userId="7dd7ab4c-6831-48c2-95b3-45d308a92412" providerId="ADAL" clId="{2FFD024B-09F6-4849-B1C7-8FD50CC5954E}" dt="2019-06-13T12:31:08.256" v="2568" actId="20577"/>
          <ac:spMkLst>
            <pc:docMk/>
            <pc:sldMk cId="2789068057" sldId="329"/>
            <ac:spMk id="2" creationId="{B2B4560A-74B3-CF4A-9E46-55785429A2AE}"/>
          </ac:spMkLst>
        </pc:spChg>
        <pc:spChg chg="del">
          <ac:chgData name="Bryan Hess" userId="7dd7ab4c-6831-48c2-95b3-45d308a92412" providerId="ADAL" clId="{2FFD024B-09F6-4849-B1C7-8FD50CC5954E}" dt="2019-06-12T16:51:11.515" v="2463"/>
          <ac:spMkLst>
            <pc:docMk/>
            <pc:sldMk cId="2789068057" sldId="329"/>
            <ac:spMk id="3" creationId="{CD35549A-5020-0B43-A15F-4EAFA91AAE8F}"/>
          </ac:spMkLst>
        </pc:spChg>
        <pc:picChg chg="add mod modCrop">
          <ac:chgData name="Bryan Hess" userId="7dd7ab4c-6831-48c2-95b3-45d308a92412" providerId="ADAL" clId="{2FFD024B-09F6-4849-B1C7-8FD50CC5954E}" dt="2019-06-12T16:52:05.858" v="2552" actId="732"/>
          <ac:picMkLst>
            <pc:docMk/>
            <pc:sldMk cId="2789068057" sldId="329"/>
            <ac:picMk id="7" creationId="{5C4FE263-E5EB-5549-8AD7-3A7CCC8F2AD8}"/>
          </ac:picMkLst>
        </pc:picChg>
      </pc:sldChg>
      <pc:sldChg chg="modSp add del">
        <pc:chgData name="Bryan Hess" userId="7dd7ab4c-6831-48c2-95b3-45d308a92412" providerId="ADAL" clId="{2FFD024B-09F6-4849-B1C7-8FD50CC5954E}" dt="2019-06-17T19:29:36.117" v="3818" actId="20577"/>
        <pc:sldMkLst>
          <pc:docMk/>
          <pc:sldMk cId="3108024402" sldId="330"/>
        </pc:sldMkLst>
        <pc:spChg chg="mod">
          <ac:chgData name="Bryan Hess" userId="7dd7ab4c-6831-48c2-95b3-45d308a92412" providerId="ADAL" clId="{2FFD024B-09F6-4849-B1C7-8FD50CC5954E}" dt="2019-06-17T19:29:36.117" v="3818" actId="20577"/>
          <ac:spMkLst>
            <pc:docMk/>
            <pc:sldMk cId="3108024402" sldId="330"/>
            <ac:spMk id="3" creationId="{2685AE3C-2094-419E-BDA4-4C25894BAB36}"/>
          </ac:spMkLst>
        </pc:spChg>
      </pc:sldChg>
      <pc:sldChg chg="addSp delSp modSp add">
        <pc:chgData name="Bryan Hess" userId="7dd7ab4c-6831-48c2-95b3-45d308a92412" providerId="ADAL" clId="{2FFD024B-09F6-4849-B1C7-8FD50CC5954E}" dt="2019-06-17T19:26:31.424" v="3723" actId="27636"/>
        <pc:sldMkLst>
          <pc:docMk/>
          <pc:sldMk cId="3613331743" sldId="334"/>
        </pc:sldMkLst>
        <pc:spChg chg="mod">
          <ac:chgData name="Bryan Hess" userId="7dd7ab4c-6831-48c2-95b3-45d308a92412" providerId="ADAL" clId="{2FFD024B-09F6-4849-B1C7-8FD50CC5954E}" dt="2019-06-17T19:26:31.424" v="3723" actId="27636"/>
          <ac:spMkLst>
            <pc:docMk/>
            <pc:sldMk cId="3613331743" sldId="334"/>
            <ac:spMk id="2" creationId="{D30F10E6-207B-5744-B4DB-010822F45E67}"/>
          </ac:spMkLst>
        </pc:spChg>
        <pc:spChg chg="del">
          <ac:chgData name="Bryan Hess" userId="7dd7ab4c-6831-48c2-95b3-45d308a92412" providerId="ADAL" clId="{2FFD024B-09F6-4849-B1C7-8FD50CC5954E}" dt="2019-06-17T19:25:53.431" v="3620" actId="931"/>
          <ac:spMkLst>
            <pc:docMk/>
            <pc:sldMk cId="3613331743" sldId="334"/>
            <ac:spMk id="3" creationId="{2EE1267A-4F74-7E46-A8DF-FC8922EC46F4}"/>
          </ac:spMkLst>
        </pc:spChg>
        <pc:picChg chg="add mod">
          <ac:chgData name="Bryan Hess" userId="7dd7ab4c-6831-48c2-95b3-45d308a92412" providerId="ADAL" clId="{2FFD024B-09F6-4849-B1C7-8FD50CC5954E}" dt="2019-06-17T19:25:53.431" v="3620" actId="931"/>
          <ac:picMkLst>
            <pc:docMk/>
            <pc:sldMk cId="3613331743" sldId="334"/>
            <ac:picMk id="7" creationId="{67F17CF3-C41D-CB4C-A5B1-32CB71EE1A5F}"/>
          </ac:picMkLst>
        </pc:picChg>
      </pc:sldChg>
    </pc:docChg>
  </pc:docChgLst>
  <pc:docChgLst>
    <pc:chgData name="Bryan Hess" userId="S::bhess@jlab.org::7dd7ab4c-6831-48c2-95b3-45d308a92412" providerId="AD" clId="Web-{206F860E-933C-428F-B506-B7543A08B18A}"/>
    <pc:docChg chg="addSld delSld modSld sldOrd">
      <pc:chgData name="Bryan Hess" userId="S::bhess@jlab.org::7dd7ab4c-6831-48c2-95b3-45d308a92412" providerId="AD" clId="Web-{206F860E-933C-428F-B506-B7543A08B18A}" dt="2019-06-16T21:25:03.968" v="1643" actId="20577"/>
      <pc:docMkLst>
        <pc:docMk/>
      </pc:docMkLst>
      <pc:sldChg chg="modSp">
        <pc:chgData name="Bryan Hess" userId="S::bhess@jlab.org::7dd7ab4c-6831-48c2-95b3-45d308a92412" providerId="AD" clId="Web-{206F860E-933C-428F-B506-B7543A08B18A}" dt="2019-06-16T21:25:00.827" v="1642" actId="20577"/>
        <pc:sldMkLst>
          <pc:docMk/>
          <pc:sldMk cId="5797285" sldId="308"/>
        </pc:sldMkLst>
        <pc:spChg chg="mod">
          <ac:chgData name="Bryan Hess" userId="S::bhess@jlab.org::7dd7ab4c-6831-48c2-95b3-45d308a92412" providerId="AD" clId="Web-{206F860E-933C-428F-B506-B7543A08B18A}" dt="2019-06-16T21:25:00.827" v="1642" actId="20577"/>
          <ac:spMkLst>
            <pc:docMk/>
            <pc:sldMk cId="5797285" sldId="308"/>
            <ac:spMk id="6" creationId="{00000000-0000-0000-0000-000000000000}"/>
          </ac:spMkLst>
        </pc:spChg>
      </pc:sldChg>
      <pc:sldChg chg="modSp">
        <pc:chgData name="Bryan Hess" userId="S::bhess@jlab.org::7dd7ab4c-6831-48c2-95b3-45d308a92412" providerId="AD" clId="Web-{206F860E-933C-428F-B506-B7543A08B18A}" dt="2019-06-16T21:17:11.457" v="1450" actId="20577"/>
        <pc:sldMkLst>
          <pc:docMk/>
          <pc:sldMk cId="1751402343" sldId="310"/>
        </pc:sldMkLst>
        <pc:spChg chg="mod">
          <ac:chgData name="Bryan Hess" userId="S::bhess@jlab.org::7dd7ab4c-6831-48c2-95b3-45d308a92412" providerId="AD" clId="Web-{206F860E-933C-428F-B506-B7543A08B18A}" dt="2019-06-16T21:17:11.457" v="1450" actId="20577"/>
          <ac:spMkLst>
            <pc:docMk/>
            <pc:sldMk cId="1751402343" sldId="310"/>
            <ac:spMk id="7" creationId="{9F03A84D-306A-944B-B19E-1BB5EF37196E}"/>
          </ac:spMkLst>
        </pc:spChg>
      </pc:sldChg>
      <pc:sldChg chg="modSp">
        <pc:chgData name="Bryan Hess" userId="S::bhess@jlab.org::7dd7ab4c-6831-48c2-95b3-45d308a92412" providerId="AD" clId="Web-{206F860E-933C-428F-B506-B7543A08B18A}" dt="2019-06-16T21:14:19.478" v="1393" actId="20577"/>
        <pc:sldMkLst>
          <pc:docMk/>
          <pc:sldMk cId="1283681210" sldId="318"/>
        </pc:sldMkLst>
        <pc:spChg chg="mod">
          <ac:chgData name="Bryan Hess" userId="S::bhess@jlab.org::7dd7ab4c-6831-48c2-95b3-45d308a92412" providerId="AD" clId="Web-{206F860E-933C-428F-B506-B7543A08B18A}" dt="2019-06-16T21:14:19.478" v="1393" actId="20577"/>
          <ac:spMkLst>
            <pc:docMk/>
            <pc:sldMk cId="1283681210" sldId="318"/>
            <ac:spMk id="3" creationId="{F3C07021-4428-7B48-B541-4EF9FCDAAE38}"/>
          </ac:spMkLst>
        </pc:spChg>
      </pc:sldChg>
      <pc:sldChg chg="modSp">
        <pc:chgData name="Bryan Hess" userId="S::bhess@jlab.org::7dd7ab4c-6831-48c2-95b3-45d308a92412" providerId="AD" clId="Web-{206F860E-933C-428F-B506-B7543A08B18A}" dt="2019-06-16T21:17:50.695" v="1472" actId="20577"/>
        <pc:sldMkLst>
          <pc:docMk/>
          <pc:sldMk cId="657343451" sldId="319"/>
        </pc:sldMkLst>
        <pc:spChg chg="mod">
          <ac:chgData name="Bryan Hess" userId="S::bhess@jlab.org::7dd7ab4c-6831-48c2-95b3-45d308a92412" providerId="AD" clId="Web-{206F860E-933C-428F-B506-B7543A08B18A}" dt="2019-06-16T21:17:50.695" v="1472" actId="20577"/>
          <ac:spMkLst>
            <pc:docMk/>
            <pc:sldMk cId="657343451" sldId="319"/>
            <ac:spMk id="3" creationId="{CF96455E-78B5-AA41-AFFA-92E516209B69}"/>
          </ac:spMkLst>
        </pc:spChg>
      </pc:sldChg>
      <pc:sldChg chg="modSp">
        <pc:chgData name="Bryan Hess" userId="S::bhess@jlab.org::7dd7ab4c-6831-48c2-95b3-45d308a92412" providerId="AD" clId="Web-{206F860E-933C-428F-B506-B7543A08B18A}" dt="2019-06-16T21:13:37.290" v="1359" actId="20577"/>
        <pc:sldMkLst>
          <pc:docMk/>
          <pc:sldMk cId="4216083985" sldId="321"/>
        </pc:sldMkLst>
        <pc:spChg chg="mod">
          <ac:chgData name="Bryan Hess" userId="S::bhess@jlab.org::7dd7ab4c-6831-48c2-95b3-45d308a92412" providerId="AD" clId="Web-{206F860E-933C-428F-B506-B7543A08B18A}" dt="2019-06-16T21:13:37.290" v="1359" actId="20577"/>
          <ac:spMkLst>
            <pc:docMk/>
            <pc:sldMk cId="4216083985" sldId="321"/>
            <ac:spMk id="3" creationId="{04885971-C3F0-3243-B6C2-BB9D5C149A87}"/>
          </ac:spMkLst>
        </pc:spChg>
      </pc:sldChg>
      <pc:sldChg chg="modSp">
        <pc:chgData name="Bryan Hess" userId="S::bhess@jlab.org::7dd7ab4c-6831-48c2-95b3-45d308a92412" providerId="AD" clId="Web-{206F860E-933C-428F-B506-B7543A08B18A}" dt="2019-06-16T20:59:34.079" v="629" actId="20577"/>
        <pc:sldMkLst>
          <pc:docMk/>
          <pc:sldMk cId="1964529724" sldId="322"/>
        </pc:sldMkLst>
        <pc:spChg chg="mod">
          <ac:chgData name="Bryan Hess" userId="S::bhess@jlab.org::7dd7ab4c-6831-48c2-95b3-45d308a92412" providerId="AD" clId="Web-{206F860E-933C-428F-B506-B7543A08B18A}" dt="2019-06-16T20:59:34.079" v="629" actId="20577"/>
          <ac:spMkLst>
            <pc:docMk/>
            <pc:sldMk cId="1964529724" sldId="322"/>
            <ac:spMk id="2" creationId="{402F8116-0C79-1745-BBD0-A62AD6566577}"/>
          </ac:spMkLst>
        </pc:spChg>
      </pc:sldChg>
      <pc:sldChg chg="modSp">
        <pc:chgData name="Bryan Hess" userId="S::bhess@jlab.org::7dd7ab4c-6831-48c2-95b3-45d308a92412" providerId="AD" clId="Web-{206F860E-933C-428F-B506-B7543A08B18A}" dt="2019-06-16T20:39:13.100" v="94" actId="20577"/>
        <pc:sldMkLst>
          <pc:docMk/>
          <pc:sldMk cId="577075349" sldId="323"/>
        </pc:sldMkLst>
        <pc:spChg chg="mod">
          <ac:chgData name="Bryan Hess" userId="S::bhess@jlab.org::7dd7ab4c-6831-48c2-95b3-45d308a92412" providerId="AD" clId="Web-{206F860E-933C-428F-B506-B7543A08B18A}" dt="2019-06-16T20:39:13.100" v="94" actId="20577"/>
          <ac:spMkLst>
            <pc:docMk/>
            <pc:sldMk cId="577075349" sldId="323"/>
            <ac:spMk id="3" creationId="{00000000-0000-0000-0000-000000000000}"/>
          </ac:spMkLst>
        </pc:spChg>
      </pc:sldChg>
      <pc:sldChg chg="modSp">
        <pc:chgData name="Bryan Hess" userId="S::bhess@jlab.org::7dd7ab4c-6831-48c2-95b3-45d308a92412" providerId="AD" clId="Web-{206F860E-933C-428F-B506-B7543A08B18A}" dt="2019-06-16T21:05:59.977" v="1004" actId="20577"/>
        <pc:sldMkLst>
          <pc:docMk/>
          <pc:sldMk cId="1390860794" sldId="324"/>
        </pc:sldMkLst>
        <pc:spChg chg="mod">
          <ac:chgData name="Bryan Hess" userId="S::bhess@jlab.org::7dd7ab4c-6831-48c2-95b3-45d308a92412" providerId="AD" clId="Web-{206F860E-933C-428F-B506-B7543A08B18A}" dt="2019-06-16T21:05:59.977" v="1004" actId="20577"/>
          <ac:spMkLst>
            <pc:docMk/>
            <pc:sldMk cId="1390860794" sldId="324"/>
            <ac:spMk id="3" creationId="{00000000-0000-0000-0000-000000000000}"/>
          </ac:spMkLst>
        </pc:spChg>
      </pc:sldChg>
      <pc:sldChg chg="modSp">
        <pc:chgData name="Bryan Hess" userId="S::bhess@jlab.org::7dd7ab4c-6831-48c2-95b3-45d308a92412" providerId="AD" clId="Web-{206F860E-933C-428F-B506-B7543A08B18A}" dt="2019-06-16T21:08:23.619" v="1089" actId="20577"/>
        <pc:sldMkLst>
          <pc:docMk/>
          <pc:sldMk cId="1095239275" sldId="325"/>
        </pc:sldMkLst>
        <pc:spChg chg="mod">
          <ac:chgData name="Bryan Hess" userId="S::bhess@jlab.org::7dd7ab4c-6831-48c2-95b3-45d308a92412" providerId="AD" clId="Web-{206F860E-933C-428F-B506-B7543A08B18A}" dt="2019-06-16T21:07:20.353" v="1022" actId="20577"/>
          <ac:spMkLst>
            <pc:docMk/>
            <pc:sldMk cId="1095239275" sldId="325"/>
            <ac:spMk id="2" creationId="{00000000-0000-0000-0000-000000000000}"/>
          </ac:spMkLst>
        </pc:spChg>
        <pc:spChg chg="mod">
          <ac:chgData name="Bryan Hess" userId="S::bhess@jlab.org::7dd7ab4c-6831-48c2-95b3-45d308a92412" providerId="AD" clId="Web-{206F860E-933C-428F-B506-B7543A08B18A}" dt="2019-06-16T21:08:23.619" v="1089" actId="20577"/>
          <ac:spMkLst>
            <pc:docMk/>
            <pc:sldMk cId="1095239275" sldId="325"/>
            <ac:spMk id="3" creationId="{00000000-0000-0000-0000-000000000000}"/>
          </ac:spMkLst>
        </pc:spChg>
      </pc:sldChg>
      <pc:sldChg chg="del">
        <pc:chgData name="Bryan Hess" userId="S::bhess@jlab.org::7dd7ab4c-6831-48c2-95b3-45d308a92412" providerId="AD" clId="Web-{206F860E-933C-428F-B506-B7543A08B18A}" dt="2019-06-16T20:42:48.156" v="346"/>
        <pc:sldMkLst>
          <pc:docMk/>
          <pc:sldMk cId="1423961037" sldId="326"/>
        </pc:sldMkLst>
      </pc:sldChg>
      <pc:sldChg chg="modSp">
        <pc:chgData name="Bryan Hess" userId="S::bhess@jlab.org::7dd7ab4c-6831-48c2-95b3-45d308a92412" providerId="AD" clId="Web-{206F860E-933C-428F-B506-B7543A08B18A}" dt="2019-06-16T21:19:06.539" v="1514" actId="20577"/>
        <pc:sldMkLst>
          <pc:docMk/>
          <pc:sldMk cId="151748506" sldId="327"/>
        </pc:sldMkLst>
        <pc:spChg chg="mod">
          <ac:chgData name="Bryan Hess" userId="S::bhess@jlab.org::7dd7ab4c-6831-48c2-95b3-45d308a92412" providerId="AD" clId="Web-{206F860E-933C-428F-B506-B7543A08B18A}" dt="2019-06-16T21:19:06.539" v="1514" actId="20577"/>
          <ac:spMkLst>
            <pc:docMk/>
            <pc:sldMk cId="151748506" sldId="327"/>
            <ac:spMk id="3" creationId="{00000000-0000-0000-0000-000000000000}"/>
          </ac:spMkLst>
        </pc:spChg>
      </pc:sldChg>
      <pc:sldChg chg="modSp">
        <pc:chgData name="Bryan Hess" userId="S::bhess@jlab.org::7dd7ab4c-6831-48c2-95b3-45d308a92412" providerId="AD" clId="Web-{206F860E-933C-428F-B506-B7543A08B18A}" dt="2019-06-16T21:19:33.134" v="1533" actId="20577"/>
        <pc:sldMkLst>
          <pc:docMk/>
          <pc:sldMk cId="545352664" sldId="328"/>
        </pc:sldMkLst>
        <pc:spChg chg="mod">
          <ac:chgData name="Bryan Hess" userId="S::bhess@jlab.org::7dd7ab4c-6831-48c2-95b3-45d308a92412" providerId="AD" clId="Web-{206F860E-933C-428F-B506-B7543A08B18A}" dt="2019-06-16T21:19:33.134" v="1533" actId="20577"/>
          <ac:spMkLst>
            <pc:docMk/>
            <pc:sldMk cId="545352664" sldId="328"/>
            <ac:spMk id="2" creationId="{00000000-0000-0000-0000-000000000000}"/>
          </ac:spMkLst>
        </pc:spChg>
        <pc:spChg chg="mod">
          <ac:chgData name="Bryan Hess" userId="S::bhess@jlab.org::7dd7ab4c-6831-48c2-95b3-45d308a92412" providerId="AD" clId="Web-{206F860E-933C-428F-B506-B7543A08B18A}" dt="2019-06-16T20:39:13.006" v="92" actId="20577"/>
          <ac:spMkLst>
            <pc:docMk/>
            <pc:sldMk cId="545352664" sldId="328"/>
            <ac:spMk id="6" creationId="{00000000-0000-0000-0000-000000000000}"/>
          </ac:spMkLst>
        </pc:spChg>
      </pc:sldChg>
      <pc:sldChg chg="modSp">
        <pc:chgData name="Bryan Hess" userId="S::bhess@jlab.org::7dd7ab4c-6831-48c2-95b3-45d308a92412" providerId="AD" clId="Web-{206F860E-933C-428F-B506-B7543A08B18A}" dt="2019-06-16T20:58:34.500" v="602" actId="20577"/>
        <pc:sldMkLst>
          <pc:docMk/>
          <pc:sldMk cId="2789068057" sldId="329"/>
        </pc:sldMkLst>
        <pc:spChg chg="mod">
          <ac:chgData name="Bryan Hess" userId="S::bhess@jlab.org::7dd7ab4c-6831-48c2-95b3-45d308a92412" providerId="AD" clId="Web-{206F860E-933C-428F-B506-B7543A08B18A}" dt="2019-06-16T20:58:34.500" v="602" actId="20577"/>
          <ac:spMkLst>
            <pc:docMk/>
            <pc:sldMk cId="2789068057" sldId="329"/>
            <ac:spMk id="2" creationId="{B2B4560A-74B3-CF4A-9E46-55785429A2AE}"/>
          </ac:spMkLst>
        </pc:spChg>
      </pc:sldChg>
      <pc:sldChg chg="modSp new">
        <pc:chgData name="Bryan Hess" userId="S::bhess@jlab.org::7dd7ab4c-6831-48c2-95b3-45d308a92412" providerId="AD" clId="Web-{206F860E-933C-428F-B506-B7543A08B18A}" dt="2019-06-16T21:12:48.269" v="1347" actId="20577"/>
        <pc:sldMkLst>
          <pc:docMk/>
          <pc:sldMk cId="3108024402" sldId="330"/>
        </pc:sldMkLst>
        <pc:spChg chg="mod">
          <ac:chgData name="Bryan Hess" userId="S::bhess@jlab.org::7dd7ab4c-6831-48c2-95b3-45d308a92412" providerId="AD" clId="Web-{206F860E-933C-428F-B506-B7543A08B18A}" dt="2019-06-16T20:57:13.187" v="518" actId="20577"/>
          <ac:spMkLst>
            <pc:docMk/>
            <pc:sldMk cId="3108024402" sldId="330"/>
            <ac:spMk id="2" creationId="{A6103CFC-AA03-4421-B638-61C189930FE8}"/>
          </ac:spMkLst>
        </pc:spChg>
        <pc:spChg chg="mod">
          <ac:chgData name="Bryan Hess" userId="S::bhess@jlab.org::7dd7ab4c-6831-48c2-95b3-45d308a92412" providerId="AD" clId="Web-{206F860E-933C-428F-B506-B7543A08B18A}" dt="2019-06-16T21:12:48.269" v="1347" actId="20577"/>
          <ac:spMkLst>
            <pc:docMk/>
            <pc:sldMk cId="3108024402" sldId="330"/>
            <ac:spMk id="3" creationId="{2685AE3C-2094-419E-BDA4-4C25894BAB36}"/>
          </ac:spMkLst>
        </pc:spChg>
      </pc:sldChg>
      <pc:sldChg chg="modSp new">
        <pc:chgData name="Bryan Hess" userId="S::bhess@jlab.org::7dd7ab4c-6831-48c2-95b3-45d308a92412" providerId="AD" clId="Web-{206F860E-933C-428F-B506-B7543A08B18A}" dt="2019-06-16T21:10:59.486" v="1275" actId="20577"/>
        <pc:sldMkLst>
          <pc:docMk/>
          <pc:sldMk cId="3282759667" sldId="331"/>
        </pc:sldMkLst>
        <pc:spChg chg="mod">
          <ac:chgData name="Bryan Hess" userId="S::bhess@jlab.org::7dd7ab4c-6831-48c2-95b3-45d308a92412" providerId="AD" clId="Web-{206F860E-933C-428F-B506-B7543A08B18A}" dt="2019-06-16T21:10:59.486" v="1275" actId="20577"/>
          <ac:spMkLst>
            <pc:docMk/>
            <pc:sldMk cId="3282759667" sldId="331"/>
            <ac:spMk id="2" creationId="{0D358900-8721-4125-A133-CA41C5DB2028}"/>
          </ac:spMkLst>
        </pc:spChg>
        <pc:spChg chg="mod">
          <ac:chgData name="Bryan Hess" userId="S::bhess@jlab.org::7dd7ab4c-6831-48c2-95b3-45d308a92412" providerId="AD" clId="Web-{206F860E-933C-428F-B506-B7543A08B18A}" dt="2019-06-16T21:10:38.970" v="1263" actId="20577"/>
          <ac:spMkLst>
            <pc:docMk/>
            <pc:sldMk cId="3282759667" sldId="331"/>
            <ac:spMk id="3" creationId="{BE709CC9-8A18-4B83-B46D-639C1D7BDFB5}"/>
          </ac:spMkLst>
        </pc:spChg>
      </pc:sldChg>
      <pc:sldChg chg="modSp new">
        <pc:chgData name="Bryan Hess" userId="S::bhess@jlab.org::7dd7ab4c-6831-48c2-95b3-45d308a92412" providerId="AD" clId="Web-{206F860E-933C-428F-B506-B7543A08B18A}" dt="2019-06-16T21:00:53.116" v="644" actId="20577"/>
        <pc:sldMkLst>
          <pc:docMk/>
          <pc:sldMk cId="815129079" sldId="332"/>
        </pc:sldMkLst>
        <pc:spChg chg="mod">
          <ac:chgData name="Bryan Hess" userId="S::bhess@jlab.org::7dd7ab4c-6831-48c2-95b3-45d308a92412" providerId="AD" clId="Web-{206F860E-933C-428F-B506-B7543A08B18A}" dt="2019-06-16T20:44:17.347" v="394" actId="20577"/>
          <ac:spMkLst>
            <pc:docMk/>
            <pc:sldMk cId="815129079" sldId="332"/>
            <ac:spMk id="4" creationId="{DADC7CAE-8B53-4CDF-B317-815D57CE0903}"/>
          </ac:spMkLst>
        </pc:spChg>
        <pc:spChg chg="mod">
          <ac:chgData name="Bryan Hess" userId="S::bhess@jlab.org::7dd7ab4c-6831-48c2-95b3-45d308a92412" providerId="AD" clId="Web-{206F860E-933C-428F-B506-B7543A08B18A}" dt="2019-06-16T20:44:53.457" v="404" actId="20577"/>
          <ac:spMkLst>
            <pc:docMk/>
            <pc:sldMk cId="815129079" sldId="332"/>
            <ac:spMk id="6" creationId="{E721BE4A-3CBB-43C7-89AD-A549DD377998}"/>
          </ac:spMkLst>
        </pc:spChg>
        <pc:spChg chg="mod">
          <ac:chgData name="Bryan Hess" userId="S::bhess@jlab.org::7dd7ab4c-6831-48c2-95b3-45d308a92412" providerId="AD" clId="Web-{206F860E-933C-428F-B506-B7543A08B18A}" dt="2019-06-16T21:00:53.116" v="644" actId="20577"/>
          <ac:spMkLst>
            <pc:docMk/>
            <pc:sldMk cId="815129079" sldId="332"/>
            <ac:spMk id="7" creationId="{3AD45175-BFF0-41C1-8034-129908187148}"/>
          </ac:spMkLst>
        </pc:spChg>
      </pc:sldChg>
      <pc:sldChg chg="modSp new ord">
        <pc:chgData name="Bryan Hess" userId="S::bhess@jlab.org::7dd7ab4c-6831-48c2-95b3-45d308a92412" providerId="AD" clId="Web-{206F860E-933C-428F-B506-B7543A08B18A}" dt="2019-06-16T21:06:30.431" v="1015"/>
        <pc:sldMkLst>
          <pc:docMk/>
          <pc:sldMk cId="2608992137" sldId="333"/>
        </pc:sldMkLst>
        <pc:spChg chg="mod">
          <ac:chgData name="Bryan Hess" userId="S::bhess@jlab.org::7dd7ab4c-6831-48c2-95b3-45d308a92412" providerId="AD" clId="Web-{206F860E-933C-428F-B506-B7543A08B18A}" dt="2019-06-16T21:06:25.321" v="1012" actId="20577"/>
          <ac:spMkLst>
            <pc:docMk/>
            <pc:sldMk cId="2608992137" sldId="333"/>
            <ac:spMk id="2" creationId="{51538B19-0D59-4DA4-B97F-5754513A2EE5}"/>
          </ac:spMkLst>
        </pc:spChg>
      </pc:sldChg>
    </pc:docChg>
  </pc:docChgLst>
  <pc:docChgLst>
    <pc:chgData name="Bryan Hess" userId="S::bhess@jlab.org::7dd7ab4c-6831-48c2-95b3-45d308a92412" providerId="AD" clId="Web-{6D37EA3B-69F3-4C9A-A198-610480A667BB}"/>
    <pc:docChg chg="modSld sldOrd">
      <pc:chgData name="Bryan Hess" userId="S::bhess@jlab.org::7dd7ab4c-6831-48c2-95b3-45d308a92412" providerId="AD" clId="Web-{6D37EA3B-69F3-4C9A-A198-610480A667BB}" dt="2019-06-18T14:47:21.923" v="39"/>
      <pc:docMkLst>
        <pc:docMk/>
      </pc:docMkLst>
      <pc:sldChg chg="modSp">
        <pc:chgData name="Bryan Hess" userId="S::bhess@jlab.org::7dd7ab4c-6831-48c2-95b3-45d308a92412" providerId="AD" clId="Web-{6D37EA3B-69F3-4C9A-A198-610480A667BB}" dt="2019-06-18T14:46:25.688" v="18" actId="20577"/>
        <pc:sldMkLst>
          <pc:docMk/>
          <pc:sldMk cId="657343451" sldId="319"/>
        </pc:sldMkLst>
        <pc:spChg chg="mod">
          <ac:chgData name="Bryan Hess" userId="S::bhess@jlab.org::7dd7ab4c-6831-48c2-95b3-45d308a92412" providerId="AD" clId="Web-{6D37EA3B-69F3-4C9A-A198-610480A667BB}" dt="2019-06-18T14:46:25.688" v="18" actId="20577"/>
          <ac:spMkLst>
            <pc:docMk/>
            <pc:sldMk cId="657343451" sldId="319"/>
            <ac:spMk id="3" creationId="{CF96455E-78B5-AA41-AFFA-92E516209B69}"/>
          </ac:spMkLst>
        </pc:spChg>
      </pc:sldChg>
      <pc:sldChg chg="modSp">
        <pc:chgData name="Bryan Hess" userId="S::bhess@jlab.org::7dd7ab4c-6831-48c2-95b3-45d308a92412" providerId="AD" clId="Web-{6D37EA3B-69F3-4C9A-A198-610480A667BB}" dt="2019-06-18T14:46:31.548" v="21" actId="20577"/>
        <pc:sldMkLst>
          <pc:docMk/>
          <pc:sldMk cId="545352664" sldId="328"/>
        </pc:sldMkLst>
        <pc:spChg chg="mod">
          <ac:chgData name="Bryan Hess" userId="S::bhess@jlab.org::7dd7ab4c-6831-48c2-95b3-45d308a92412" providerId="AD" clId="Web-{6D37EA3B-69F3-4C9A-A198-610480A667BB}" dt="2019-06-18T14:46:31.548" v="21" actId="20577"/>
          <ac:spMkLst>
            <pc:docMk/>
            <pc:sldMk cId="545352664" sldId="328"/>
            <ac:spMk id="3" creationId="{00000000-0000-0000-0000-000000000000}"/>
          </ac:spMkLst>
        </pc:spChg>
      </pc:sldChg>
      <pc:sldChg chg="ord">
        <pc:chgData name="Bryan Hess" userId="S::bhess@jlab.org::7dd7ab4c-6831-48c2-95b3-45d308a92412" providerId="AD" clId="Web-{6D37EA3B-69F3-4C9A-A198-610480A667BB}" dt="2019-06-18T14:47:21.923" v="39"/>
        <pc:sldMkLst>
          <pc:docMk/>
          <pc:sldMk cId="2789068057" sldId="329"/>
        </pc:sldMkLst>
      </pc:sldChg>
      <pc:sldChg chg="modSp">
        <pc:chgData name="Bryan Hess" userId="S::bhess@jlab.org::7dd7ab4c-6831-48c2-95b3-45d308a92412" providerId="AD" clId="Web-{6D37EA3B-69F3-4C9A-A198-610480A667BB}" dt="2019-06-18T14:47:11.985" v="37" actId="20577"/>
        <pc:sldMkLst>
          <pc:docMk/>
          <pc:sldMk cId="3282759667" sldId="331"/>
        </pc:sldMkLst>
        <pc:spChg chg="mod">
          <ac:chgData name="Bryan Hess" userId="S::bhess@jlab.org::7dd7ab4c-6831-48c2-95b3-45d308a92412" providerId="AD" clId="Web-{6D37EA3B-69F3-4C9A-A198-610480A667BB}" dt="2019-06-18T14:47:11.985" v="37" actId="20577"/>
          <ac:spMkLst>
            <pc:docMk/>
            <pc:sldMk cId="3282759667" sldId="331"/>
            <ac:spMk id="3" creationId="{BE709CC9-8A18-4B83-B46D-639C1D7BDFB5}"/>
          </ac:spMkLst>
        </pc:spChg>
      </pc:sldChg>
    </pc:docChg>
  </pc:docChgLst>
  <pc:docChgLst>
    <pc:chgData name="Bryan Hess" userId="S::bhess@jlab.org::7dd7ab4c-6831-48c2-95b3-45d308a92412" providerId="AD" clId="Web-{D1A86215-62BE-41D2-BCE4-40B89286B84C}"/>
    <pc:docChg chg="addSld delSld modSld sldOrd">
      <pc:chgData name="Bryan Hess" userId="S::bhess@jlab.org::7dd7ab4c-6831-48c2-95b3-45d308a92412" providerId="AD" clId="Web-{D1A86215-62BE-41D2-BCE4-40B89286B84C}" dt="2019-06-18T13:41:34.497" v="744" actId="20577"/>
      <pc:docMkLst>
        <pc:docMk/>
      </pc:docMkLst>
      <pc:sldChg chg="modSp">
        <pc:chgData name="Bryan Hess" userId="S::bhess@jlab.org::7dd7ab4c-6831-48c2-95b3-45d308a92412" providerId="AD" clId="Web-{D1A86215-62BE-41D2-BCE4-40B89286B84C}" dt="2019-06-18T13:06:50.424" v="63" actId="20577"/>
        <pc:sldMkLst>
          <pc:docMk/>
          <pc:sldMk cId="1751402343" sldId="310"/>
        </pc:sldMkLst>
        <pc:spChg chg="mod">
          <ac:chgData name="Bryan Hess" userId="S::bhess@jlab.org::7dd7ab4c-6831-48c2-95b3-45d308a92412" providerId="AD" clId="Web-{D1A86215-62BE-41D2-BCE4-40B89286B84C}" dt="2019-06-18T13:06:50.424" v="63" actId="20577"/>
          <ac:spMkLst>
            <pc:docMk/>
            <pc:sldMk cId="1751402343" sldId="310"/>
            <ac:spMk id="7" creationId="{9F03A84D-306A-944B-B19E-1BB5EF37196E}"/>
          </ac:spMkLst>
        </pc:spChg>
      </pc:sldChg>
      <pc:sldChg chg="modSp">
        <pc:chgData name="Bryan Hess" userId="S::bhess@jlab.org::7dd7ab4c-6831-48c2-95b3-45d308a92412" providerId="AD" clId="Web-{D1A86215-62BE-41D2-BCE4-40B89286B84C}" dt="2019-06-18T13:11:28.144" v="105" actId="20577"/>
        <pc:sldMkLst>
          <pc:docMk/>
          <pc:sldMk cId="657343451" sldId="319"/>
        </pc:sldMkLst>
        <pc:spChg chg="mod">
          <ac:chgData name="Bryan Hess" userId="S::bhess@jlab.org::7dd7ab4c-6831-48c2-95b3-45d308a92412" providerId="AD" clId="Web-{D1A86215-62BE-41D2-BCE4-40B89286B84C}" dt="2019-06-18T13:11:28.144" v="105" actId="20577"/>
          <ac:spMkLst>
            <pc:docMk/>
            <pc:sldMk cId="657343451" sldId="319"/>
            <ac:spMk id="3" creationId="{CF96455E-78B5-AA41-AFFA-92E516209B69}"/>
          </ac:spMkLst>
        </pc:spChg>
      </pc:sldChg>
      <pc:sldChg chg="modSp">
        <pc:chgData name="Bryan Hess" userId="S::bhess@jlab.org::7dd7ab4c-6831-48c2-95b3-45d308a92412" providerId="AD" clId="Web-{D1A86215-62BE-41D2-BCE4-40B89286B84C}" dt="2019-06-18T13:06:17.580" v="37" actId="20577"/>
        <pc:sldMkLst>
          <pc:docMk/>
          <pc:sldMk cId="4216083985" sldId="321"/>
        </pc:sldMkLst>
        <pc:spChg chg="mod">
          <ac:chgData name="Bryan Hess" userId="S::bhess@jlab.org::7dd7ab4c-6831-48c2-95b3-45d308a92412" providerId="AD" clId="Web-{D1A86215-62BE-41D2-BCE4-40B89286B84C}" dt="2019-06-18T13:06:17.580" v="37" actId="20577"/>
          <ac:spMkLst>
            <pc:docMk/>
            <pc:sldMk cId="4216083985" sldId="321"/>
            <ac:spMk id="3" creationId="{04885971-C3F0-3243-B6C2-BB9D5C149A87}"/>
          </ac:spMkLst>
        </pc:spChg>
      </pc:sldChg>
      <pc:sldChg chg="del">
        <pc:chgData name="Bryan Hess" userId="S::bhess@jlab.org::7dd7ab4c-6831-48c2-95b3-45d308a92412" providerId="AD" clId="Web-{D1A86215-62BE-41D2-BCE4-40B89286B84C}" dt="2019-06-18T13:22:55.022" v="409"/>
        <pc:sldMkLst>
          <pc:docMk/>
          <pc:sldMk cId="1964529724" sldId="322"/>
        </pc:sldMkLst>
      </pc:sldChg>
      <pc:sldChg chg="modSp">
        <pc:chgData name="Bryan Hess" userId="S::bhess@jlab.org::7dd7ab4c-6831-48c2-95b3-45d308a92412" providerId="AD" clId="Web-{D1A86215-62BE-41D2-BCE4-40B89286B84C}" dt="2019-06-18T13:20:27.568" v="382" actId="20577"/>
        <pc:sldMkLst>
          <pc:docMk/>
          <pc:sldMk cId="577075349" sldId="323"/>
        </pc:sldMkLst>
        <pc:spChg chg="mod">
          <ac:chgData name="Bryan Hess" userId="S::bhess@jlab.org::7dd7ab4c-6831-48c2-95b3-45d308a92412" providerId="AD" clId="Web-{D1A86215-62BE-41D2-BCE4-40B89286B84C}" dt="2019-06-18T13:20:27.568" v="382" actId="20577"/>
          <ac:spMkLst>
            <pc:docMk/>
            <pc:sldMk cId="577075349" sldId="323"/>
            <ac:spMk id="3" creationId="{00000000-0000-0000-0000-000000000000}"/>
          </ac:spMkLst>
        </pc:spChg>
      </pc:sldChg>
      <pc:sldChg chg="modSp">
        <pc:chgData name="Bryan Hess" userId="S::bhess@jlab.org::7dd7ab4c-6831-48c2-95b3-45d308a92412" providerId="AD" clId="Web-{D1A86215-62BE-41D2-BCE4-40B89286B84C}" dt="2019-06-18T13:21:57.991" v="394" actId="20577"/>
        <pc:sldMkLst>
          <pc:docMk/>
          <pc:sldMk cId="1390860794" sldId="324"/>
        </pc:sldMkLst>
        <pc:spChg chg="mod">
          <ac:chgData name="Bryan Hess" userId="S::bhess@jlab.org::7dd7ab4c-6831-48c2-95b3-45d308a92412" providerId="AD" clId="Web-{D1A86215-62BE-41D2-BCE4-40B89286B84C}" dt="2019-06-18T13:21:57.991" v="394" actId="20577"/>
          <ac:spMkLst>
            <pc:docMk/>
            <pc:sldMk cId="1390860794" sldId="324"/>
            <ac:spMk id="2" creationId="{00000000-0000-0000-0000-000000000000}"/>
          </ac:spMkLst>
        </pc:spChg>
      </pc:sldChg>
      <pc:sldChg chg="modSp">
        <pc:chgData name="Bryan Hess" userId="S::bhess@jlab.org::7dd7ab4c-6831-48c2-95b3-45d308a92412" providerId="AD" clId="Web-{D1A86215-62BE-41D2-BCE4-40B89286B84C}" dt="2019-06-18T13:40:29.949" v="690" actId="20577"/>
        <pc:sldMkLst>
          <pc:docMk/>
          <pc:sldMk cId="1095239275" sldId="325"/>
        </pc:sldMkLst>
        <pc:spChg chg="mod">
          <ac:chgData name="Bryan Hess" userId="S::bhess@jlab.org::7dd7ab4c-6831-48c2-95b3-45d308a92412" providerId="AD" clId="Web-{D1A86215-62BE-41D2-BCE4-40B89286B84C}" dt="2019-06-18T13:22:26.303" v="399" actId="20577"/>
          <ac:spMkLst>
            <pc:docMk/>
            <pc:sldMk cId="1095239275" sldId="325"/>
            <ac:spMk id="2" creationId="{00000000-0000-0000-0000-000000000000}"/>
          </ac:spMkLst>
        </pc:spChg>
        <pc:spChg chg="mod">
          <ac:chgData name="Bryan Hess" userId="S::bhess@jlab.org::7dd7ab4c-6831-48c2-95b3-45d308a92412" providerId="AD" clId="Web-{D1A86215-62BE-41D2-BCE4-40B89286B84C}" dt="2019-06-18T13:40:29.949" v="690" actId="20577"/>
          <ac:spMkLst>
            <pc:docMk/>
            <pc:sldMk cId="1095239275" sldId="325"/>
            <ac:spMk id="3" creationId="{00000000-0000-0000-0000-000000000000}"/>
          </ac:spMkLst>
        </pc:spChg>
      </pc:sldChg>
      <pc:sldChg chg="modSp">
        <pc:chgData name="Bryan Hess" userId="S::bhess@jlab.org::7dd7ab4c-6831-48c2-95b3-45d308a92412" providerId="AD" clId="Web-{D1A86215-62BE-41D2-BCE4-40B89286B84C}" dt="2019-06-18T13:14:50.207" v="271" actId="20577"/>
        <pc:sldMkLst>
          <pc:docMk/>
          <pc:sldMk cId="151748506" sldId="327"/>
        </pc:sldMkLst>
        <pc:spChg chg="mod">
          <ac:chgData name="Bryan Hess" userId="S::bhess@jlab.org::7dd7ab4c-6831-48c2-95b3-45d308a92412" providerId="AD" clId="Web-{D1A86215-62BE-41D2-BCE4-40B89286B84C}" dt="2019-06-18T13:14:50.207" v="271" actId="20577"/>
          <ac:spMkLst>
            <pc:docMk/>
            <pc:sldMk cId="151748506" sldId="327"/>
            <ac:spMk id="3" creationId="{00000000-0000-0000-0000-000000000000}"/>
          </ac:spMkLst>
        </pc:spChg>
      </pc:sldChg>
      <pc:sldChg chg="modSp">
        <pc:chgData name="Bryan Hess" userId="S::bhess@jlab.org::7dd7ab4c-6831-48c2-95b3-45d308a92412" providerId="AD" clId="Web-{D1A86215-62BE-41D2-BCE4-40B89286B84C}" dt="2019-06-18T13:26:55.493" v="631" actId="20577"/>
        <pc:sldMkLst>
          <pc:docMk/>
          <pc:sldMk cId="545352664" sldId="328"/>
        </pc:sldMkLst>
        <pc:spChg chg="mod">
          <ac:chgData name="Bryan Hess" userId="S::bhess@jlab.org::7dd7ab4c-6831-48c2-95b3-45d308a92412" providerId="AD" clId="Web-{D1A86215-62BE-41D2-BCE4-40B89286B84C}" dt="2019-06-18T13:26:55.493" v="631" actId="20577"/>
          <ac:spMkLst>
            <pc:docMk/>
            <pc:sldMk cId="545352664" sldId="328"/>
            <ac:spMk id="2" creationId="{00000000-0000-0000-0000-000000000000}"/>
          </ac:spMkLst>
        </pc:spChg>
        <pc:spChg chg="mod">
          <ac:chgData name="Bryan Hess" userId="S::bhess@jlab.org::7dd7ab4c-6831-48c2-95b3-45d308a92412" providerId="AD" clId="Web-{D1A86215-62BE-41D2-BCE4-40B89286B84C}" dt="2019-06-18T13:19:50.209" v="374" actId="20577"/>
          <ac:spMkLst>
            <pc:docMk/>
            <pc:sldMk cId="545352664" sldId="328"/>
            <ac:spMk id="3" creationId="{00000000-0000-0000-0000-000000000000}"/>
          </ac:spMkLst>
        </pc:spChg>
      </pc:sldChg>
      <pc:sldChg chg="del">
        <pc:chgData name="Bryan Hess" userId="S::bhess@jlab.org::7dd7ab4c-6831-48c2-95b3-45d308a92412" providerId="AD" clId="Web-{D1A86215-62BE-41D2-BCE4-40B89286B84C}" dt="2019-06-18T13:21:02.443" v="384"/>
        <pc:sldMkLst>
          <pc:docMk/>
          <pc:sldMk cId="3108024402" sldId="330"/>
        </pc:sldMkLst>
      </pc:sldChg>
      <pc:sldChg chg="modSp">
        <pc:chgData name="Bryan Hess" userId="S::bhess@jlab.org::7dd7ab4c-6831-48c2-95b3-45d308a92412" providerId="AD" clId="Web-{D1A86215-62BE-41D2-BCE4-40B89286B84C}" dt="2019-06-18T13:41:34.497" v="743" actId="20577"/>
        <pc:sldMkLst>
          <pc:docMk/>
          <pc:sldMk cId="3282759667" sldId="331"/>
        </pc:sldMkLst>
        <pc:spChg chg="mod">
          <ac:chgData name="Bryan Hess" userId="S::bhess@jlab.org::7dd7ab4c-6831-48c2-95b3-45d308a92412" providerId="AD" clId="Web-{D1A86215-62BE-41D2-BCE4-40B89286B84C}" dt="2019-06-18T13:23:10.491" v="414" actId="20577"/>
          <ac:spMkLst>
            <pc:docMk/>
            <pc:sldMk cId="3282759667" sldId="331"/>
            <ac:spMk id="2" creationId="{0D358900-8721-4125-A133-CA41C5DB2028}"/>
          </ac:spMkLst>
        </pc:spChg>
        <pc:spChg chg="mod">
          <ac:chgData name="Bryan Hess" userId="S::bhess@jlab.org::7dd7ab4c-6831-48c2-95b3-45d308a92412" providerId="AD" clId="Web-{D1A86215-62BE-41D2-BCE4-40B89286B84C}" dt="2019-06-18T13:41:34.497" v="743" actId="20577"/>
          <ac:spMkLst>
            <pc:docMk/>
            <pc:sldMk cId="3282759667" sldId="331"/>
            <ac:spMk id="3" creationId="{BE709CC9-8A18-4B83-B46D-639C1D7BDFB5}"/>
          </ac:spMkLst>
        </pc:spChg>
      </pc:sldChg>
      <pc:sldChg chg="del">
        <pc:chgData name="Bryan Hess" userId="S::bhess@jlab.org::7dd7ab4c-6831-48c2-95b3-45d308a92412" providerId="AD" clId="Web-{D1A86215-62BE-41D2-BCE4-40B89286B84C}" dt="2019-06-18T13:22:51.225" v="408"/>
        <pc:sldMkLst>
          <pc:docMk/>
          <pc:sldMk cId="2608992137" sldId="333"/>
        </pc:sldMkLst>
      </pc:sldChg>
      <pc:sldChg chg="modSp ord">
        <pc:chgData name="Bryan Hess" userId="S::bhess@jlab.org::7dd7ab4c-6831-48c2-95b3-45d308a92412" providerId="AD" clId="Web-{D1A86215-62BE-41D2-BCE4-40B89286B84C}" dt="2019-06-18T13:28:29.165" v="664" actId="20577"/>
        <pc:sldMkLst>
          <pc:docMk/>
          <pc:sldMk cId="3613331743" sldId="334"/>
        </pc:sldMkLst>
        <pc:spChg chg="mod">
          <ac:chgData name="Bryan Hess" userId="S::bhess@jlab.org::7dd7ab4c-6831-48c2-95b3-45d308a92412" providerId="AD" clId="Web-{D1A86215-62BE-41D2-BCE4-40B89286B84C}" dt="2019-06-18T13:28:29.165" v="664" actId="20577"/>
          <ac:spMkLst>
            <pc:docMk/>
            <pc:sldMk cId="3613331743" sldId="334"/>
            <ac:spMk id="2" creationId="{D30F10E6-207B-5744-B4DB-010822F45E67}"/>
          </ac:spMkLst>
        </pc:spChg>
      </pc:sldChg>
      <pc:sldChg chg="new del">
        <pc:chgData name="Bryan Hess" userId="S::bhess@jlab.org::7dd7ab4c-6831-48c2-95b3-45d308a92412" providerId="AD" clId="Web-{D1A86215-62BE-41D2-BCE4-40B89286B84C}" dt="2019-06-18T13:21:46.584" v="387"/>
        <pc:sldMkLst>
          <pc:docMk/>
          <pc:sldMk cId="1744810553" sldId="335"/>
        </pc:sldMkLst>
      </pc:sldChg>
    </pc:docChg>
  </pc:docChgLst>
  <pc:docChgLst>
    <pc:chgData name="Bryan Hess" userId="S::bhess@jlab.org::7dd7ab4c-6831-48c2-95b3-45d308a92412" providerId="AD" clId="Web-{902C75FC-8D89-4B63-96B5-60614FACD6DB}"/>
    <pc:docChg chg="modSld">
      <pc:chgData name="Bryan Hess" userId="S::bhess@jlab.org::7dd7ab4c-6831-48c2-95b3-45d308a92412" providerId="AD" clId="Web-{902C75FC-8D89-4B63-96B5-60614FACD6DB}" dt="2019-06-17T18:16:58.885" v="133" actId="20577"/>
      <pc:docMkLst>
        <pc:docMk/>
      </pc:docMkLst>
      <pc:sldChg chg="modSp">
        <pc:chgData name="Bryan Hess" userId="S::bhess@jlab.org::7dd7ab4c-6831-48c2-95b3-45d308a92412" providerId="AD" clId="Web-{902C75FC-8D89-4B63-96B5-60614FACD6DB}" dt="2019-06-17T18:06:45.037" v="45" actId="20577"/>
        <pc:sldMkLst>
          <pc:docMk/>
          <pc:sldMk cId="5797285" sldId="308"/>
        </pc:sldMkLst>
        <pc:spChg chg="mod">
          <ac:chgData name="Bryan Hess" userId="S::bhess@jlab.org::7dd7ab4c-6831-48c2-95b3-45d308a92412" providerId="AD" clId="Web-{902C75FC-8D89-4B63-96B5-60614FACD6DB}" dt="2019-06-17T18:06:45.037" v="45" actId="20577"/>
          <ac:spMkLst>
            <pc:docMk/>
            <pc:sldMk cId="5797285" sldId="308"/>
            <ac:spMk id="6" creationId="{00000000-0000-0000-0000-000000000000}"/>
          </ac:spMkLst>
        </pc:spChg>
      </pc:sldChg>
      <pc:sldChg chg="modSp">
        <pc:chgData name="Bryan Hess" userId="S::bhess@jlab.org::7dd7ab4c-6831-48c2-95b3-45d308a92412" providerId="AD" clId="Web-{902C75FC-8D89-4B63-96B5-60614FACD6DB}" dt="2019-06-17T18:05:55.427" v="0" actId="20577"/>
        <pc:sldMkLst>
          <pc:docMk/>
          <pc:sldMk cId="459193202" sldId="309"/>
        </pc:sldMkLst>
        <pc:spChg chg="mod">
          <ac:chgData name="Bryan Hess" userId="S::bhess@jlab.org::7dd7ab4c-6831-48c2-95b3-45d308a92412" providerId="AD" clId="Web-{902C75FC-8D89-4B63-96B5-60614FACD6DB}" dt="2019-06-17T18:05:55.427" v="0" actId="20577"/>
          <ac:spMkLst>
            <pc:docMk/>
            <pc:sldMk cId="459193202" sldId="309"/>
            <ac:spMk id="3" creationId="{00000000-0000-0000-0000-000000000000}"/>
          </ac:spMkLst>
        </pc:spChg>
      </pc:sldChg>
      <pc:sldChg chg="modSp">
        <pc:chgData name="Bryan Hess" userId="S::bhess@jlab.org::7dd7ab4c-6831-48c2-95b3-45d308a92412" providerId="AD" clId="Web-{902C75FC-8D89-4B63-96B5-60614FACD6DB}" dt="2019-06-17T18:13:39.852" v="82" actId="20577"/>
        <pc:sldMkLst>
          <pc:docMk/>
          <pc:sldMk cId="151748506" sldId="327"/>
        </pc:sldMkLst>
        <pc:spChg chg="mod">
          <ac:chgData name="Bryan Hess" userId="S::bhess@jlab.org::7dd7ab4c-6831-48c2-95b3-45d308a92412" providerId="AD" clId="Web-{902C75FC-8D89-4B63-96B5-60614FACD6DB}" dt="2019-06-17T18:13:39.852" v="82" actId="20577"/>
          <ac:spMkLst>
            <pc:docMk/>
            <pc:sldMk cId="151748506" sldId="327"/>
            <ac:spMk id="3" creationId="{00000000-0000-0000-0000-000000000000}"/>
          </ac:spMkLst>
        </pc:spChg>
      </pc:sldChg>
      <pc:sldChg chg="modSp">
        <pc:chgData name="Bryan Hess" userId="S::bhess@jlab.org::7dd7ab4c-6831-48c2-95b3-45d308a92412" providerId="AD" clId="Web-{902C75FC-8D89-4B63-96B5-60614FACD6DB}" dt="2019-06-17T18:16:58.885" v="132" actId="20577"/>
        <pc:sldMkLst>
          <pc:docMk/>
          <pc:sldMk cId="3282759667" sldId="331"/>
        </pc:sldMkLst>
        <pc:spChg chg="mod">
          <ac:chgData name="Bryan Hess" userId="S::bhess@jlab.org::7dd7ab4c-6831-48c2-95b3-45d308a92412" providerId="AD" clId="Web-{902C75FC-8D89-4B63-96B5-60614FACD6DB}" dt="2019-06-17T18:16:58.885" v="132" actId="20577"/>
          <ac:spMkLst>
            <pc:docMk/>
            <pc:sldMk cId="3282759667" sldId="331"/>
            <ac:spMk id="3" creationId="{BE709CC9-8A18-4B83-B46D-639C1D7BDF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Tuesday, June 18, 2019</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Tuesday, June 18, 2019</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Modernizing Mgmt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164993" y="983116"/>
            <a:ext cx="5531708"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6164993" y="3439835"/>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02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1" y="966055"/>
            <a:ext cx="553170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Modernizing Mgmt</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9267" y="6407801"/>
            <a:ext cx="1772067" cy="430392"/>
          </a:xfrm>
          <a:prstGeom prst="rect">
            <a:avLst/>
          </a:prstGeom>
        </p:spPr>
      </p:pic>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6164993" y="983116"/>
            <a:ext cx="5531708"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6164993" y="3439835"/>
            <a:ext cx="5531708"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33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Scientific Computing Update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Tuesday, June 18, 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Jefferson Lab Scientific Computing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Arial"/>
                <a:cs typeface="Arial"/>
              </a:rPr>
              <a:t>CLAS Collaboration Meeting</a:t>
            </a:r>
          </a:p>
          <a:p>
            <a:r>
              <a:rPr lang="en-US" dirty="0"/>
              <a:t>June 2019</a:t>
            </a:r>
          </a:p>
        </p:txBody>
      </p:sp>
      <p:sp>
        <p:nvSpPr>
          <p:cNvPr id="4" name="Date Placeholder 3"/>
          <p:cNvSpPr>
            <a:spLocks noGrp="1"/>
          </p:cNvSpPr>
          <p:nvPr>
            <p:ph type="dt" sz="half" idx="12"/>
          </p:nvPr>
        </p:nvSpPr>
        <p:spPr/>
        <p:txBody>
          <a:bodyPr/>
          <a:lstStyle/>
          <a:p>
            <a:fld id="{C1B74398-39EA-0749-9F74-6FE982C11DA9}" type="datetime2">
              <a:rPr lang="en-US" smtClean="0"/>
              <a:pPr/>
              <a:t>Tuesday, June 18, 2019</a:t>
            </a:fld>
            <a:endParaRPr lang="en-US" dirty="0"/>
          </a:p>
        </p:txBody>
      </p:sp>
      <p:sp>
        <p:nvSpPr>
          <p:cNvPr id="5" name="Text Placeholder 4"/>
          <p:cNvSpPr>
            <a:spLocks noGrp="1"/>
          </p:cNvSpPr>
          <p:nvPr>
            <p:ph type="body" sz="quarter" idx="14"/>
          </p:nvPr>
        </p:nvSpPr>
        <p:spPr/>
        <p:txBody>
          <a:bodyPr/>
          <a:lstStyle/>
          <a:p>
            <a:r>
              <a:rPr lang="en-US" dirty="0"/>
              <a:t>Bryan Hess</a:t>
            </a:r>
          </a:p>
        </p:txBody>
      </p:sp>
      <p:pic>
        <p:nvPicPr>
          <p:cNvPr id="7" name="Picture Placeholder 6"/>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9035" r="9035"/>
          <a:stretch>
            <a:fillRect/>
          </a:stretch>
        </p:blipFill>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560A-74B3-CF4A-9E46-55785429A2AE}"/>
              </a:ext>
            </a:extLst>
          </p:cNvPr>
          <p:cNvSpPr>
            <a:spLocks noGrp="1"/>
          </p:cNvSpPr>
          <p:nvPr>
            <p:ph type="title"/>
          </p:nvPr>
        </p:nvSpPr>
        <p:spPr/>
        <p:txBody>
          <a:bodyPr/>
          <a:lstStyle/>
          <a:p>
            <a:r>
              <a:rPr lang="en-US" dirty="0">
                <a:latin typeface="Arial"/>
                <a:cs typeface="Arial"/>
              </a:rPr>
              <a:t>Pilot: Data Transfer Node (DTN) and Science DMZ – Approaching 10Gbit/sec</a:t>
            </a:r>
            <a:endParaRPr lang="en-US" dirty="0"/>
          </a:p>
        </p:txBody>
      </p:sp>
      <p:pic>
        <p:nvPicPr>
          <p:cNvPr id="7" name="Content Placeholder 6">
            <a:extLst>
              <a:ext uri="{FF2B5EF4-FFF2-40B4-BE49-F238E27FC236}">
                <a16:creationId xmlns:a16="http://schemas.microsoft.com/office/drawing/2014/main" id="{5C4FE263-E5EB-5549-8AD7-3A7CCC8F2AD8}"/>
              </a:ext>
            </a:extLst>
          </p:cNvPr>
          <p:cNvPicPr>
            <a:picLocks noGrp="1" noChangeAspect="1"/>
          </p:cNvPicPr>
          <p:nvPr>
            <p:ph idx="1"/>
          </p:nvPr>
        </p:nvPicPr>
        <p:blipFill rotWithShape="1">
          <a:blip r:embed="rId2"/>
          <a:srcRect b="22094"/>
          <a:stretch/>
        </p:blipFill>
        <p:spPr>
          <a:xfrm>
            <a:off x="411163" y="1531178"/>
            <a:ext cx="11287125" cy="3313196"/>
          </a:xfrm>
        </p:spPr>
      </p:pic>
      <p:sp>
        <p:nvSpPr>
          <p:cNvPr id="4" name="Footer Placeholder 3">
            <a:extLst>
              <a:ext uri="{FF2B5EF4-FFF2-40B4-BE49-F238E27FC236}">
                <a16:creationId xmlns:a16="http://schemas.microsoft.com/office/drawing/2014/main" id="{BD6246C1-F3C0-F040-B41E-95E994963371}"/>
              </a:ext>
            </a:extLst>
          </p:cNvPr>
          <p:cNvSpPr>
            <a:spLocks noGrp="1"/>
          </p:cNvSpPr>
          <p:nvPr>
            <p:ph type="ftr" sz="quarter" idx="11"/>
          </p:nvPr>
        </p:nvSpPr>
        <p:spPr/>
        <p:txBody>
          <a:bodyPr/>
          <a:lstStyle/>
          <a:p>
            <a:r>
              <a:rPr lang="en-US"/>
              <a:t>Scientific Computing Update</a:t>
            </a:r>
            <a:endParaRPr lang="en-US" dirty="0"/>
          </a:p>
        </p:txBody>
      </p:sp>
      <p:sp>
        <p:nvSpPr>
          <p:cNvPr id="5" name="Slide Number Placeholder 4">
            <a:extLst>
              <a:ext uri="{FF2B5EF4-FFF2-40B4-BE49-F238E27FC236}">
                <a16:creationId xmlns:a16="http://schemas.microsoft.com/office/drawing/2014/main" id="{9F55493F-E423-2049-A747-B80C23E67DD9}"/>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Tree>
    <p:extLst>
      <p:ext uri="{BB962C8B-B14F-4D97-AF65-F5344CB8AC3E}">
        <p14:creationId xmlns:p14="http://schemas.microsoft.com/office/powerpoint/2010/main" val="278906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AC2E-6469-442D-9F88-962D3155AA22}"/>
              </a:ext>
            </a:extLst>
          </p:cNvPr>
          <p:cNvSpPr>
            <a:spLocks noGrp="1"/>
          </p:cNvSpPr>
          <p:nvPr>
            <p:ph type="title"/>
          </p:nvPr>
        </p:nvSpPr>
        <p:spPr/>
        <p:txBody>
          <a:bodyPr/>
          <a:lstStyle/>
          <a:p>
            <a:r>
              <a:rPr lang="en-US" dirty="0" err="1">
                <a:latin typeface="Arial"/>
                <a:cs typeface="Arial"/>
              </a:rPr>
              <a:t>XrootD</a:t>
            </a:r>
            <a:r>
              <a:rPr lang="en-US" dirty="0">
                <a:latin typeface="Arial"/>
                <a:cs typeface="Arial"/>
              </a:rPr>
              <a:t> @ </a:t>
            </a:r>
            <a:r>
              <a:rPr lang="en-US" dirty="0" err="1">
                <a:latin typeface="Arial"/>
                <a:cs typeface="Arial"/>
              </a:rPr>
              <a:t>JLab</a:t>
            </a:r>
            <a:endParaRPr lang="en-US" dirty="0"/>
          </a:p>
        </p:txBody>
      </p:sp>
      <p:sp>
        <p:nvSpPr>
          <p:cNvPr id="3" name="Content Placeholder 2">
            <a:extLst>
              <a:ext uri="{FF2B5EF4-FFF2-40B4-BE49-F238E27FC236}">
                <a16:creationId xmlns:a16="http://schemas.microsoft.com/office/drawing/2014/main" id="{E591FF9A-42F4-41AB-9D3C-56A399AFC71A}"/>
              </a:ext>
            </a:extLst>
          </p:cNvPr>
          <p:cNvSpPr>
            <a:spLocks noGrp="1"/>
          </p:cNvSpPr>
          <p:nvPr>
            <p:ph idx="1"/>
          </p:nvPr>
        </p:nvSpPr>
        <p:spPr>
          <a:xfrm>
            <a:off x="1832917" y="976688"/>
            <a:ext cx="8464380" cy="5381694"/>
          </a:xfrm>
        </p:spPr>
        <p:txBody>
          <a:bodyPr vert="horz" lIns="91440" tIns="45720" rIns="91440" bIns="45720" rtlCol="0" anchor="t">
            <a:normAutofit/>
          </a:bodyPr>
          <a:lstStyle/>
          <a:p>
            <a:pPr marL="0" indent="0">
              <a:buNone/>
            </a:pPr>
            <a:r>
              <a:rPr lang="en-US" sz="2000" dirty="0">
                <a:latin typeface="Arial"/>
                <a:cs typeface="Arial"/>
              </a:rPr>
              <a:t>What is </a:t>
            </a:r>
            <a:r>
              <a:rPr lang="en-US" sz="2000" dirty="0" err="1">
                <a:latin typeface="Arial"/>
                <a:cs typeface="Arial"/>
              </a:rPr>
              <a:t>XrootD</a:t>
            </a:r>
            <a:r>
              <a:rPr lang="en-US" sz="2000" dirty="0">
                <a:latin typeface="Arial"/>
                <a:cs typeface="Arial"/>
              </a:rPr>
              <a:t>?</a:t>
            </a:r>
          </a:p>
          <a:p>
            <a:r>
              <a:rPr lang="en-US" sz="1600" dirty="0">
                <a:latin typeface="Arial"/>
                <a:cs typeface="Arial"/>
              </a:rPr>
              <a:t>Highly-configurable data server used by sites in the OSG, but is </a:t>
            </a:r>
            <a:r>
              <a:rPr lang="en-US" sz="1600" u="sng" dirty="0">
                <a:latin typeface="Arial"/>
                <a:cs typeface="Arial"/>
              </a:rPr>
              <a:t>not OSG-specific</a:t>
            </a:r>
            <a:r>
              <a:rPr lang="en-US" sz="1600" dirty="0">
                <a:latin typeface="Arial"/>
                <a:cs typeface="Arial"/>
              </a:rPr>
              <a:t>.</a:t>
            </a:r>
          </a:p>
          <a:p>
            <a:r>
              <a:rPr lang="en-US" sz="1600" dirty="0">
                <a:latin typeface="Arial"/>
                <a:cs typeface="Arial"/>
              </a:rPr>
              <a:t>Exports existing filesystem(s) through multiple protocols or can act as a caching service.</a:t>
            </a:r>
          </a:p>
          <a:p>
            <a:endParaRPr lang="en-US" sz="1400" dirty="0">
              <a:latin typeface="Arial"/>
              <a:cs typeface="Arial"/>
            </a:endParaRPr>
          </a:p>
          <a:p>
            <a:pPr marL="0" indent="0">
              <a:buNone/>
            </a:pPr>
            <a:r>
              <a:rPr lang="en-US" sz="2000" dirty="0">
                <a:latin typeface="Arial"/>
                <a:cs typeface="Arial"/>
              </a:rPr>
              <a:t>At </a:t>
            </a:r>
            <a:r>
              <a:rPr lang="en-US" sz="2000" dirty="0" err="1">
                <a:latin typeface="Arial"/>
                <a:cs typeface="Arial"/>
              </a:rPr>
              <a:t>JLab</a:t>
            </a:r>
            <a:r>
              <a:rPr lang="en-US" sz="2000" dirty="0">
                <a:latin typeface="Arial"/>
                <a:cs typeface="Arial"/>
              </a:rPr>
              <a:t>, focus has been on leveraging key aspects:</a:t>
            </a:r>
          </a:p>
          <a:p>
            <a:r>
              <a:rPr lang="en-US" sz="1600" dirty="0">
                <a:latin typeface="Arial"/>
                <a:cs typeface="Arial"/>
              </a:rPr>
              <a:t>Data streaming to off-site compute nodes.</a:t>
            </a:r>
          </a:p>
          <a:p>
            <a:r>
              <a:rPr lang="en-US" sz="1600" dirty="0">
                <a:latin typeface="Arial"/>
                <a:cs typeface="Arial"/>
              </a:rPr>
              <a:t>Ability to stream parts of files, dramatically reducing network bandwidth and run-time.</a:t>
            </a:r>
          </a:p>
          <a:p>
            <a:pPr lvl="1"/>
            <a:r>
              <a:rPr lang="en-US" sz="1400" dirty="0" err="1">
                <a:latin typeface="Arial"/>
                <a:cs typeface="Arial"/>
              </a:rPr>
              <a:t>GlueX</a:t>
            </a:r>
            <a:r>
              <a:rPr lang="en-US" sz="1400" dirty="0">
                <a:latin typeface="Arial"/>
                <a:cs typeface="Arial"/>
              </a:rPr>
              <a:t> demonstrated a reduction of 50% for their data transfers</a:t>
            </a:r>
          </a:p>
          <a:p>
            <a:r>
              <a:rPr lang="en-US" sz="1600" dirty="0">
                <a:latin typeface="Arial"/>
                <a:cs typeface="Arial"/>
              </a:rPr>
              <a:t>Stepping stone to multi-cloud high-throughput computing (HTC).</a:t>
            </a:r>
          </a:p>
          <a:p>
            <a:endParaRPr lang="en-US" dirty="0">
              <a:latin typeface="Arial"/>
              <a:cs typeface="Arial"/>
            </a:endParaRPr>
          </a:p>
          <a:p>
            <a:endParaRPr lang="en-US" dirty="0">
              <a:latin typeface="Arial"/>
              <a:cs typeface="Arial"/>
            </a:endParaRPr>
          </a:p>
          <a:p>
            <a:pPr marL="0" indent="0">
              <a:buNone/>
            </a:pPr>
            <a:endParaRPr lang="en-US" dirty="0">
              <a:latin typeface="Arial"/>
              <a:cs typeface="Arial"/>
            </a:endParaRPr>
          </a:p>
        </p:txBody>
      </p:sp>
      <p:sp>
        <p:nvSpPr>
          <p:cNvPr id="5" name="TextBox 4">
            <a:extLst>
              <a:ext uri="{FF2B5EF4-FFF2-40B4-BE49-F238E27FC236}">
                <a16:creationId xmlns:a16="http://schemas.microsoft.com/office/drawing/2014/main" id="{11CB3EFF-F46E-C844-9424-5C5CC8EF977F}"/>
              </a:ext>
            </a:extLst>
          </p:cNvPr>
          <p:cNvSpPr txBox="1"/>
          <p:nvPr/>
        </p:nvSpPr>
        <p:spPr>
          <a:xfrm>
            <a:off x="2259637" y="4239727"/>
            <a:ext cx="3348682"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a:t>User request </a:t>
            </a:r>
          </a:p>
          <a:p>
            <a:pPr algn="ctr"/>
            <a:r>
              <a:rPr lang="en-US" dirty="0"/>
              <a:t>(from container w/ </a:t>
            </a:r>
            <a:r>
              <a:rPr lang="en-US" dirty="0" err="1"/>
              <a:t>xrootd</a:t>
            </a:r>
            <a:r>
              <a:rPr lang="en-US" dirty="0"/>
              <a:t>-client)</a:t>
            </a:r>
          </a:p>
        </p:txBody>
      </p:sp>
      <p:sp>
        <p:nvSpPr>
          <p:cNvPr id="6" name="TextBox 5">
            <a:extLst>
              <a:ext uri="{FF2B5EF4-FFF2-40B4-BE49-F238E27FC236}">
                <a16:creationId xmlns:a16="http://schemas.microsoft.com/office/drawing/2014/main" id="{2951FDF5-6F5F-504D-804E-E4FFD888F8E1}"/>
              </a:ext>
            </a:extLst>
          </p:cNvPr>
          <p:cNvSpPr txBox="1"/>
          <p:nvPr/>
        </p:nvSpPr>
        <p:spPr>
          <a:xfrm>
            <a:off x="6298860" y="4239727"/>
            <a:ext cx="3764500"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JLab</a:t>
            </a:r>
            <a:r>
              <a:rPr lang="en-US" dirty="0"/>
              <a:t> </a:t>
            </a:r>
            <a:r>
              <a:rPr lang="en-US" dirty="0" err="1"/>
              <a:t>Xrootd</a:t>
            </a:r>
            <a:r>
              <a:rPr lang="en-US" dirty="0"/>
              <a:t> server</a:t>
            </a:r>
          </a:p>
          <a:p>
            <a:pPr algn="ctr"/>
            <a:r>
              <a:rPr lang="en-US" dirty="0"/>
              <a:t>(exports local filesystems read-only)</a:t>
            </a:r>
          </a:p>
        </p:txBody>
      </p:sp>
      <p:cxnSp>
        <p:nvCxnSpPr>
          <p:cNvPr id="8" name="Straight Arrow Connector 7">
            <a:extLst>
              <a:ext uri="{FF2B5EF4-FFF2-40B4-BE49-F238E27FC236}">
                <a16:creationId xmlns:a16="http://schemas.microsoft.com/office/drawing/2014/main" id="{D964A79E-F9A9-0144-A92C-991B6C9A3571}"/>
              </a:ext>
            </a:extLst>
          </p:cNvPr>
          <p:cNvCxnSpPr>
            <a:cxnSpLocks/>
            <a:stCxn id="5" idx="3"/>
            <a:endCxn id="6" idx="1"/>
          </p:cNvCxnSpPr>
          <p:nvPr/>
        </p:nvCxnSpPr>
        <p:spPr>
          <a:xfrm>
            <a:off x="5608320" y="4562892"/>
            <a:ext cx="690541"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3FC7526-F8D9-404D-BC4F-11E2036283CA}"/>
              </a:ext>
            </a:extLst>
          </p:cNvPr>
          <p:cNvSpPr txBox="1"/>
          <p:nvPr/>
        </p:nvSpPr>
        <p:spPr>
          <a:xfrm>
            <a:off x="1832917" y="5527386"/>
            <a:ext cx="8464380" cy="830997"/>
          </a:xfrm>
          <a:prstGeom prst="rect">
            <a:avLst/>
          </a:prstGeom>
          <a:solidFill>
            <a:schemeClr val="bg1">
              <a:lumMod val="95000"/>
            </a:schemeClr>
          </a:solidFill>
          <a:ln>
            <a:solidFill>
              <a:schemeClr val="accent3"/>
            </a:solidFill>
          </a:ln>
        </p:spPr>
        <p:txBody>
          <a:bodyPr wrap="square" rtlCol="0">
            <a:spAutoFit/>
          </a:bodyPr>
          <a:lstStyle/>
          <a:p>
            <a:r>
              <a:rPr lang="en-US" sz="1600" dirty="0">
                <a:latin typeface="Arial"/>
                <a:cs typeface="Arial"/>
              </a:rPr>
              <a:t>$&gt; yum install </a:t>
            </a:r>
            <a:r>
              <a:rPr lang="en-US" sz="1600" dirty="0" err="1">
                <a:latin typeface="Arial"/>
                <a:cs typeface="Arial"/>
              </a:rPr>
              <a:t>xrootd</a:t>
            </a:r>
            <a:r>
              <a:rPr lang="en-US" sz="1600" dirty="0">
                <a:latin typeface="Arial"/>
                <a:cs typeface="Arial"/>
              </a:rPr>
              <a:t>-client</a:t>
            </a:r>
          </a:p>
          <a:p>
            <a:r>
              <a:rPr lang="en-US" sz="1600" dirty="0">
                <a:latin typeface="Arial"/>
                <a:cs typeface="Arial"/>
              </a:rPr>
              <a:t>$&gt; export LD_PRELOAD=/</a:t>
            </a:r>
            <a:r>
              <a:rPr lang="en-US" sz="1600" dirty="0" err="1">
                <a:latin typeface="Arial"/>
                <a:cs typeface="Arial"/>
              </a:rPr>
              <a:t>usr</a:t>
            </a:r>
            <a:r>
              <a:rPr lang="en-US" sz="1600" dirty="0">
                <a:latin typeface="Arial"/>
                <a:cs typeface="Arial"/>
              </a:rPr>
              <a:t>/lib64/</a:t>
            </a:r>
            <a:r>
              <a:rPr lang="en-US" sz="1600" dirty="0" err="1">
                <a:latin typeface="Arial"/>
                <a:cs typeface="Arial"/>
              </a:rPr>
              <a:t>libXrdPosixPreload.so</a:t>
            </a:r>
            <a:endParaRPr lang="en-US" sz="1600" dirty="0">
              <a:latin typeface="Arial"/>
              <a:cs typeface="Arial"/>
            </a:endParaRPr>
          </a:p>
          <a:p>
            <a:r>
              <a:rPr lang="en-US" sz="1600" dirty="0">
                <a:latin typeface="Arial"/>
                <a:cs typeface="Arial"/>
              </a:rPr>
              <a:t>$&gt; ls </a:t>
            </a:r>
            <a:r>
              <a:rPr lang="en-US" sz="1600" dirty="0" err="1">
                <a:latin typeface="Arial"/>
                <a:cs typeface="Arial"/>
              </a:rPr>
              <a:t>xroot</a:t>
            </a:r>
            <a:r>
              <a:rPr lang="en-US" sz="1600" dirty="0">
                <a:latin typeface="Arial"/>
                <a:cs typeface="Arial"/>
              </a:rPr>
              <a:t>://</a:t>
            </a:r>
            <a:r>
              <a:rPr lang="en-US" sz="1600" dirty="0" err="1">
                <a:latin typeface="Arial"/>
                <a:cs typeface="Arial"/>
              </a:rPr>
              <a:t>hostname.jlab.org</a:t>
            </a:r>
            <a:r>
              <a:rPr lang="en-US" sz="1600" dirty="0">
                <a:latin typeface="Arial"/>
                <a:cs typeface="Arial"/>
              </a:rPr>
              <a:t>//path/to/data/</a:t>
            </a:r>
          </a:p>
        </p:txBody>
      </p:sp>
      <p:sp>
        <p:nvSpPr>
          <p:cNvPr id="23" name="TextBox 22">
            <a:extLst>
              <a:ext uri="{FF2B5EF4-FFF2-40B4-BE49-F238E27FC236}">
                <a16:creationId xmlns:a16="http://schemas.microsoft.com/office/drawing/2014/main" id="{C479BC65-819E-3E4A-8A29-F24ADD8EDBCA}"/>
              </a:ext>
            </a:extLst>
          </p:cNvPr>
          <p:cNvSpPr txBox="1"/>
          <p:nvPr/>
        </p:nvSpPr>
        <p:spPr>
          <a:xfrm>
            <a:off x="1832917" y="5158053"/>
            <a:ext cx="8464380" cy="369332"/>
          </a:xfrm>
          <a:prstGeom prst="rect">
            <a:avLst/>
          </a:prstGeom>
          <a:noFill/>
          <a:ln>
            <a:noFill/>
          </a:ln>
        </p:spPr>
        <p:txBody>
          <a:bodyPr wrap="square" rtlCol="0">
            <a:spAutoFit/>
          </a:bodyPr>
          <a:lstStyle/>
          <a:p>
            <a:r>
              <a:rPr lang="en-US" dirty="0">
                <a:latin typeface="Arial"/>
                <a:cs typeface="Arial"/>
              </a:rPr>
              <a:t>Basic usage:</a:t>
            </a:r>
          </a:p>
        </p:txBody>
      </p:sp>
    </p:spTree>
    <p:extLst>
      <p:ext uri="{BB962C8B-B14F-4D97-AF65-F5344CB8AC3E}">
        <p14:creationId xmlns:p14="http://schemas.microsoft.com/office/powerpoint/2010/main" val="408706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08147B2-79F0-D24C-A565-B96CE668700B}"/>
              </a:ext>
            </a:extLst>
          </p:cNvPr>
          <p:cNvSpPr txBox="1"/>
          <p:nvPr/>
        </p:nvSpPr>
        <p:spPr>
          <a:xfrm>
            <a:off x="2244398" y="4869959"/>
            <a:ext cx="2338735"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server</a:t>
            </a:r>
          </a:p>
          <a:p>
            <a:pPr algn="ctr"/>
            <a:r>
              <a:rPr lang="en-US" dirty="0"/>
              <a:t>GLUEX</a:t>
            </a:r>
          </a:p>
        </p:txBody>
      </p:sp>
      <p:sp>
        <p:nvSpPr>
          <p:cNvPr id="27" name="TextBox 26">
            <a:extLst>
              <a:ext uri="{FF2B5EF4-FFF2-40B4-BE49-F238E27FC236}">
                <a16:creationId xmlns:a16="http://schemas.microsoft.com/office/drawing/2014/main" id="{A66D858C-FD6F-9248-B172-9FC9F66E995C}"/>
              </a:ext>
            </a:extLst>
          </p:cNvPr>
          <p:cNvSpPr txBox="1"/>
          <p:nvPr/>
        </p:nvSpPr>
        <p:spPr>
          <a:xfrm>
            <a:off x="5129218" y="4886418"/>
            <a:ext cx="2338735"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server</a:t>
            </a:r>
          </a:p>
          <a:p>
            <a:pPr algn="ctr"/>
            <a:r>
              <a:rPr lang="en-US" dirty="0"/>
              <a:t>CLAS12</a:t>
            </a:r>
          </a:p>
        </p:txBody>
      </p:sp>
      <p:sp>
        <p:nvSpPr>
          <p:cNvPr id="2" name="Title 1">
            <a:extLst>
              <a:ext uri="{FF2B5EF4-FFF2-40B4-BE49-F238E27FC236}">
                <a16:creationId xmlns:a16="http://schemas.microsoft.com/office/drawing/2014/main" id="{E6D4AC2E-6469-442D-9F88-962D3155AA22}"/>
              </a:ext>
            </a:extLst>
          </p:cNvPr>
          <p:cNvSpPr>
            <a:spLocks noGrp="1"/>
          </p:cNvSpPr>
          <p:nvPr>
            <p:ph type="title"/>
          </p:nvPr>
        </p:nvSpPr>
        <p:spPr/>
        <p:txBody>
          <a:bodyPr/>
          <a:lstStyle/>
          <a:p>
            <a:r>
              <a:rPr lang="en-US" dirty="0" err="1">
                <a:latin typeface="Arial"/>
                <a:cs typeface="Arial"/>
              </a:rPr>
              <a:t>Xrootd</a:t>
            </a:r>
            <a:r>
              <a:rPr lang="en-US" dirty="0">
                <a:latin typeface="Arial"/>
                <a:cs typeface="Arial"/>
              </a:rPr>
              <a:t> @ </a:t>
            </a:r>
            <a:r>
              <a:rPr lang="en-US" dirty="0" err="1">
                <a:latin typeface="Arial"/>
                <a:cs typeface="Arial"/>
              </a:rPr>
              <a:t>JLab</a:t>
            </a:r>
            <a:r>
              <a:rPr lang="en-US" dirty="0">
                <a:latin typeface="Arial"/>
                <a:cs typeface="Arial"/>
              </a:rPr>
              <a:t> (future)</a:t>
            </a:r>
            <a:endParaRPr lang="en-US" dirty="0"/>
          </a:p>
        </p:txBody>
      </p:sp>
      <p:sp>
        <p:nvSpPr>
          <p:cNvPr id="3" name="Content Placeholder 2">
            <a:extLst>
              <a:ext uri="{FF2B5EF4-FFF2-40B4-BE49-F238E27FC236}">
                <a16:creationId xmlns:a16="http://schemas.microsoft.com/office/drawing/2014/main" id="{E591FF9A-42F4-41AB-9D3C-56A399AFC71A}"/>
              </a:ext>
            </a:extLst>
          </p:cNvPr>
          <p:cNvSpPr>
            <a:spLocks noGrp="1"/>
          </p:cNvSpPr>
          <p:nvPr>
            <p:ph idx="1"/>
          </p:nvPr>
        </p:nvSpPr>
        <p:spPr>
          <a:xfrm>
            <a:off x="1832917" y="976688"/>
            <a:ext cx="8464380" cy="5381694"/>
          </a:xfrm>
        </p:spPr>
        <p:txBody>
          <a:bodyPr vert="horz" lIns="91440" tIns="45720" rIns="91440" bIns="45720" rtlCol="0" anchor="t">
            <a:normAutofit/>
          </a:bodyPr>
          <a:lstStyle/>
          <a:p>
            <a:pPr marL="0" indent="0">
              <a:buNone/>
            </a:pPr>
            <a:r>
              <a:rPr lang="en-US" sz="2000" dirty="0">
                <a:latin typeface="Arial"/>
                <a:cs typeface="Arial"/>
              </a:rPr>
              <a:t>Migrate to clustered configuration to provide redundancy and scaling:</a:t>
            </a:r>
          </a:p>
        </p:txBody>
      </p:sp>
      <p:sp>
        <p:nvSpPr>
          <p:cNvPr id="5" name="TextBox 4">
            <a:extLst>
              <a:ext uri="{FF2B5EF4-FFF2-40B4-BE49-F238E27FC236}">
                <a16:creationId xmlns:a16="http://schemas.microsoft.com/office/drawing/2014/main" id="{11CB3EFF-F46E-C844-9424-5C5CC8EF977F}"/>
              </a:ext>
            </a:extLst>
          </p:cNvPr>
          <p:cNvSpPr txBox="1"/>
          <p:nvPr/>
        </p:nvSpPr>
        <p:spPr>
          <a:xfrm>
            <a:off x="4602343" y="1958476"/>
            <a:ext cx="2880849" cy="369332"/>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a:t>User request</a:t>
            </a:r>
          </a:p>
        </p:txBody>
      </p:sp>
      <p:sp>
        <p:nvSpPr>
          <p:cNvPr id="6" name="TextBox 5">
            <a:extLst>
              <a:ext uri="{FF2B5EF4-FFF2-40B4-BE49-F238E27FC236}">
                <a16:creationId xmlns:a16="http://schemas.microsoft.com/office/drawing/2014/main" id="{2951FDF5-6F5F-504D-804E-E4FFD888F8E1}"/>
              </a:ext>
            </a:extLst>
          </p:cNvPr>
          <p:cNvSpPr txBox="1"/>
          <p:nvPr/>
        </p:nvSpPr>
        <p:spPr>
          <a:xfrm>
            <a:off x="4160517" y="3177104"/>
            <a:ext cx="3764500" cy="369332"/>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redirector</a:t>
            </a:r>
          </a:p>
        </p:txBody>
      </p:sp>
      <p:cxnSp>
        <p:nvCxnSpPr>
          <p:cNvPr id="8" name="Straight Arrow Connector 7">
            <a:extLst>
              <a:ext uri="{FF2B5EF4-FFF2-40B4-BE49-F238E27FC236}">
                <a16:creationId xmlns:a16="http://schemas.microsoft.com/office/drawing/2014/main" id="{D964A79E-F9A9-0144-A92C-991B6C9A3571}"/>
              </a:ext>
            </a:extLst>
          </p:cNvPr>
          <p:cNvCxnSpPr>
            <a:cxnSpLocks/>
            <a:stCxn id="5" idx="2"/>
            <a:endCxn id="6" idx="0"/>
          </p:cNvCxnSpPr>
          <p:nvPr/>
        </p:nvCxnSpPr>
        <p:spPr>
          <a:xfrm>
            <a:off x="6042767" y="2327808"/>
            <a:ext cx="0" cy="8492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5881E16-1E61-E049-989A-1EDCAF8F6B95}"/>
              </a:ext>
            </a:extLst>
          </p:cNvPr>
          <p:cNvSpPr txBox="1"/>
          <p:nvPr/>
        </p:nvSpPr>
        <p:spPr>
          <a:xfrm>
            <a:off x="2000558" y="4580399"/>
            <a:ext cx="2338735"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server</a:t>
            </a:r>
          </a:p>
          <a:p>
            <a:pPr algn="ctr"/>
            <a:r>
              <a:rPr lang="en-US" dirty="0"/>
              <a:t>GLUEX</a:t>
            </a:r>
          </a:p>
        </p:txBody>
      </p:sp>
      <p:sp>
        <p:nvSpPr>
          <p:cNvPr id="9" name="TextBox 8">
            <a:extLst>
              <a:ext uri="{FF2B5EF4-FFF2-40B4-BE49-F238E27FC236}">
                <a16:creationId xmlns:a16="http://schemas.microsoft.com/office/drawing/2014/main" id="{BF394E36-9051-4940-AC33-CF91BCF831F8}"/>
              </a:ext>
            </a:extLst>
          </p:cNvPr>
          <p:cNvSpPr txBox="1"/>
          <p:nvPr/>
        </p:nvSpPr>
        <p:spPr>
          <a:xfrm>
            <a:off x="4885378" y="4596858"/>
            <a:ext cx="2338735"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server</a:t>
            </a:r>
          </a:p>
          <a:p>
            <a:pPr algn="ctr"/>
            <a:r>
              <a:rPr lang="en-US" dirty="0"/>
              <a:t>CLAS12</a:t>
            </a:r>
          </a:p>
        </p:txBody>
      </p:sp>
      <p:sp>
        <p:nvSpPr>
          <p:cNvPr id="10" name="TextBox 9">
            <a:extLst>
              <a:ext uri="{FF2B5EF4-FFF2-40B4-BE49-F238E27FC236}">
                <a16:creationId xmlns:a16="http://schemas.microsoft.com/office/drawing/2014/main" id="{1236C30F-DB7D-B346-A1C3-836621E8D399}"/>
              </a:ext>
            </a:extLst>
          </p:cNvPr>
          <p:cNvSpPr txBox="1"/>
          <p:nvPr/>
        </p:nvSpPr>
        <p:spPr>
          <a:xfrm>
            <a:off x="7754958" y="4580398"/>
            <a:ext cx="2338735" cy="646331"/>
          </a:xfrm>
          <a:prstGeom prst="rect">
            <a:avLst/>
          </a:prstGeom>
          <a:solidFill>
            <a:schemeClr val="accent3">
              <a:lumMod val="20000"/>
              <a:lumOff val="80000"/>
            </a:schemeClr>
          </a:solidFill>
          <a:ln>
            <a:solidFill>
              <a:schemeClr val="accent3"/>
            </a:solidFill>
          </a:ln>
        </p:spPr>
        <p:txBody>
          <a:bodyPr wrap="square" rtlCol="0">
            <a:spAutoFit/>
          </a:bodyPr>
          <a:lstStyle/>
          <a:p>
            <a:pPr algn="ctr"/>
            <a:r>
              <a:rPr lang="en-US" dirty="0" err="1"/>
              <a:t>Xrootd</a:t>
            </a:r>
            <a:r>
              <a:rPr lang="en-US" dirty="0"/>
              <a:t> server</a:t>
            </a:r>
          </a:p>
          <a:p>
            <a:pPr algn="ctr"/>
            <a:r>
              <a:rPr lang="en-US" i="1" dirty="0"/>
              <a:t>other</a:t>
            </a:r>
          </a:p>
        </p:txBody>
      </p:sp>
      <p:cxnSp>
        <p:nvCxnSpPr>
          <p:cNvPr id="14" name="Straight Arrow Connector 13">
            <a:extLst>
              <a:ext uri="{FF2B5EF4-FFF2-40B4-BE49-F238E27FC236}">
                <a16:creationId xmlns:a16="http://schemas.microsoft.com/office/drawing/2014/main" id="{561C2333-D646-F648-B860-EC559460D22B}"/>
              </a:ext>
            </a:extLst>
          </p:cNvPr>
          <p:cNvCxnSpPr>
            <a:cxnSpLocks/>
            <a:stCxn id="6" idx="2"/>
            <a:endCxn id="7" idx="0"/>
          </p:cNvCxnSpPr>
          <p:nvPr/>
        </p:nvCxnSpPr>
        <p:spPr>
          <a:xfrm flipH="1">
            <a:off x="3169925" y="3546436"/>
            <a:ext cx="2872842" cy="10339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A07300-7198-DE4B-9538-28A585614797}"/>
              </a:ext>
            </a:extLst>
          </p:cNvPr>
          <p:cNvCxnSpPr>
            <a:cxnSpLocks/>
            <a:stCxn id="6" idx="2"/>
            <a:endCxn id="9" idx="0"/>
          </p:cNvCxnSpPr>
          <p:nvPr/>
        </p:nvCxnSpPr>
        <p:spPr>
          <a:xfrm>
            <a:off x="6042767" y="3546437"/>
            <a:ext cx="11978" cy="105042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75BEE88-74AB-B044-80C5-4C68E5539A8A}"/>
              </a:ext>
            </a:extLst>
          </p:cNvPr>
          <p:cNvCxnSpPr>
            <a:cxnSpLocks/>
            <a:stCxn id="6" idx="2"/>
            <a:endCxn id="10" idx="0"/>
          </p:cNvCxnSpPr>
          <p:nvPr/>
        </p:nvCxnSpPr>
        <p:spPr>
          <a:xfrm>
            <a:off x="6042767" y="3546437"/>
            <a:ext cx="2881558" cy="103396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3F57FC4-0790-3243-9454-27A790EB7E26}"/>
              </a:ext>
            </a:extLst>
          </p:cNvPr>
          <p:cNvCxnSpPr>
            <a:cxnSpLocks/>
          </p:cNvCxnSpPr>
          <p:nvPr/>
        </p:nvCxnSpPr>
        <p:spPr>
          <a:xfrm flipH="1">
            <a:off x="4450081" y="3546436"/>
            <a:ext cx="1592687" cy="13235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1E275C-6A3E-2B45-A9E1-D133A54841E0}"/>
              </a:ext>
            </a:extLst>
          </p:cNvPr>
          <p:cNvCxnSpPr>
            <a:cxnSpLocks/>
            <a:stCxn id="6" idx="2"/>
          </p:cNvCxnSpPr>
          <p:nvPr/>
        </p:nvCxnSpPr>
        <p:spPr>
          <a:xfrm>
            <a:off x="6042768" y="3546437"/>
            <a:ext cx="1425185" cy="13399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2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Looking Ahead: Networking and ESNet 6</a:t>
            </a:r>
          </a:p>
        </p:txBody>
      </p:sp>
      <p:sp>
        <p:nvSpPr>
          <p:cNvPr id="3" name="Content Placeholder 2"/>
          <p:cNvSpPr>
            <a:spLocks noGrp="1"/>
          </p:cNvSpPr>
          <p:nvPr>
            <p:ph idx="1"/>
          </p:nvPr>
        </p:nvSpPr>
        <p:spPr>
          <a:xfrm>
            <a:off x="411892" y="966055"/>
            <a:ext cx="11285837" cy="2026561"/>
          </a:xfrm>
        </p:spPr>
        <p:txBody>
          <a:bodyPr vert="horz" lIns="91440" tIns="45720" rIns="91440" bIns="45720" rtlCol="0" anchor="t">
            <a:normAutofit fontScale="92500"/>
          </a:bodyPr>
          <a:lstStyle/>
          <a:p>
            <a:r>
              <a:rPr lang="en-US" dirty="0">
                <a:latin typeface="Arial"/>
                <a:cs typeface="Arial"/>
              </a:rPr>
              <a:t>ESNet is the DOE Office of Science program that inter-networks the national labs.</a:t>
            </a:r>
          </a:p>
          <a:p>
            <a:r>
              <a:rPr lang="en-US" dirty="0">
                <a:latin typeface="Arial"/>
                <a:cs typeface="Arial"/>
              </a:rPr>
              <a:t>ESNet funds our wide area network connectivity, Currently at 10Gbit (20Gbit in July)</a:t>
            </a:r>
          </a:p>
          <a:p>
            <a:r>
              <a:rPr lang="en-US" dirty="0">
                <a:latin typeface="Arial"/>
                <a:cs typeface="Arial"/>
              </a:rPr>
              <a:t>We are active in the  ESNet coordinating committee and the requirements gathering process</a:t>
            </a:r>
          </a:p>
          <a:p>
            <a:r>
              <a:rPr lang="en-US" dirty="0">
                <a:latin typeface="Arial"/>
                <a:cs typeface="Arial"/>
              </a:rPr>
              <a:t>ESNet 6 is the current project to expand the capacity which will bring the capability for multiple 100Gbit </a:t>
            </a:r>
            <a:r>
              <a:rPr lang="en-US" dirty="0" err="1">
                <a:latin typeface="Arial"/>
                <a:cs typeface="Arial"/>
              </a:rPr>
              <a:t>wavlengths</a:t>
            </a:r>
            <a:r>
              <a:rPr lang="en-US" dirty="0">
                <a:latin typeface="Arial"/>
                <a:cs typeface="Arial"/>
              </a:rPr>
              <a:t> to </a:t>
            </a:r>
            <a:r>
              <a:rPr lang="en-US" dirty="0" err="1">
                <a:latin typeface="Arial"/>
                <a:cs typeface="Arial"/>
              </a:rPr>
              <a:t>Jlab</a:t>
            </a:r>
            <a:r>
              <a:rPr lang="en-US" dirty="0">
                <a:latin typeface="Arial"/>
                <a:cs typeface="Arial"/>
              </a:rPr>
              <a:t>. </a:t>
            </a:r>
            <a:endParaRPr lang="en-US" dirty="0"/>
          </a:p>
        </p:txBody>
      </p:sp>
      <p:sp>
        <p:nvSpPr>
          <p:cNvPr id="4" name="Footer Placeholder 3"/>
          <p:cNvSpPr>
            <a:spLocks noGrp="1"/>
          </p:cNvSpPr>
          <p:nvPr>
            <p:ph type="ftr" sz="quarter" idx="11"/>
          </p:nvPr>
        </p:nvSpPr>
        <p:spPr/>
        <p:txBody>
          <a:bodyPr/>
          <a:lstStyle/>
          <a:p>
            <a:r>
              <a:rPr lang="en-US" dirty="0"/>
              <a:t>Scientific Computing Update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9" name="Google Shape;337;p49" descr="Map4Greg.jpg"/>
          <p:cNvPicPr preferRelativeResize="0"/>
          <p:nvPr/>
        </p:nvPicPr>
        <p:blipFill rotWithShape="1">
          <a:blip r:embed="rId2">
            <a:alphaModFix/>
          </a:blip>
          <a:srcRect/>
          <a:stretch/>
        </p:blipFill>
        <p:spPr>
          <a:xfrm>
            <a:off x="1063743" y="2992616"/>
            <a:ext cx="9144000" cy="3474720"/>
          </a:xfrm>
          <a:prstGeom prst="rect">
            <a:avLst/>
          </a:prstGeom>
          <a:noFill/>
          <a:ln>
            <a:noFill/>
          </a:ln>
        </p:spPr>
      </p:pic>
    </p:spTree>
    <p:extLst>
      <p:ext uri="{BB962C8B-B14F-4D97-AF65-F5344CB8AC3E}">
        <p14:creationId xmlns:p14="http://schemas.microsoft.com/office/powerpoint/2010/main" val="139086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10E6-207B-5744-B4DB-010822F45E67}"/>
              </a:ext>
            </a:extLst>
          </p:cNvPr>
          <p:cNvSpPr>
            <a:spLocks noGrp="1"/>
          </p:cNvSpPr>
          <p:nvPr>
            <p:ph type="title"/>
          </p:nvPr>
        </p:nvSpPr>
        <p:spPr/>
        <p:txBody>
          <a:bodyPr>
            <a:normAutofit/>
          </a:bodyPr>
          <a:lstStyle/>
          <a:p>
            <a:r>
              <a:rPr lang="en-US" dirty="0">
                <a:latin typeface="Arial"/>
                <a:cs typeface="Arial"/>
              </a:rPr>
              <a:t>Science DMZ /Internet Architecture: 100Gbit/sec ready</a:t>
            </a:r>
            <a:endParaRPr lang="en-US" dirty="0"/>
          </a:p>
        </p:txBody>
      </p:sp>
      <p:pic>
        <p:nvPicPr>
          <p:cNvPr id="7" name="Content Placeholder 6">
            <a:extLst>
              <a:ext uri="{FF2B5EF4-FFF2-40B4-BE49-F238E27FC236}">
                <a16:creationId xmlns:a16="http://schemas.microsoft.com/office/drawing/2014/main" id="{67F17CF3-C41D-CB4C-A5B1-32CB71EE1A5F}"/>
              </a:ext>
            </a:extLst>
          </p:cNvPr>
          <p:cNvPicPr>
            <a:picLocks noGrp="1" noChangeAspect="1"/>
          </p:cNvPicPr>
          <p:nvPr>
            <p:ph idx="1"/>
          </p:nvPr>
        </p:nvPicPr>
        <p:blipFill>
          <a:blip r:embed="rId2"/>
          <a:stretch>
            <a:fillRect/>
          </a:stretch>
        </p:blipFill>
        <p:spPr>
          <a:xfrm>
            <a:off x="1158778" y="966788"/>
            <a:ext cx="9791894" cy="5381625"/>
          </a:xfrm>
        </p:spPr>
      </p:pic>
      <p:sp>
        <p:nvSpPr>
          <p:cNvPr id="4" name="Footer Placeholder 3">
            <a:extLst>
              <a:ext uri="{FF2B5EF4-FFF2-40B4-BE49-F238E27FC236}">
                <a16:creationId xmlns:a16="http://schemas.microsoft.com/office/drawing/2014/main" id="{63F54C45-B52B-6D46-8528-05800C37C588}"/>
              </a:ext>
            </a:extLst>
          </p:cNvPr>
          <p:cNvSpPr>
            <a:spLocks noGrp="1"/>
          </p:cNvSpPr>
          <p:nvPr>
            <p:ph type="ftr" sz="quarter" idx="11"/>
          </p:nvPr>
        </p:nvSpPr>
        <p:spPr/>
        <p:txBody>
          <a:bodyPr/>
          <a:lstStyle/>
          <a:p>
            <a:r>
              <a:rPr lang="en-US"/>
              <a:t>Scientific Computing Update</a:t>
            </a:r>
            <a:endParaRPr lang="en-US" dirty="0"/>
          </a:p>
        </p:txBody>
      </p:sp>
      <p:sp>
        <p:nvSpPr>
          <p:cNvPr id="5" name="Slide Number Placeholder 4">
            <a:extLst>
              <a:ext uri="{FF2B5EF4-FFF2-40B4-BE49-F238E27FC236}">
                <a16:creationId xmlns:a16="http://schemas.microsoft.com/office/drawing/2014/main" id="{B389A2DB-0A5E-CE4B-86D8-D05EAFAC0C8A}"/>
              </a:ext>
            </a:extLst>
          </p:cNvPr>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361333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Looking ahead: The Future of Tape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Arial"/>
                <a:cs typeface="Arial"/>
              </a:rPr>
              <a:t>For decades the end of tape storage has been predicted, but tape has proven resilient because of several advantages</a:t>
            </a:r>
          </a:p>
          <a:p>
            <a:pPr lvl="1"/>
            <a:r>
              <a:rPr lang="en-US" dirty="0"/>
              <a:t>Cost/TB</a:t>
            </a:r>
          </a:p>
          <a:p>
            <a:pPr lvl="1"/>
            <a:r>
              <a:rPr lang="en-US" dirty="0"/>
              <a:t>Failure modes</a:t>
            </a:r>
          </a:p>
          <a:p>
            <a:pPr lvl="1"/>
            <a:r>
              <a:rPr lang="en-US" dirty="0">
                <a:latin typeface="Arial"/>
                <a:cs typeface="Arial"/>
              </a:rPr>
              <a:t>Power requirements (don't have to keep it powered)</a:t>
            </a:r>
            <a:endParaRPr lang="en-US" dirty="0"/>
          </a:p>
          <a:p>
            <a:r>
              <a:rPr lang="en-US" dirty="0"/>
              <a:t>Is is now reasonable to expect that in 5 years all data for current experiments could be kept online.</a:t>
            </a:r>
          </a:p>
          <a:p>
            <a:r>
              <a:rPr lang="en-US" dirty="0"/>
              <a:t>This is a shift from the current model of keeping everything available forever</a:t>
            </a:r>
          </a:p>
          <a:p>
            <a:r>
              <a:rPr lang="en-US" dirty="0">
                <a:latin typeface="Arial"/>
                <a:cs typeface="Arial"/>
              </a:rPr>
              <a:t>Off site services such as Amazon Glacier will eventually reach a price point that it is possible to use it for deep storage/disaster recovery.</a:t>
            </a:r>
          </a:p>
          <a:p>
            <a:r>
              <a:rPr lang="en-US" dirty="0">
                <a:latin typeface="Arial"/>
                <a:cs typeface="Arial"/>
              </a:rPr>
              <a:t>We are currently processing data at multiple sites. It seems reasonable to anticipate a distributed storage environment as well. </a:t>
            </a:r>
          </a:p>
        </p:txBody>
      </p:sp>
      <p:sp>
        <p:nvSpPr>
          <p:cNvPr id="4" name="Footer Placeholder 3"/>
          <p:cNvSpPr>
            <a:spLocks noGrp="1"/>
          </p:cNvSpPr>
          <p:nvPr>
            <p:ph type="ftr" sz="quarter" idx="11"/>
          </p:nvPr>
        </p:nvSpPr>
        <p:spPr/>
        <p:txBody>
          <a:bodyPr/>
          <a:lstStyle/>
          <a:p>
            <a:r>
              <a:rPr lang="en-US"/>
              <a:t>Scientific Computing Update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109523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8900-8721-4125-A133-CA41C5DB2028}"/>
              </a:ext>
            </a:extLst>
          </p:cNvPr>
          <p:cNvSpPr>
            <a:spLocks noGrp="1"/>
          </p:cNvSpPr>
          <p:nvPr>
            <p:ph type="title"/>
          </p:nvPr>
        </p:nvSpPr>
        <p:spPr/>
        <p:txBody>
          <a:bodyPr/>
          <a:lstStyle/>
          <a:p>
            <a:r>
              <a:rPr lang="en-US" dirty="0">
                <a:latin typeface="Arial"/>
                <a:cs typeface="Arial"/>
              </a:rPr>
              <a:t>Summary</a:t>
            </a:r>
            <a:endParaRPr lang="en-US" dirty="0"/>
          </a:p>
        </p:txBody>
      </p:sp>
      <p:sp>
        <p:nvSpPr>
          <p:cNvPr id="3" name="Content Placeholder 2">
            <a:extLst>
              <a:ext uri="{FF2B5EF4-FFF2-40B4-BE49-F238E27FC236}">
                <a16:creationId xmlns:a16="http://schemas.microsoft.com/office/drawing/2014/main" id="{BE709CC9-8A18-4B83-B46D-639C1D7BDFB5}"/>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latin typeface="Arial"/>
                <a:cs typeface="Arial"/>
              </a:rPr>
              <a:t>We are pursuing a more service- and user-oriented focus for Scientific Computing</a:t>
            </a:r>
            <a:endParaRPr lang="en-US" dirty="0"/>
          </a:p>
          <a:p>
            <a:r>
              <a:rPr lang="en-US" dirty="0">
                <a:latin typeface="Arial"/>
                <a:cs typeface="Arial"/>
              </a:rPr>
              <a:t>This includes using resources world-wide, enabled by software services and robust networking</a:t>
            </a:r>
          </a:p>
          <a:p>
            <a:r>
              <a:rPr lang="en-US" dirty="0">
                <a:latin typeface="Arial"/>
                <a:cs typeface="Arial"/>
              </a:rPr>
              <a:t>Realizing this requires finding efficiencies in Scientific Computing Operations now</a:t>
            </a:r>
          </a:p>
          <a:p>
            <a:r>
              <a:rPr lang="en-US" dirty="0">
                <a:latin typeface="Arial"/>
                <a:cs typeface="Arial"/>
              </a:rPr>
              <a:t>Getting notification out about operational changes is a perennial challenge, but we must avoid unexpected changes</a:t>
            </a:r>
            <a:endParaRPr lang="en-US" dirty="0"/>
          </a:p>
          <a:p>
            <a:r>
              <a:rPr lang="en-US" dirty="0">
                <a:latin typeface="Arial"/>
                <a:cs typeface="Arial"/>
              </a:rPr>
              <a:t>With the </a:t>
            </a:r>
            <a:r>
              <a:rPr lang="en-US" dirty="0" err="1">
                <a:latin typeface="Arial"/>
                <a:cs typeface="Arial"/>
              </a:rPr>
              <a:t>Slurm</a:t>
            </a:r>
            <a:r>
              <a:rPr lang="en-US" dirty="0">
                <a:latin typeface="Arial"/>
                <a:cs typeface="Arial"/>
              </a:rPr>
              <a:t> transition, we reinstated the practice of face-to-face open sessions prior to the roll out and intent to continue that for significant transitions</a:t>
            </a:r>
          </a:p>
          <a:p>
            <a:r>
              <a:rPr lang="en-US" dirty="0">
                <a:latin typeface="Arial"/>
                <a:cs typeface="Arial"/>
              </a:rPr>
              <a:t>Feedback and suggestions are always welcome and needed</a:t>
            </a:r>
          </a:p>
          <a:p>
            <a:r>
              <a:rPr lang="en-US" dirty="0">
                <a:latin typeface="Arial"/>
                <a:cs typeface="Arial"/>
              </a:rPr>
              <a:t>What services do you need?</a:t>
            </a:r>
          </a:p>
        </p:txBody>
      </p:sp>
      <p:sp>
        <p:nvSpPr>
          <p:cNvPr id="4" name="Footer Placeholder 3">
            <a:extLst>
              <a:ext uri="{FF2B5EF4-FFF2-40B4-BE49-F238E27FC236}">
                <a16:creationId xmlns:a16="http://schemas.microsoft.com/office/drawing/2014/main" id="{94BEB90A-6F78-4101-9917-9AE7B6128C8A}"/>
              </a:ext>
            </a:extLst>
          </p:cNvPr>
          <p:cNvSpPr>
            <a:spLocks noGrp="1"/>
          </p:cNvSpPr>
          <p:nvPr>
            <p:ph type="ftr" sz="quarter" idx="11"/>
          </p:nvPr>
        </p:nvSpPr>
        <p:spPr/>
        <p:txBody>
          <a:bodyPr/>
          <a:lstStyle/>
          <a:p>
            <a:r>
              <a:rPr lang="en-US" dirty="0"/>
              <a:t>Scientific Computing Update</a:t>
            </a:r>
          </a:p>
        </p:txBody>
      </p:sp>
      <p:sp>
        <p:nvSpPr>
          <p:cNvPr id="5" name="Slide Number Placeholder 4">
            <a:extLst>
              <a:ext uri="{FF2B5EF4-FFF2-40B4-BE49-F238E27FC236}">
                <a16:creationId xmlns:a16="http://schemas.microsoft.com/office/drawing/2014/main" id="{05308552-A38A-41C2-9C9C-C29206E16214}"/>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328275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41C5-6410-4AAA-B409-B5D866810CC8}"/>
              </a:ext>
            </a:extLst>
          </p:cNvPr>
          <p:cNvSpPr>
            <a:spLocks noGrp="1"/>
          </p:cNvSpPr>
          <p:nvPr>
            <p:ph type="ctrTitle"/>
          </p:nvPr>
        </p:nvSpPr>
        <p:spPr/>
        <p:txBody>
          <a:bodyPr/>
          <a:lstStyle/>
          <a:p>
            <a:endParaRPr lang="en-US"/>
          </a:p>
        </p:txBody>
      </p:sp>
      <p:sp>
        <p:nvSpPr>
          <p:cNvPr id="3" name="Date Placeholder 2">
            <a:extLst>
              <a:ext uri="{FF2B5EF4-FFF2-40B4-BE49-F238E27FC236}">
                <a16:creationId xmlns:a16="http://schemas.microsoft.com/office/drawing/2014/main" id="{96E4A5D5-4943-4647-A503-10389D0D43AA}"/>
              </a:ext>
            </a:extLst>
          </p:cNvPr>
          <p:cNvSpPr>
            <a:spLocks noGrp="1"/>
          </p:cNvSpPr>
          <p:nvPr>
            <p:ph type="dt" sz="half" idx="12"/>
          </p:nvPr>
        </p:nvSpPr>
        <p:spPr/>
        <p:txBody>
          <a:bodyPr/>
          <a:lstStyle/>
          <a:p>
            <a:fld id="{C1B74398-39EA-0749-9F74-6FE982C11DA9}" type="datetime2">
              <a:rPr lang="en-US" smtClean="0"/>
              <a:pPr/>
              <a:t>Tuesday, June 18, 2019</a:t>
            </a:fld>
            <a:endParaRPr lang="en-US" dirty="0"/>
          </a:p>
        </p:txBody>
      </p:sp>
      <p:sp>
        <p:nvSpPr>
          <p:cNvPr id="4" name="Text Placeholder 3">
            <a:extLst>
              <a:ext uri="{FF2B5EF4-FFF2-40B4-BE49-F238E27FC236}">
                <a16:creationId xmlns:a16="http://schemas.microsoft.com/office/drawing/2014/main" id="{DADC7CAE-8B53-4CDF-B317-815D57CE0903}"/>
              </a:ext>
            </a:extLst>
          </p:cNvPr>
          <p:cNvSpPr>
            <a:spLocks noGrp="1"/>
          </p:cNvSpPr>
          <p:nvPr>
            <p:ph type="body" sz="quarter" idx="14"/>
          </p:nvPr>
        </p:nvSpPr>
        <p:spPr/>
        <p:txBody>
          <a:bodyPr vert="horz" lIns="91440" tIns="45720" rIns="91440" bIns="45720" rtlCol="0" anchor="t">
            <a:normAutofit/>
          </a:bodyPr>
          <a:lstStyle/>
          <a:p>
            <a:r>
              <a:rPr lang="en-US" dirty="0">
                <a:latin typeface="Arial"/>
                <a:cs typeface="Arial"/>
              </a:rPr>
              <a:t>Bryan Hess</a:t>
            </a:r>
            <a:endParaRPr lang="en-US" dirty="0"/>
          </a:p>
        </p:txBody>
      </p:sp>
      <p:sp>
        <p:nvSpPr>
          <p:cNvPr id="5" name="Picture Placeholder 4">
            <a:extLst>
              <a:ext uri="{FF2B5EF4-FFF2-40B4-BE49-F238E27FC236}">
                <a16:creationId xmlns:a16="http://schemas.microsoft.com/office/drawing/2014/main" id="{B32B2850-A30C-47AA-92AB-30495063F2EA}"/>
              </a:ext>
            </a:extLst>
          </p:cNvPr>
          <p:cNvSpPr>
            <a:spLocks noGrp="1"/>
          </p:cNvSpPr>
          <p:nvPr>
            <p:ph type="pic" sz="quarter" idx="15"/>
          </p:nvPr>
        </p:nvSpPr>
        <p:spPr/>
      </p:sp>
      <p:sp>
        <p:nvSpPr>
          <p:cNvPr id="6" name="Text Placeholder 5">
            <a:extLst>
              <a:ext uri="{FF2B5EF4-FFF2-40B4-BE49-F238E27FC236}">
                <a16:creationId xmlns:a16="http://schemas.microsoft.com/office/drawing/2014/main" id="{E721BE4A-3CBB-43C7-89AD-A549DD377998}"/>
              </a:ext>
            </a:extLst>
          </p:cNvPr>
          <p:cNvSpPr>
            <a:spLocks noGrp="1"/>
          </p:cNvSpPr>
          <p:nvPr>
            <p:ph type="body" sz="quarter" idx="16"/>
          </p:nvPr>
        </p:nvSpPr>
        <p:spPr/>
        <p:txBody>
          <a:bodyPr vert="horz" lIns="91440" tIns="45720" rIns="91440" bIns="45720" rtlCol="0" anchor="t">
            <a:normAutofit/>
          </a:bodyPr>
          <a:lstStyle/>
          <a:p>
            <a:r>
              <a:rPr lang="en-US" dirty="0">
                <a:latin typeface="Arial"/>
                <a:cs typeface="Arial"/>
              </a:rPr>
              <a:t>bhess@jlab.org</a:t>
            </a:r>
            <a:endParaRPr lang="en-US" dirty="0"/>
          </a:p>
        </p:txBody>
      </p:sp>
      <p:sp>
        <p:nvSpPr>
          <p:cNvPr id="7" name="Text Placeholder 6">
            <a:extLst>
              <a:ext uri="{FF2B5EF4-FFF2-40B4-BE49-F238E27FC236}">
                <a16:creationId xmlns:a16="http://schemas.microsoft.com/office/drawing/2014/main" id="{3AD45175-BFF0-41C1-8034-129908187148}"/>
              </a:ext>
            </a:extLst>
          </p:cNvPr>
          <p:cNvSpPr>
            <a:spLocks noGrp="1"/>
          </p:cNvSpPr>
          <p:nvPr>
            <p:ph type="body" sz="quarter" idx="17"/>
          </p:nvPr>
        </p:nvSpPr>
        <p:spPr/>
        <p:txBody>
          <a:bodyPr vert="horz" lIns="91440" tIns="45720" rIns="91440" bIns="45720" rtlCol="0" anchor="t">
            <a:normAutofit/>
          </a:bodyPr>
          <a:lstStyle/>
          <a:p>
            <a:r>
              <a:rPr lang="en-US" dirty="0">
                <a:latin typeface="Arial"/>
                <a:cs typeface="Arial"/>
              </a:rPr>
              <a:t>Questions? </a:t>
            </a:r>
            <a:endParaRPr lang="en-US" dirty="0"/>
          </a:p>
          <a:p>
            <a:r>
              <a:rPr lang="en-US" dirty="0">
                <a:latin typeface="Arial"/>
                <a:cs typeface="Arial"/>
              </a:rPr>
              <a:t>Comments?</a:t>
            </a:r>
            <a:endParaRPr lang="en-US" dirty="0"/>
          </a:p>
        </p:txBody>
      </p:sp>
    </p:spTree>
    <p:extLst>
      <p:ext uri="{BB962C8B-B14F-4D97-AF65-F5344CB8AC3E}">
        <p14:creationId xmlns:p14="http://schemas.microsoft.com/office/powerpoint/2010/main" val="81512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45D2-6130-D54F-89AF-57994837D51A}"/>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04885971-C3F0-3243-B6C2-BB9D5C149A87}"/>
              </a:ext>
            </a:extLst>
          </p:cNvPr>
          <p:cNvSpPr>
            <a:spLocks noGrp="1"/>
          </p:cNvSpPr>
          <p:nvPr>
            <p:ph idx="1"/>
          </p:nvPr>
        </p:nvSpPr>
        <p:spPr/>
        <p:txBody>
          <a:bodyPr vert="horz" lIns="91440" tIns="45720" rIns="91440" bIns="45720" rtlCol="0" anchor="t">
            <a:normAutofit/>
          </a:bodyPr>
          <a:lstStyle/>
          <a:p>
            <a:r>
              <a:rPr lang="en-US" dirty="0">
                <a:latin typeface="Arial"/>
                <a:cs typeface="Arial"/>
              </a:rPr>
              <a:t>The Scientific Computing Organization</a:t>
            </a:r>
            <a:endParaRPr lang="en-US" dirty="0"/>
          </a:p>
          <a:p>
            <a:r>
              <a:rPr lang="en-US" dirty="0"/>
              <a:t>The current state of systems and services</a:t>
            </a:r>
          </a:p>
          <a:p>
            <a:pPr lvl="1">
              <a:buFont typeface="PingFangSC-Regular" panose="020B0604020202020204" pitchFamily="34" charset="0"/>
              <a:buChar char="－"/>
            </a:pPr>
            <a:r>
              <a:rPr lang="en-US" dirty="0">
                <a:latin typeface="Arial"/>
                <a:cs typeface="Arial"/>
              </a:rPr>
              <a:t>Tape storage</a:t>
            </a:r>
          </a:p>
          <a:p>
            <a:pPr lvl="1">
              <a:buFont typeface="PingFangSC-Regular" panose="020B0604020202020204" pitchFamily="34" charset="0"/>
              <a:buChar char="－"/>
            </a:pPr>
            <a:r>
              <a:rPr lang="en-US" dirty="0">
                <a:latin typeface="Arial"/>
                <a:cs typeface="Arial"/>
              </a:rPr>
              <a:t>Disk storage</a:t>
            </a:r>
          </a:p>
          <a:p>
            <a:pPr lvl="1">
              <a:buFont typeface="PingFangSC-Regular" panose="020B0604020202020204" pitchFamily="34" charset="0"/>
              <a:buChar char="－"/>
            </a:pPr>
            <a:r>
              <a:rPr lang="en-US" dirty="0">
                <a:latin typeface="Arial"/>
                <a:cs typeface="Arial"/>
              </a:rPr>
              <a:t>networking</a:t>
            </a:r>
          </a:p>
          <a:p>
            <a:r>
              <a:rPr lang="en-US" dirty="0">
                <a:latin typeface="Arial"/>
                <a:cs typeface="Arial"/>
              </a:rPr>
              <a:t>Work In Progress and near-term projects</a:t>
            </a:r>
            <a:endParaRPr lang="en-US" dirty="0"/>
          </a:p>
          <a:p>
            <a:r>
              <a:rPr lang="en-US" dirty="0">
                <a:latin typeface="Arial"/>
                <a:cs typeface="Arial"/>
              </a:rPr>
              <a:t>Looking Ahead: Strategies and Trends</a:t>
            </a:r>
          </a:p>
        </p:txBody>
      </p:sp>
      <p:sp>
        <p:nvSpPr>
          <p:cNvPr id="4" name="Footer Placeholder 3">
            <a:extLst>
              <a:ext uri="{FF2B5EF4-FFF2-40B4-BE49-F238E27FC236}">
                <a16:creationId xmlns:a16="http://schemas.microsoft.com/office/drawing/2014/main" id="{E374F39D-93A4-C145-A0C2-6925C42D5527}"/>
              </a:ext>
            </a:extLst>
          </p:cNvPr>
          <p:cNvSpPr>
            <a:spLocks noGrp="1"/>
          </p:cNvSpPr>
          <p:nvPr>
            <p:ph type="ftr" sz="quarter" idx="11"/>
          </p:nvPr>
        </p:nvSpPr>
        <p:spPr/>
        <p:txBody>
          <a:bodyPr/>
          <a:lstStyle/>
          <a:p>
            <a:r>
              <a:rPr lang="en-US" dirty="0"/>
              <a:t>Scientific Computing Update</a:t>
            </a:r>
          </a:p>
        </p:txBody>
      </p:sp>
      <p:sp>
        <p:nvSpPr>
          <p:cNvPr id="5" name="Slide Number Placeholder 4">
            <a:extLst>
              <a:ext uri="{FF2B5EF4-FFF2-40B4-BE49-F238E27FC236}">
                <a16:creationId xmlns:a16="http://schemas.microsoft.com/office/drawing/2014/main" id="{A84F0AEB-E4B9-B54F-89F7-371692FA2091}"/>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421608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Changes</a:t>
            </a:r>
          </a:p>
        </p:txBody>
      </p:sp>
      <p:sp>
        <p:nvSpPr>
          <p:cNvPr id="4" name="Footer Placeholder 3"/>
          <p:cNvSpPr>
            <a:spLocks noGrp="1"/>
          </p:cNvSpPr>
          <p:nvPr>
            <p:ph type="ftr" sz="quarter" idx="11"/>
          </p:nvPr>
        </p:nvSpPr>
        <p:spPr/>
        <p:txBody>
          <a:bodyPr/>
          <a:lstStyle/>
          <a:p>
            <a:r>
              <a:rPr lang="en-US" dirty="0"/>
              <a:t>Scientific Computing Update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pic>
        <p:nvPicPr>
          <p:cNvPr id="15" name="Content Placeholder 14">
            <a:extLst>
              <a:ext uri="{FF2B5EF4-FFF2-40B4-BE49-F238E27FC236}">
                <a16:creationId xmlns:a16="http://schemas.microsoft.com/office/drawing/2014/main" id="{E0F90AA3-9F73-8440-BA37-DC447B7B1B81}"/>
              </a:ext>
            </a:extLst>
          </p:cNvPr>
          <p:cNvPicPr>
            <a:picLocks noGrp="1" noChangeAspect="1"/>
          </p:cNvPicPr>
          <p:nvPr>
            <p:ph idx="1"/>
          </p:nvPr>
        </p:nvPicPr>
        <p:blipFill rotWithShape="1">
          <a:blip r:embed="rId2">
            <a:extLst>
              <a:ext uri="{96DAC541-7B7A-43D3-8B79-37D633B846F1}">
                <asvg:svgBlip xmlns:asvg="http://schemas.microsoft.com/office/drawing/2016/SVG/main" r:embed="rId3"/>
              </a:ext>
            </a:extLst>
          </a:blip>
          <a:srcRect l="5573" t="19308" r="-387" b="-8925"/>
          <a:stretch/>
        </p:blipFill>
        <p:spPr>
          <a:xfrm>
            <a:off x="1965434" y="1420237"/>
            <a:ext cx="10016359" cy="4822907"/>
          </a:xfrm>
        </p:spPr>
      </p:pic>
      <p:sp>
        <p:nvSpPr>
          <p:cNvPr id="6" name="TextBox 5"/>
          <p:cNvSpPr txBox="1"/>
          <p:nvPr/>
        </p:nvSpPr>
        <p:spPr>
          <a:xfrm>
            <a:off x="231228" y="977462"/>
            <a:ext cx="5585912" cy="2585323"/>
          </a:xfrm>
          <a:prstGeom prst="rect">
            <a:avLst/>
          </a:prstGeom>
          <a:noFill/>
        </p:spPr>
        <p:txBody>
          <a:bodyPr wrap="square" rtlCol="0" anchor="t">
            <a:spAutoFit/>
          </a:bodyPr>
          <a:lstStyle/>
          <a:p>
            <a:pPr marL="285750" indent="-285750">
              <a:buFont typeface="Arial" charset="0"/>
              <a:buChar char="•"/>
            </a:pPr>
            <a:r>
              <a:rPr lang="en-US" dirty="0"/>
              <a:t>Operations reintegrated into CNI</a:t>
            </a:r>
          </a:p>
          <a:p>
            <a:pPr marL="285750" indent="-285750">
              <a:buFont typeface="Arial" charset="0"/>
              <a:buChar char="•"/>
            </a:pPr>
            <a:r>
              <a:rPr lang="en-US" dirty="0"/>
              <a:t>Sandy Philpott Retired</a:t>
            </a:r>
          </a:p>
          <a:p>
            <a:pPr marL="285750" indent="-285750">
              <a:buFont typeface="Arial" charset="0"/>
              <a:buChar char="•"/>
            </a:pPr>
            <a:r>
              <a:rPr lang="en-US" dirty="0"/>
              <a:t>Wes Moore moves into the group</a:t>
            </a:r>
          </a:p>
          <a:p>
            <a:pPr marL="285750" indent="-285750">
              <a:buFont typeface="Arial" charset="0"/>
              <a:buChar char="•"/>
            </a:pPr>
            <a:r>
              <a:rPr lang="en-US" dirty="0"/>
              <a:t>New Hire for System Administrator Wrapping up</a:t>
            </a:r>
          </a:p>
          <a:p>
            <a:pPr marL="285750" indent="-285750">
              <a:buFont typeface="Arial" charset="0"/>
              <a:buChar char="•"/>
            </a:pPr>
            <a:r>
              <a:rPr lang="en-US" dirty="0">
                <a:cs typeface="Calibri"/>
              </a:rPr>
              <a:t>Early in the life of this new organization</a:t>
            </a:r>
          </a:p>
          <a:p>
            <a:pPr marL="285750" indent="-285750">
              <a:buFont typeface="Arial" charset="0"/>
              <a:buChar char="•"/>
            </a:pPr>
            <a:r>
              <a:rPr lang="en-US" dirty="0">
                <a:cs typeface="Calibri"/>
              </a:rPr>
              <a:t>Leveraging CNI Sysadmin and networking resources</a:t>
            </a:r>
          </a:p>
          <a:p>
            <a:pPr marL="285750" indent="-285750">
              <a:buFont typeface="Arial" charset="0"/>
              <a:buChar char="•"/>
            </a:pPr>
            <a:endParaRPr lang="en-US" dirty="0">
              <a:cs typeface="Calibri"/>
            </a:endParaRPr>
          </a:p>
          <a:p>
            <a:endParaRPr lang="en-US" dirty="0">
              <a:cs typeface="Calibri"/>
            </a:endParaRPr>
          </a:p>
          <a:p>
            <a:pPr marL="285750" indent="-285750">
              <a:buFont typeface="Arial" charset="0"/>
              <a:buChar char="•"/>
            </a:pPr>
            <a:endParaRPr lang="en-US" dirty="0">
              <a:cs typeface="Calibri"/>
            </a:endParaRPr>
          </a:p>
        </p:txBody>
      </p:sp>
    </p:spTree>
    <p:extLst>
      <p:ext uri="{BB962C8B-B14F-4D97-AF65-F5344CB8AC3E}">
        <p14:creationId xmlns:p14="http://schemas.microsoft.com/office/powerpoint/2010/main" val="579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C4C4-7B7C-3B4F-AB39-A342DE981616}"/>
              </a:ext>
            </a:extLst>
          </p:cNvPr>
          <p:cNvSpPr>
            <a:spLocks noGrp="1"/>
          </p:cNvSpPr>
          <p:nvPr>
            <p:ph type="title"/>
          </p:nvPr>
        </p:nvSpPr>
        <p:spPr/>
        <p:txBody>
          <a:bodyPr/>
          <a:lstStyle/>
          <a:p>
            <a:r>
              <a:rPr lang="en-US" dirty="0"/>
              <a:t>System Status: Tape Storage</a:t>
            </a:r>
          </a:p>
        </p:txBody>
      </p:sp>
      <p:sp>
        <p:nvSpPr>
          <p:cNvPr id="3" name="Content Placeholder 2">
            <a:extLst>
              <a:ext uri="{FF2B5EF4-FFF2-40B4-BE49-F238E27FC236}">
                <a16:creationId xmlns:a16="http://schemas.microsoft.com/office/drawing/2014/main" id="{F3C07021-4428-7B48-B541-4EF9FCDAAE38}"/>
              </a:ext>
            </a:extLst>
          </p:cNvPr>
          <p:cNvSpPr>
            <a:spLocks noGrp="1"/>
          </p:cNvSpPr>
          <p:nvPr>
            <p:ph idx="1"/>
          </p:nvPr>
        </p:nvSpPr>
        <p:spPr/>
        <p:txBody>
          <a:bodyPr vert="horz" lIns="91440" tIns="45720" rIns="91440" bIns="45720" rtlCol="0" anchor="t">
            <a:normAutofit/>
          </a:bodyPr>
          <a:lstStyle/>
          <a:p>
            <a:r>
              <a:rPr lang="en-US" dirty="0"/>
              <a:t>A second Tape Library has been added</a:t>
            </a:r>
          </a:p>
          <a:p>
            <a:r>
              <a:rPr lang="en-US" dirty="0"/>
              <a:t>IBM TS4500 with 8 additional LTO-8 tape drives for a total of 16.</a:t>
            </a:r>
          </a:p>
          <a:p>
            <a:r>
              <a:rPr lang="en-US" dirty="0"/>
              <a:t>~1000 tape slots in the new library</a:t>
            </a:r>
          </a:p>
          <a:p>
            <a:r>
              <a:rPr lang="en-US" dirty="0"/>
              <a:t>~12000 slots in the old library</a:t>
            </a:r>
          </a:p>
          <a:p>
            <a:r>
              <a:rPr lang="en-US" dirty="0"/>
              <a:t>Old library will shrink over time, new library will grow</a:t>
            </a:r>
          </a:p>
          <a:p>
            <a:r>
              <a:rPr lang="en-US" dirty="0"/>
              <a:t>Using LTO 8 (12TB) and LTO M8 (9TB) there is sufficient capacity for the current era of experiments</a:t>
            </a:r>
          </a:p>
          <a:p>
            <a:r>
              <a:rPr lang="en-US" dirty="0">
                <a:latin typeface="Arial"/>
                <a:cs typeface="Arial"/>
              </a:rPr>
              <a:t>Older generations of data on LTO-4 and LTO-5 is being migrated to M8 to maintain access.</a:t>
            </a:r>
          </a:p>
          <a:p>
            <a:endParaRPr lang="en-US" dirty="0"/>
          </a:p>
          <a:p>
            <a:endParaRPr lang="en-US" dirty="0"/>
          </a:p>
        </p:txBody>
      </p:sp>
      <p:sp>
        <p:nvSpPr>
          <p:cNvPr id="4" name="Footer Placeholder 3">
            <a:extLst>
              <a:ext uri="{FF2B5EF4-FFF2-40B4-BE49-F238E27FC236}">
                <a16:creationId xmlns:a16="http://schemas.microsoft.com/office/drawing/2014/main" id="{36B8DD33-9912-FB47-991C-282A1C9FABDC}"/>
              </a:ext>
            </a:extLst>
          </p:cNvPr>
          <p:cNvSpPr>
            <a:spLocks noGrp="1"/>
          </p:cNvSpPr>
          <p:nvPr>
            <p:ph type="ftr" sz="quarter" idx="11"/>
          </p:nvPr>
        </p:nvSpPr>
        <p:spPr/>
        <p:txBody>
          <a:bodyPr/>
          <a:lstStyle/>
          <a:p>
            <a:r>
              <a:rPr lang="en-US" dirty="0"/>
              <a:t>Scientific Computing Update</a:t>
            </a:r>
          </a:p>
        </p:txBody>
      </p:sp>
      <p:sp>
        <p:nvSpPr>
          <p:cNvPr id="5" name="Slide Number Placeholder 4">
            <a:extLst>
              <a:ext uri="{FF2B5EF4-FFF2-40B4-BE49-F238E27FC236}">
                <a16:creationId xmlns:a16="http://schemas.microsoft.com/office/drawing/2014/main" id="{CBF76642-FA8D-154D-9238-849877CACEBE}"/>
              </a:ext>
            </a:extLst>
          </p:cNvPr>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11" name="Picture Placeholder 10">
            <a:extLst>
              <a:ext uri="{FF2B5EF4-FFF2-40B4-BE49-F238E27FC236}">
                <a16:creationId xmlns:a16="http://schemas.microsoft.com/office/drawing/2014/main" id="{0CA3C8DA-1D7B-D64E-86E3-E99294757AD0}"/>
              </a:ext>
            </a:extLst>
          </p:cNvPr>
          <p:cNvPicPr>
            <a:picLocks noGrp="1" noChangeAspect="1"/>
          </p:cNvPicPr>
          <p:nvPr>
            <p:ph idx="13"/>
          </p:nvPr>
        </p:nvPicPr>
        <p:blipFill>
          <a:blip r:embed="rId2"/>
          <a:stretch>
            <a:fillRect/>
          </a:stretch>
        </p:blipFill>
        <p:spPr>
          <a:xfrm>
            <a:off x="6933804" y="966788"/>
            <a:ext cx="4036218" cy="5381625"/>
          </a:xfrm>
        </p:spPr>
      </p:pic>
    </p:spTree>
    <p:extLst>
      <p:ext uri="{BB962C8B-B14F-4D97-AF65-F5344CB8AC3E}">
        <p14:creationId xmlns:p14="http://schemas.microsoft.com/office/powerpoint/2010/main" val="128368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Status – Batch Farm</a:t>
            </a:r>
          </a:p>
        </p:txBody>
      </p:sp>
      <p:sp>
        <p:nvSpPr>
          <p:cNvPr id="7" name="Content Placeholder 6">
            <a:extLst>
              <a:ext uri="{FF2B5EF4-FFF2-40B4-BE49-F238E27FC236}">
                <a16:creationId xmlns:a16="http://schemas.microsoft.com/office/drawing/2014/main" id="{9F03A84D-306A-944B-B19E-1BB5EF37196E}"/>
              </a:ext>
            </a:extLst>
          </p:cNvPr>
          <p:cNvSpPr>
            <a:spLocks noGrp="1"/>
          </p:cNvSpPr>
          <p:nvPr>
            <p:ph idx="1"/>
          </p:nvPr>
        </p:nvSpPr>
        <p:spPr/>
        <p:txBody>
          <a:bodyPr vert="horz" lIns="91440" tIns="45720" rIns="91440" bIns="45720" rtlCol="0" anchor="t">
            <a:normAutofit/>
          </a:bodyPr>
          <a:lstStyle/>
          <a:p>
            <a:r>
              <a:rPr lang="en-US" dirty="0">
                <a:latin typeface="Arial"/>
                <a:cs typeface="Arial"/>
              </a:rPr>
              <a:t>The batch farm is now runs under </a:t>
            </a:r>
            <a:r>
              <a:rPr lang="en-US" dirty="0" err="1">
                <a:latin typeface="Arial"/>
                <a:cs typeface="Arial"/>
              </a:rPr>
              <a:t>Slurm</a:t>
            </a:r>
            <a:r>
              <a:rPr lang="en-US" dirty="0">
                <a:latin typeface="Arial"/>
                <a:cs typeface="Arial"/>
              </a:rPr>
              <a:t>. PBS has been retired.</a:t>
            </a:r>
          </a:p>
          <a:p>
            <a:r>
              <a:rPr lang="en-US" dirty="0" err="1">
                <a:latin typeface="Arial"/>
                <a:cs typeface="Arial"/>
              </a:rPr>
              <a:t>Slurm</a:t>
            </a:r>
            <a:r>
              <a:rPr lang="en-US" dirty="0">
                <a:latin typeface="Arial"/>
                <a:cs typeface="Arial"/>
              </a:rPr>
              <a:t> memory accounting differences</a:t>
            </a:r>
          </a:p>
          <a:p>
            <a:pPr lvl="1"/>
            <a:r>
              <a:rPr lang="en-US" dirty="0">
                <a:latin typeface="Arial"/>
                <a:cs typeface="Arial"/>
              </a:rPr>
              <a:t>Job Memory allocation and accounting is now based on </a:t>
            </a:r>
            <a:r>
              <a:rPr lang="en-US" i="1" dirty="0">
                <a:latin typeface="Arial"/>
                <a:cs typeface="Arial"/>
              </a:rPr>
              <a:t>physical </a:t>
            </a:r>
            <a:r>
              <a:rPr lang="en-US" dirty="0">
                <a:latin typeface="Arial"/>
                <a:cs typeface="Arial"/>
              </a:rPr>
              <a:t>memory use</a:t>
            </a:r>
          </a:p>
          <a:p>
            <a:pPr lvl="1"/>
            <a:r>
              <a:rPr lang="en-US" dirty="0"/>
              <a:t>This may mean that you can decrease your memory request and consequently run more jobs than before</a:t>
            </a:r>
          </a:p>
          <a:p>
            <a:pPr lvl="1"/>
            <a:r>
              <a:rPr lang="en-US" dirty="0">
                <a:latin typeface="Arial"/>
                <a:cs typeface="Arial"/>
              </a:rPr>
              <a:t>We have a summer undergraduate student studying resource usage with an eye toward what improvements we can make (e.g. notify when jobs are </a:t>
            </a:r>
            <a:r>
              <a:rPr lang="en-US" dirty="0" err="1">
                <a:latin typeface="Arial"/>
                <a:cs typeface="Arial"/>
              </a:rPr>
              <a:t>overprovisisoned</a:t>
            </a:r>
            <a:r>
              <a:rPr lang="en-US" dirty="0">
                <a:latin typeface="Arial"/>
                <a:cs typeface="Arial"/>
              </a:rPr>
              <a:t>) </a:t>
            </a:r>
            <a:endParaRPr lang="en-US" dirty="0"/>
          </a:p>
          <a:p>
            <a:pPr>
              <a:buFont typeface="Arial" charset="-122"/>
              <a:buChar char="•"/>
            </a:pPr>
            <a:r>
              <a:rPr lang="en-US" dirty="0">
                <a:latin typeface="Arial"/>
                <a:cs typeface="Arial"/>
              </a:rPr>
              <a:t>Additional farm procurement for FY19 is underway. </a:t>
            </a:r>
          </a:p>
          <a:p>
            <a:pPr lvl="1"/>
            <a:r>
              <a:rPr lang="en-US" dirty="0">
                <a:latin typeface="Arial"/>
                <a:cs typeface="Arial"/>
              </a:rPr>
              <a:t>Exact processor/core/thread count to be as part of best value determination</a:t>
            </a:r>
          </a:p>
          <a:p>
            <a:pPr lvl="1"/>
            <a:r>
              <a:rPr lang="en-US" dirty="0">
                <a:latin typeface="Arial"/>
                <a:cs typeface="Arial"/>
              </a:rPr>
              <a:t>There will be 2GB Memory per job slot</a:t>
            </a:r>
          </a:p>
          <a:p>
            <a:pPr lvl="1"/>
            <a:r>
              <a:rPr lang="en-US" dirty="0">
                <a:latin typeface="Arial"/>
                <a:cs typeface="Arial"/>
              </a:rPr>
              <a:t>Local storage will be SSD, just as with farm18 nodes. </a:t>
            </a:r>
          </a:p>
          <a:p>
            <a:pPr lvl="1"/>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Scientific Computing Update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175140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1AA0-D9AB-D64C-8846-547B88648556}"/>
              </a:ext>
            </a:extLst>
          </p:cNvPr>
          <p:cNvSpPr>
            <a:spLocks noGrp="1"/>
          </p:cNvSpPr>
          <p:nvPr>
            <p:ph type="title"/>
          </p:nvPr>
        </p:nvSpPr>
        <p:spPr/>
        <p:txBody>
          <a:bodyPr/>
          <a:lstStyle/>
          <a:p>
            <a:r>
              <a:rPr lang="en-US" dirty="0"/>
              <a:t>System Status: Disk Storage</a:t>
            </a:r>
          </a:p>
        </p:txBody>
      </p:sp>
      <p:sp>
        <p:nvSpPr>
          <p:cNvPr id="3" name="Content Placeholder 2">
            <a:extLst>
              <a:ext uri="{FF2B5EF4-FFF2-40B4-BE49-F238E27FC236}">
                <a16:creationId xmlns:a16="http://schemas.microsoft.com/office/drawing/2014/main" id="{CF96455E-78B5-AA41-AFFA-92E516209B69}"/>
              </a:ext>
            </a:extLst>
          </p:cNvPr>
          <p:cNvSpPr>
            <a:spLocks noGrp="1"/>
          </p:cNvSpPr>
          <p:nvPr>
            <p:ph idx="1"/>
          </p:nvPr>
        </p:nvSpPr>
        <p:spPr/>
        <p:txBody>
          <a:bodyPr vert="horz" lIns="91440" tIns="45720" rIns="91440" bIns="45720" rtlCol="0" anchor="t">
            <a:normAutofit/>
          </a:bodyPr>
          <a:lstStyle/>
          <a:p>
            <a:r>
              <a:rPr lang="en-US" dirty="0"/>
              <a:t>Lustre -- /cache, /volatile</a:t>
            </a:r>
          </a:p>
          <a:p>
            <a:pPr lvl="1">
              <a:buFont typeface="PingFangSC-Regular" panose="020B0604020202020204" pitchFamily="34" charset="0"/>
              <a:buChar char="－"/>
            </a:pPr>
            <a:r>
              <a:rPr lang="en-US" dirty="0">
                <a:latin typeface="Arial"/>
                <a:cs typeface="Arial"/>
              </a:rPr>
              <a:t>The largest pool of disk storage</a:t>
            </a:r>
          </a:p>
          <a:p>
            <a:pPr lvl="1"/>
            <a:r>
              <a:rPr lang="en-US" dirty="0">
                <a:latin typeface="Arial"/>
                <a:cs typeface="Arial"/>
              </a:rPr>
              <a:t>For high throughput workloads from the farm, not good for small files or small IO</a:t>
            </a:r>
            <a:endParaRPr lang="en-US" dirty="0"/>
          </a:p>
          <a:p>
            <a:pPr lvl="1"/>
            <a:r>
              <a:rPr lang="en-US" dirty="0"/>
              <a:t>All spinning disk, backed by ZFS RaidZ2 (functionally RAID6)</a:t>
            </a:r>
          </a:p>
          <a:p>
            <a:pPr lvl="1"/>
            <a:r>
              <a:rPr lang="en-US" dirty="0"/>
              <a:t>Not backed up</a:t>
            </a:r>
          </a:p>
          <a:p>
            <a:pPr lvl="1"/>
            <a:r>
              <a:rPr lang="en-US" dirty="0"/>
              <a:t>Currently near ~3PB partitioned between LQCD and experimental physics</a:t>
            </a:r>
          </a:p>
          <a:p>
            <a:r>
              <a:rPr lang="en-US" dirty="0">
                <a:latin typeface="Arial"/>
                <a:cs typeface="Arial"/>
              </a:rPr>
              <a:t>NFS -- /work</a:t>
            </a:r>
          </a:p>
          <a:p>
            <a:pPr lvl="1"/>
            <a:r>
              <a:rPr lang="en-US" dirty="0"/>
              <a:t>For small files and interactive work</a:t>
            </a:r>
          </a:p>
          <a:p>
            <a:pPr lvl="1"/>
            <a:r>
              <a:rPr lang="en-US" dirty="0"/>
              <a:t>A single NFS fileserver backed by ZFS RaidZ2</a:t>
            </a:r>
          </a:p>
          <a:p>
            <a:pPr lvl="1"/>
            <a:r>
              <a:rPr lang="en-US" dirty="0"/>
              <a:t>Not suitable for for large file transfers to the farm</a:t>
            </a:r>
          </a:p>
          <a:p>
            <a:pPr lvl="1"/>
            <a:r>
              <a:rPr lang="en-US" dirty="0">
                <a:latin typeface="Arial"/>
                <a:cs typeface="Arial"/>
              </a:rPr>
              <a:t>More stable than </a:t>
            </a:r>
            <a:r>
              <a:rPr lang="en-US" dirty="0" err="1">
                <a:latin typeface="Arial"/>
                <a:cs typeface="Arial"/>
              </a:rPr>
              <a:t>Lustre</a:t>
            </a:r>
            <a:r>
              <a:rPr lang="en-US" dirty="0">
                <a:latin typeface="Arial"/>
                <a:cs typeface="Arial"/>
              </a:rPr>
              <a:t>, but does not scale out</a:t>
            </a:r>
            <a:endParaRPr lang="en-US" dirty="0"/>
          </a:p>
          <a:p>
            <a:pPr lvl="1"/>
            <a:r>
              <a:rPr lang="en-US" dirty="0"/>
              <a:t>Not backed up</a:t>
            </a:r>
          </a:p>
          <a:p>
            <a:r>
              <a:rPr lang="en-US" dirty="0">
                <a:latin typeface="Arial"/>
                <a:cs typeface="Arial"/>
              </a:rPr>
              <a:t>NFS -- /group</a:t>
            </a:r>
          </a:p>
          <a:p>
            <a:pPr lvl="1"/>
            <a:r>
              <a:rPr lang="en-US" dirty="0">
                <a:latin typeface="Arial"/>
                <a:cs typeface="Arial"/>
              </a:rPr>
              <a:t>Part of Central Computing environment; also on desktops</a:t>
            </a:r>
            <a:endParaRPr lang="en-US" dirty="0"/>
          </a:p>
          <a:p>
            <a:pPr lvl="1"/>
            <a:r>
              <a:rPr lang="en-US" dirty="0"/>
              <a:t>Very reliable, backed up space suitable for source code and small metadata</a:t>
            </a:r>
          </a:p>
        </p:txBody>
      </p:sp>
      <p:sp>
        <p:nvSpPr>
          <p:cNvPr id="4" name="Footer Placeholder 3">
            <a:extLst>
              <a:ext uri="{FF2B5EF4-FFF2-40B4-BE49-F238E27FC236}">
                <a16:creationId xmlns:a16="http://schemas.microsoft.com/office/drawing/2014/main" id="{15A5675F-09FC-5C49-B6EB-F5F38556193C}"/>
              </a:ext>
            </a:extLst>
          </p:cNvPr>
          <p:cNvSpPr>
            <a:spLocks noGrp="1"/>
          </p:cNvSpPr>
          <p:nvPr>
            <p:ph type="ftr" sz="quarter" idx="11"/>
          </p:nvPr>
        </p:nvSpPr>
        <p:spPr/>
        <p:txBody>
          <a:bodyPr/>
          <a:lstStyle/>
          <a:p>
            <a:r>
              <a:rPr lang="en-US" dirty="0"/>
              <a:t>Scientific Computing Update</a:t>
            </a:r>
          </a:p>
        </p:txBody>
      </p:sp>
      <p:sp>
        <p:nvSpPr>
          <p:cNvPr id="5" name="Slide Number Placeholder 4">
            <a:extLst>
              <a:ext uri="{FF2B5EF4-FFF2-40B4-BE49-F238E27FC236}">
                <a16:creationId xmlns:a16="http://schemas.microsoft.com/office/drawing/2014/main" id="{7DD67738-BBC8-F246-9AB5-603C74CD3077}"/>
              </a:ext>
            </a:extLst>
          </p:cNvPr>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65734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Disk Storage Challenges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Arial"/>
                <a:cs typeface="Arial"/>
              </a:rPr>
              <a:t>Disk Storage stability and space augmentation is a priority</a:t>
            </a:r>
          </a:p>
          <a:p>
            <a:r>
              <a:rPr lang="en-US" dirty="0">
                <a:latin typeface="Arial"/>
                <a:cs typeface="Arial"/>
              </a:rPr>
              <a:t>What’s going on?</a:t>
            </a:r>
          </a:p>
          <a:p>
            <a:pPr lvl="1"/>
            <a:r>
              <a:rPr lang="en-US" dirty="0">
                <a:latin typeface="Arial"/>
                <a:cs typeface="Arial"/>
              </a:rPr>
              <a:t>This summer we are adding an additional (net) 1PB of space to </a:t>
            </a:r>
            <a:r>
              <a:rPr lang="en-US" dirty="0" err="1">
                <a:latin typeface="Arial"/>
                <a:cs typeface="Arial"/>
              </a:rPr>
              <a:t>Lustre</a:t>
            </a:r>
            <a:r>
              <a:rPr lang="en-US" dirty="0">
                <a:latin typeface="Arial"/>
                <a:cs typeface="Arial"/>
              </a:rPr>
              <a:t>, which will roughly double the available capacity</a:t>
            </a:r>
            <a:endParaRPr lang="en-US" dirty="0"/>
          </a:p>
          <a:p>
            <a:pPr lvl="1"/>
            <a:r>
              <a:rPr lang="en-US" dirty="0">
                <a:latin typeface="Arial"/>
                <a:cs typeface="Arial"/>
              </a:rPr>
              <a:t>Hardware is installed under testing now </a:t>
            </a:r>
          </a:p>
          <a:p>
            <a:pPr lvl="1"/>
            <a:r>
              <a:rPr lang="en-US" dirty="0">
                <a:latin typeface="Arial"/>
                <a:cs typeface="Arial"/>
              </a:rPr>
              <a:t>The new </a:t>
            </a:r>
            <a:r>
              <a:rPr lang="en-US" dirty="0" err="1">
                <a:latin typeface="Arial"/>
                <a:cs typeface="Arial"/>
              </a:rPr>
              <a:t>Lustre</a:t>
            </a:r>
            <a:r>
              <a:rPr lang="en-US" dirty="0">
                <a:latin typeface="Arial"/>
                <a:cs typeface="Arial"/>
              </a:rPr>
              <a:t> servers include failover capability to reduce single-server outages</a:t>
            </a:r>
          </a:p>
          <a:p>
            <a:pPr lvl="1"/>
            <a:r>
              <a:rPr lang="en-US" dirty="0">
                <a:latin typeface="Arial"/>
                <a:cs typeface="Arial"/>
              </a:rPr>
              <a:t>The new metadata server (orchestrator) is SSD-based and also be part of a failover pair</a:t>
            </a:r>
          </a:p>
          <a:p>
            <a:pPr lvl="1"/>
            <a:r>
              <a:rPr lang="en-US" dirty="0"/>
              <a:t>The new server is also being updates to a much newer version of Lustre (2.12.1)</a:t>
            </a:r>
          </a:p>
          <a:p>
            <a:pPr lvl="1"/>
            <a:r>
              <a:rPr lang="en-US" dirty="0"/>
              <a:t>Data will be migrated group-by-group in coming months</a:t>
            </a:r>
          </a:p>
          <a:p>
            <a:pPr lvl="1"/>
            <a:r>
              <a:rPr lang="en-US" dirty="0"/>
              <a:t>This gradual migration will spread the load in a way to decrease pressure on the existing system</a:t>
            </a:r>
          </a:p>
          <a:p>
            <a:r>
              <a:rPr lang="en-US" dirty="0" err="1">
                <a:latin typeface="Arial"/>
                <a:cs typeface="Arial"/>
              </a:rPr>
              <a:t>Lustre</a:t>
            </a:r>
            <a:r>
              <a:rPr lang="en-US" dirty="0">
                <a:latin typeface="Arial"/>
                <a:cs typeface="Arial"/>
              </a:rPr>
              <a:t> is expected to stabilize with additional space, new code, and better failover</a:t>
            </a:r>
          </a:p>
          <a:p>
            <a:r>
              <a:rPr lang="en-US" dirty="0">
                <a:latin typeface="Arial"/>
                <a:cs typeface="Arial"/>
              </a:rPr>
              <a:t>A redesign of /work is needed to remove bottlenecks and increase stability while providing a better space for small files. We are </a:t>
            </a:r>
            <a:r>
              <a:rPr lang="en-US" dirty="0" err="1">
                <a:latin typeface="Arial"/>
                <a:cs typeface="Arial"/>
              </a:rPr>
              <a:t>evaluting</a:t>
            </a:r>
            <a:r>
              <a:rPr lang="en-US" dirty="0">
                <a:latin typeface="Arial"/>
                <a:cs typeface="Arial"/>
              </a:rPr>
              <a:t> options. </a:t>
            </a:r>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a:t>Scientific Computing Update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spTree>
    <p:extLst>
      <p:ext uri="{BB962C8B-B14F-4D97-AF65-F5344CB8AC3E}">
        <p14:creationId xmlns:p14="http://schemas.microsoft.com/office/powerpoint/2010/main" val="15174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Operational Themes</a:t>
            </a:r>
            <a:endParaRPr lang="en-US" dirty="0"/>
          </a:p>
        </p:txBody>
      </p:sp>
      <p:sp>
        <p:nvSpPr>
          <p:cNvPr id="3" name="Content Placeholder 2"/>
          <p:cNvSpPr>
            <a:spLocks noGrp="1"/>
          </p:cNvSpPr>
          <p:nvPr>
            <p:ph idx="1"/>
          </p:nvPr>
        </p:nvSpPr>
        <p:spPr>
          <a:xfrm>
            <a:off x="411892" y="966055"/>
            <a:ext cx="11285837" cy="3931766"/>
          </a:xfrm>
        </p:spPr>
        <p:txBody>
          <a:bodyPr vert="horz" lIns="91440" tIns="45720" rIns="91440" bIns="45720" rtlCol="0" anchor="t">
            <a:normAutofit/>
          </a:bodyPr>
          <a:lstStyle/>
          <a:p>
            <a:r>
              <a:rPr lang="en-US" dirty="0"/>
              <a:t>Simplify</a:t>
            </a:r>
          </a:p>
          <a:p>
            <a:pPr lvl="1"/>
            <a:r>
              <a:rPr lang="en-US" i="1" dirty="0"/>
              <a:t>e.g. </a:t>
            </a:r>
            <a:r>
              <a:rPr lang="en-US" dirty="0"/>
              <a:t>Make batch scheduling more intuitive and understandable</a:t>
            </a:r>
          </a:p>
          <a:p>
            <a:pPr lvl="1"/>
            <a:r>
              <a:rPr lang="en-US" dirty="0">
                <a:latin typeface="Arial"/>
                <a:cs typeface="Arial"/>
              </a:rPr>
              <a:t>Balance user experience with system utilization (wait time, down time, failover)</a:t>
            </a:r>
          </a:p>
          <a:p>
            <a:r>
              <a:rPr lang="en-US" dirty="0">
                <a:latin typeface="Arial"/>
                <a:cs typeface="Arial"/>
              </a:rPr>
              <a:t>Decouple</a:t>
            </a:r>
            <a:endParaRPr lang="en-US" dirty="0"/>
          </a:p>
          <a:p>
            <a:pPr lvl="1"/>
            <a:r>
              <a:rPr lang="en-US" dirty="0">
                <a:latin typeface="Arial"/>
                <a:cs typeface="Arial"/>
              </a:rPr>
              <a:t>Avoid linkages between systems that can be decoupled (</a:t>
            </a:r>
            <a:r>
              <a:rPr lang="en-US" i="1" dirty="0">
                <a:latin typeface="Arial"/>
                <a:cs typeface="Arial"/>
              </a:rPr>
              <a:t>e.g. </a:t>
            </a:r>
            <a:r>
              <a:rPr lang="en-US" dirty="0" err="1">
                <a:latin typeface="Arial"/>
                <a:cs typeface="Arial"/>
              </a:rPr>
              <a:t>Lustre</a:t>
            </a:r>
            <a:r>
              <a:rPr lang="en-US" dirty="0">
                <a:latin typeface="Arial"/>
                <a:cs typeface="Arial"/>
              </a:rPr>
              <a:t> and off-site data transfer; Data ingest from halls and Offline processing)</a:t>
            </a:r>
          </a:p>
          <a:p>
            <a:r>
              <a:rPr lang="en-US" dirty="0"/>
              <a:t>Monitor and Automate</a:t>
            </a:r>
          </a:p>
          <a:p>
            <a:pPr lvl="1"/>
            <a:r>
              <a:rPr lang="en-US" dirty="0"/>
              <a:t>Add monitoring that focuses on service availability, not just up/down state</a:t>
            </a:r>
          </a:p>
          <a:p>
            <a:r>
              <a:rPr lang="en-US" dirty="0"/>
              <a:t>Regularize Configuration Management of systems, networks, and software tools</a:t>
            </a:r>
          </a:p>
          <a:p>
            <a:r>
              <a:rPr lang="en-US" dirty="0">
                <a:latin typeface="Arial"/>
                <a:cs typeface="Arial"/>
              </a:rPr>
              <a:t>Focus on Services, not just servers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Scientific Computing Update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sp>
        <p:nvSpPr>
          <p:cNvPr id="6" name="TextBox 5"/>
          <p:cNvSpPr txBox="1"/>
          <p:nvPr/>
        </p:nvSpPr>
        <p:spPr>
          <a:xfrm>
            <a:off x="411892" y="5129048"/>
            <a:ext cx="11285837" cy="646331"/>
          </a:xfrm>
          <a:prstGeom prst="rect">
            <a:avLst/>
          </a:prstGeom>
          <a:noFill/>
        </p:spPr>
        <p:txBody>
          <a:bodyPr wrap="square" rtlCol="0" anchor="t">
            <a:spAutoFit/>
          </a:bodyPr>
          <a:lstStyle/>
          <a:p>
            <a:r>
              <a:rPr lang="en-US" i="1" dirty="0"/>
              <a:t>Many of these changes have deep roots in the production systems, which incur long lead times, but we have had some early successes, particularly in new system and network designs for off-site processing.</a:t>
            </a:r>
          </a:p>
        </p:txBody>
      </p:sp>
    </p:spTree>
    <p:extLst>
      <p:ext uri="{BB962C8B-B14F-4D97-AF65-F5344CB8AC3E}">
        <p14:creationId xmlns:p14="http://schemas.microsoft.com/office/powerpoint/2010/main" val="54535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Status: Off-Site processing</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New opportunities are in reach for data processing off site. We are committed to providing the tools and expertise to realize this.</a:t>
            </a:r>
          </a:p>
          <a:p>
            <a:r>
              <a:rPr lang="en-US" dirty="0"/>
              <a:t>Potential Resources </a:t>
            </a:r>
          </a:p>
          <a:p>
            <a:pPr lvl="1"/>
            <a:r>
              <a:rPr lang="en-US" dirty="0">
                <a:latin typeface="Arial"/>
                <a:cs typeface="Arial"/>
              </a:rPr>
              <a:t>Office of Science/ASCR facilities (e.g. NERSC)</a:t>
            </a:r>
          </a:p>
          <a:p>
            <a:pPr lvl="1"/>
            <a:r>
              <a:rPr lang="en-US" dirty="0"/>
              <a:t>Open Science Grid</a:t>
            </a:r>
          </a:p>
          <a:p>
            <a:pPr lvl="1"/>
            <a:r>
              <a:rPr lang="en-US" dirty="0"/>
              <a:t>Contributions of Compute Cycles from collaborating institutions</a:t>
            </a:r>
          </a:p>
          <a:p>
            <a:pPr lvl="1"/>
            <a:r>
              <a:rPr lang="en-US" dirty="0"/>
              <a:t>Cloud burst capability (Amazon EC2 spot market)</a:t>
            </a:r>
          </a:p>
          <a:p>
            <a:r>
              <a:rPr lang="en-US" dirty="0"/>
              <a:t>Enabling Technologies </a:t>
            </a:r>
            <a:r>
              <a:rPr lang="mr-IN" dirty="0"/>
              <a:t>–</a:t>
            </a:r>
            <a:r>
              <a:rPr lang="en-US" dirty="0"/>
              <a:t> What has made this viable?</a:t>
            </a:r>
          </a:p>
          <a:p>
            <a:pPr lvl="1"/>
            <a:r>
              <a:rPr lang="en-US" dirty="0">
                <a:latin typeface="Arial"/>
                <a:cs typeface="Arial"/>
              </a:rPr>
              <a:t>Wide Area Networking frequently matching data center link speeds (&gt;100Gbit)</a:t>
            </a:r>
          </a:p>
          <a:p>
            <a:pPr lvl="1"/>
            <a:r>
              <a:rPr lang="en-US" dirty="0">
                <a:latin typeface="Arial"/>
                <a:cs typeface="Arial"/>
              </a:rPr>
              <a:t>ESNet 6 (more on this in a bit) will bring &gt;100Gbit/sec to </a:t>
            </a:r>
            <a:r>
              <a:rPr lang="en-US" dirty="0" err="1">
                <a:latin typeface="Arial"/>
                <a:cs typeface="Arial"/>
              </a:rPr>
              <a:t>Jlab</a:t>
            </a:r>
            <a:r>
              <a:rPr lang="en-US" dirty="0">
                <a:latin typeface="Arial"/>
                <a:cs typeface="Arial"/>
              </a:rPr>
              <a:t> in the next 2-3 years</a:t>
            </a:r>
          </a:p>
          <a:p>
            <a:pPr lvl="1"/>
            <a:r>
              <a:rPr lang="en-US" dirty="0">
                <a:latin typeface="Arial"/>
                <a:cs typeface="Arial"/>
              </a:rPr>
              <a:t>Software tools like containers, CVMFS, and XROOTD are making jobs site-agnostic</a:t>
            </a:r>
            <a:endParaRPr lang="en-US" dirty="0"/>
          </a:p>
          <a:p>
            <a:r>
              <a:rPr lang="en-US" dirty="0"/>
              <a:t>Early successes in halls D and B point to new operational models</a:t>
            </a:r>
          </a:p>
          <a:p>
            <a:pPr lvl="1"/>
            <a:r>
              <a:rPr lang="en-US" dirty="0"/>
              <a:t>Software development with SWIF will ultimately create workflows that can do matchmaking between job requirements and site availability</a:t>
            </a:r>
          </a:p>
          <a:p>
            <a:pPr lvl="1"/>
            <a:r>
              <a:rPr lang="en-US" dirty="0"/>
              <a:t>Early pilot work with NERSC has helped to shake out performance issues</a:t>
            </a:r>
          </a:p>
        </p:txBody>
      </p:sp>
      <p:sp>
        <p:nvSpPr>
          <p:cNvPr id="4" name="Footer Placeholder 3"/>
          <p:cNvSpPr>
            <a:spLocks noGrp="1"/>
          </p:cNvSpPr>
          <p:nvPr>
            <p:ph type="ftr" sz="quarter" idx="11"/>
          </p:nvPr>
        </p:nvSpPr>
        <p:spPr/>
        <p:txBody>
          <a:bodyPr/>
          <a:lstStyle/>
          <a:p>
            <a:r>
              <a:rPr lang="en-US" dirty="0"/>
              <a:t>Scientific Computing Update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577075349"/>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1756</TotalTime>
  <Words>961</Words>
  <Application>Microsoft Macintosh PowerPoint</Application>
  <PresentationFormat>Widescreen</PresentationFormat>
  <Paragraphs>181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PingFangSC-Regular</vt:lpstr>
      <vt:lpstr>.PingFangSC-Regular</vt:lpstr>
      <vt:lpstr>Arial</vt:lpstr>
      <vt:lpstr>Calibri</vt:lpstr>
      <vt:lpstr>Office Theme</vt:lpstr>
      <vt:lpstr>Jefferson Lab Scientific Computing Update</vt:lpstr>
      <vt:lpstr>Topics</vt:lpstr>
      <vt:lpstr>Organizational Changes</vt:lpstr>
      <vt:lpstr>System Status: Tape Storage</vt:lpstr>
      <vt:lpstr>System Status – Batch Farm</vt:lpstr>
      <vt:lpstr>System Status: Disk Storage</vt:lpstr>
      <vt:lpstr>Disk Storage Challenges</vt:lpstr>
      <vt:lpstr>Operational Themes</vt:lpstr>
      <vt:lpstr>System Status: Off-Site processing</vt:lpstr>
      <vt:lpstr>Pilot: Data Transfer Node (DTN) and Science DMZ – Approaching 10Gbit/sec</vt:lpstr>
      <vt:lpstr>XrootD @ JLab</vt:lpstr>
      <vt:lpstr>Xrootd @ JLab (future)</vt:lpstr>
      <vt:lpstr>Looking Ahead: Networking and ESNet 6</vt:lpstr>
      <vt:lpstr>Science DMZ /Internet Architecture: 100Gbit/sec ready</vt:lpstr>
      <vt:lpstr>Looking ahead: The Future of Tape</vt:lpstr>
      <vt:lpstr>Summary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Hess</dc:creator>
  <cp:lastModifiedBy>Bryan Hess</cp:lastModifiedBy>
  <cp:revision>33</cp:revision>
  <dcterms:created xsi:type="dcterms:W3CDTF">2019-06-06T14:32:07Z</dcterms:created>
  <dcterms:modified xsi:type="dcterms:W3CDTF">2019-06-18T14:49:01Z</dcterms:modified>
</cp:coreProperties>
</file>