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3.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4.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5.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6.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7.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10.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2" r:id="rId1"/>
    <p:sldMasterId id="2147484049" r:id="rId2"/>
    <p:sldMasterId id="2147484379" r:id="rId3"/>
    <p:sldMasterId id="2147484457" r:id="rId4"/>
    <p:sldMasterId id="2147484714" r:id="rId5"/>
    <p:sldMasterId id="2147484730" r:id="rId6"/>
    <p:sldMasterId id="2147485030" r:id="rId7"/>
    <p:sldMasterId id="2147485037" r:id="rId8"/>
    <p:sldMasterId id="2147485040" r:id="rId9"/>
    <p:sldMasterId id="2147485070" r:id="rId10"/>
    <p:sldMasterId id="2147485222" r:id="rId11"/>
  </p:sldMasterIdLst>
  <p:notesMasterIdLst>
    <p:notesMasterId r:id="rId23"/>
  </p:notesMasterIdLst>
  <p:sldIdLst>
    <p:sldId id="406" r:id="rId12"/>
    <p:sldId id="426" r:id="rId13"/>
    <p:sldId id="420" r:id="rId14"/>
    <p:sldId id="369" r:id="rId15"/>
    <p:sldId id="378" r:id="rId16"/>
    <p:sldId id="377" r:id="rId17"/>
    <p:sldId id="388" r:id="rId18"/>
    <p:sldId id="390" r:id="rId19"/>
    <p:sldId id="427" r:id="rId20"/>
    <p:sldId id="425" r:id="rId21"/>
    <p:sldId id="428" r:id="rId22"/>
  </p:sldIdLst>
  <p:sldSz cx="9144000" cy="6858000" type="screen4x3"/>
  <p:notesSz cx="6858000" cy="9144000"/>
  <p:defaultTex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DDE1"/>
    <a:srgbClr val="A4A4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8" autoAdjust="0"/>
    <p:restoredTop sz="96408" autoAdjust="0"/>
  </p:normalViewPr>
  <p:slideViewPr>
    <p:cSldViewPr snapToGrid="0" snapToObjects="1">
      <p:cViewPr varScale="1">
        <p:scale>
          <a:sx n="92" d="100"/>
          <a:sy n="92" d="100"/>
        </p:scale>
        <p:origin x="302" y="65"/>
      </p:cViewPr>
      <p:guideLst>
        <p:guide orient="horz" pos="2160"/>
        <p:guide pos="2880"/>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sz="1400" b="0" dirty="0">
                <a:solidFill>
                  <a:schemeClr val="tx1"/>
                </a:solidFill>
                <a:latin typeface="Arial" panose="020B0604020202020204" pitchFamily="34" charset="0"/>
                <a:cs typeface="Arial" panose="020B0604020202020204" pitchFamily="34" charset="0"/>
              </a:rPr>
              <a:t>Weeks of </a:t>
            </a:r>
            <a:r>
              <a:rPr lang="en-US" sz="1400" b="0" dirty="0" smtClean="0">
                <a:solidFill>
                  <a:schemeClr val="tx1"/>
                </a:solidFill>
                <a:latin typeface="Arial" panose="020B0604020202020204" pitchFamily="34" charset="0"/>
                <a:cs typeface="Arial" panose="020B0604020202020204" pitchFamily="34" charset="0"/>
              </a:rPr>
              <a:t>CEBAF Operations</a:t>
            </a:r>
            <a:endParaRPr lang="en-US" sz="1400" b="0" dirty="0">
              <a:solidFill>
                <a:schemeClr val="tx1"/>
              </a:solidFill>
              <a:latin typeface="Arial" panose="020B0604020202020204" pitchFamily="34" charset="0"/>
              <a:cs typeface="Arial" panose="020B0604020202020204" pitchFamily="34" charset="0"/>
            </a:endParaRPr>
          </a:p>
        </c:rich>
      </c:tx>
      <c:layout>
        <c:manualLayout>
          <c:xMode val="edge"/>
          <c:yMode val="edge"/>
          <c:x val="0.33829727533571063"/>
          <c:y val="4.139283875952785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9404654074461865E-2"/>
          <c:y val="0.10483973294315894"/>
          <c:w val="0.94447191314167112"/>
          <c:h val="0.83265901241086315"/>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chemeClr val="bg1">
                  <a:lumMod val="85000"/>
                </a:schemeClr>
              </a:solidFill>
            </a:ln>
            <a:effectLst>
              <a:outerShdw blurRad="40000" dist="23000" dir="5400000" rotWithShape="0">
                <a:srgbClr val="000000">
                  <a:alpha val="35000"/>
                </a:srgbClr>
              </a:outerShdw>
            </a:effectLst>
            <a:scene3d>
              <a:camera prst="orthographicFront"/>
              <a:lightRig rig="morning" dir="t"/>
            </a:scene3d>
            <a:sp3d prstMaterial="dkEdge">
              <a:bevelT w="63500" h="25400" prst="softRound"/>
            </a:sp3d>
          </c:spPr>
          <c:invertIfNegative val="0"/>
          <c:dPt>
            <c:idx val="12"/>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AD12-4E7D-B89C-E4569FDE8BE3}"/>
              </c:ext>
            </c:extLst>
          </c:dPt>
          <c:dPt>
            <c:idx val="16"/>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chemeClr val="bg1">
                    <a:lumMod val="85000"/>
                  </a:schemeClr>
                </a:solidFill>
              </a:ln>
              <a:effectLst>
                <a:outerShdw blurRad="40000" dist="23000" dir="5400000" rotWithShape="0">
                  <a:srgbClr val="000000">
                    <a:alpha val="35000"/>
                  </a:srgbClr>
                </a:outerShdw>
              </a:effectLst>
              <a:scene3d>
                <a:camera prst="orthographicFront"/>
                <a:lightRig rig="morning" dir="t"/>
              </a:scene3d>
              <a:sp3d prstMaterial="dkEdge">
                <a:bevelT w="63500" h="25400" prst="softRound"/>
              </a:sp3d>
            </c:spPr>
            <c:extLst>
              <c:ext xmlns:c16="http://schemas.microsoft.com/office/drawing/2014/chart" uri="{C3380CC4-5D6E-409C-BE32-E72D297353CC}">
                <c16:uniqueId val="{00000003-AD12-4E7D-B89C-E4569FDE8BE3}"/>
              </c:ext>
            </c:extLst>
          </c:dPt>
          <c:dPt>
            <c:idx val="17"/>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chemeClr val="bg1">
                    <a:lumMod val="85000"/>
                  </a:schemeClr>
                </a:solidFill>
              </a:ln>
              <a:effectLst>
                <a:outerShdw sx="1000" sy="1000" rotWithShape="0">
                  <a:srgbClr val="000000"/>
                </a:outerShdw>
              </a:effectLst>
              <a:scene3d>
                <a:camera prst="orthographicFront"/>
                <a:lightRig rig="morning" dir="t"/>
              </a:scene3d>
              <a:sp3d prstMaterial="dkEdge">
                <a:bevelT w="63500" h="25400" prst="softRound"/>
              </a:sp3d>
            </c:spPr>
            <c:extLst>
              <c:ext xmlns:c16="http://schemas.microsoft.com/office/drawing/2014/chart" uri="{C3380CC4-5D6E-409C-BE32-E72D297353CC}">
                <c16:uniqueId val="{00000005-AD12-4E7D-B89C-E4569FDE8BE3}"/>
              </c:ext>
            </c:extLst>
          </c:dPt>
          <c:dPt>
            <c:idx val="18"/>
            <c:invertIfNegative val="0"/>
            <c:bubble3D val="0"/>
            <c:spPr>
              <a:solidFill>
                <a:srgbClr val="00B050"/>
              </a:solidFill>
              <a:ln>
                <a:noFill/>
              </a:ln>
              <a:effectLst/>
              <a:scene3d>
                <a:camera prst="orthographicFront"/>
                <a:lightRig rig="morning" dir="t"/>
              </a:scene3d>
              <a:sp3d prstMaterial="dkEdge">
                <a:bevelT w="63500" h="25400" prst="softRound"/>
              </a:sp3d>
            </c:spPr>
            <c:extLst>
              <c:ext xmlns:c16="http://schemas.microsoft.com/office/drawing/2014/chart" uri="{C3380CC4-5D6E-409C-BE32-E72D297353CC}">
                <c16:uniqueId val="{00000007-AD12-4E7D-B89C-E4569FDE8BE3}"/>
              </c:ext>
            </c:extLst>
          </c:dPt>
          <c:dPt>
            <c:idx val="19"/>
            <c:invertIfNegative val="0"/>
            <c:bubble3D val="0"/>
            <c:spPr>
              <a:solidFill>
                <a:srgbClr val="ACEAAC"/>
              </a:solidFill>
              <a:ln>
                <a:solidFill>
                  <a:schemeClr val="bg1">
                    <a:lumMod val="85000"/>
                  </a:schemeClr>
                </a:solidFill>
              </a:ln>
              <a:effectLst>
                <a:outerShdw blurRad="40000" dist="23000" dir="5400000" rotWithShape="0">
                  <a:srgbClr val="000000">
                    <a:alpha val="35000"/>
                  </a:srgbClr>
                </a:outerShdw>
              </a:effectLst>
              <a:scene3d>
                <a:camera prst="orthographicFront"/>
                <a:lightRig rig="morning" dir="t"/>
              </a:scene3d>
              <a:sp3d prstMaterial="dkEdge">
                <a:bevelT w="63500" h="25400" prst="softRound"/>
              </a:sp3d>
            </c:spPr>
            <c:extLst>
              <c:ext xmlns:c16="http://schemas.microsoft.com/office/drawing/2014/chart" uri="{C3380CC4-5D6E-409C-BE32-E72D297353CC}">
                <c16:uniqueId val="{00000009-AD12-4E7D-B89C-E4569FDE8BE3}"/>
              </c:ext>
            </c:extLst>
          </c:dPt>
          <c:dPt>
            <c:idx val="20"/>
            <c:invertIfNegative val="0"/>
            <c:bubble3D val="0"/>
            <c:spPr>
              <a:solidFill>
                <a:srgbClr val="ACEAAC"/>
              </a:solidFill>
              <a:ln>
                <a:solidFill>
                  <a:schemeClr val="bg1">
                    <a:lumMod val="85000"/>
                  </a:schemeClr>
                </a:solidFill>
              </a:ln>
              <a:effectLst>
                <a:outerShdw blurRad="40000" dist="23000" dir="5400000" rotWithShape="0">
                  <a:srgbClr val="000000">
                    <a:alpha val="35000"/>
                  </a:srgbClr>
                </a:outerShdw>
              </a:effectLst>
              <a:scene3d>
                <a:camera prst="orthographicFront"/>
                <a:lightRig rig="morning" dir="t"/>
              </a:scene3d>
              <a:sp3d prstMaterial="dkEdge">
                <a:bevelT w="63500" h="25400" prst="softRound"/>
              </a:sp3d>
            </c:spPr>
            <c:extLst>
              <c:ext xmlns:c16="http://schemas.microsoft.com/office/drawing/2014/chart" uri="{C3380CC4-5D6E-409C-BE32-E72D297353CC}">
                <c16:uniqueId val="{0000000B-AD12-4E7D-B89C-E4569FDE8BE3}"/>
              </c:ext>
            </c:extLst>
          </c:dPt>
          <c:dPt>
            <c:idx val="21"/>
            <c:invertIfNegative val="0"/>
            <c:bubble3D val="0"/>
            <c:spPr>
              <a:solidFill>
                <a:srgbClr val="ACEAAC"/>
              </a:solidFill>
              <a:ln>
                <a:solidFill>
                  <a:schemeClr val="bg1">
                    <a:lumMod val="85000"/>
                  </a:schemeClr>
                </a:solidFill>
              </a:ln>
              <a:effectLst>
                <a:outerShdw blurRad="40000" dist="23000" dir="5400000" rotWithShape="0">
                  <a:srgbClr val="000000">
                    <a:alpha val="35000"/>
                  </a:srgbClr>
                </a:outerShdw>
              </a:effectLst>
              <a:scene3d>
                <a:camera prst="orthographicFront"/>
                <a:lightRig rig="morning" dir="t"/>
              </a:scene3d>
              <a:sp3d prstMaterial="dkEdge">
                <a:bevelT w="63500" h="25400" prst="softRound"/>
              </a:sp3d>
            </c:spPr>
            <c:extLst>
              <c:ext xmlns:c16="http://schemas.microsoft.com/office/drawing/2014/chart" uri="{C3380CC4-5D6E-409C-BE32-E72D297353CC}">
                <c16:uniqueId val="{0000000D-AD12-4E7D-B89C-E4569FDE8BE3}"/>
              </c:ext>
            </c:extLst>
          </c:dPt>
          <c:dPt>
            <c:idx val="22"/>
            <c:invertIfNegative val="0"/>
            <c:bubble3D val="0"/>
            <c:spPr>
              <a:solidFill>
                <a:srgbClr val="ACEAAC"/>
              </a:solidFill>
              <a:ln>
                <a:solidFill>
                  <a:schemeClr val="bg1">
                    <a:lumMod val="85000"/>
                  </a:schemeClr>
                </a:solidFill>
              </a:ln>
              <a:effectLst>
                <a:outerShdw blurRad="40000" dist="23000" dir="5400000" rotWithShape="0">
                  <a:srgbClr val="000000">
                    <a:alpha val="35000"/>
                  </a:srgbClr>
                </a:outerShdw>
              </a:effectLst>
              <a:scene3d>
                <a:camera prst="orthographicFront"/>
                <a:lightRig rig="morning" dir="t"/>
              </a:scene3d>
              <a:sp3d prstMaterial="dkEdge">
                <a:bevelT w="63500" h="25400" prst="softRound"/>
              </a:sp3d>
            </c:spPr>
            <c:extLst>
              <c:ext xmlns:c16="http://schemas.microsoft.com/office/drawing/2014/chart" uri="{C3380CC4-5D6E-409C-BE32-E72D297353CC}">
                <c16:uniqueId val="{0000000F-AD12-4E7D-B89C-E4569FDE8BE3}"/>
              </c:ext>
            </c:extLst>
          </c:dPt>
          <c:cat>
            <c:strRef>
              <c:f>'chart data'!$B$8:$B$30</c:f>
              <c:strCache>
                <c:ptCount val="23"/>
                <c:pt idx="0">
                  <c:v>FY01</c:v>
                </c:pt>
                <c:pt idx="1">
                  <c:v>FY02</c:v>
                </c:pt>
                <c:pt idx="2">
                  <c:v>FY03</c:v>
                </c:pt>
                <c:pt idx="3">
                  <c:v>FY04</c:v>
                </c:pt>
                <c:pt idx="4">
                  <c:v>FY05</c:v>
                </c:pt>
                <c:pt idx="5">
                  <c:v>FY06</c:v>
                </c:pt>
                <c:pt idx="6">
                  <c:v>FY07</c:v>
                </c:pt>
                <c:pt idx="7">
                  <c:v>FY08</c:v>
                </c:pt>
                <c:pt idx="8">
                  <c:v>FY09</c:v>
                </c:pt>
                <c:pt idx="9">
                  <c:v>FY10</c:v>
                </c:pt>
                <c:pt idx="10">
                  <c:v>FY11</c:v>
                </c:pt>
                <c:pt idx="11">
                  <c:v>FY12</c:v>
                </c:pt>
                <c:pt idx="12">
                  <c:v>FY13</c:v>
                </c:pt>
                <c:pt idx="13">
                  <c:v>FY14</c:v>
                </c:pt>
                <c:pt idx="14">
                  <c:v>FY15</c:v>
                </c:pt>
                <c:pt idx="15">
                  <c:v>FY16</c:v>
                </c:pt>
                <c:pt idx="16">
                  <c:v>FY17</c:v>
                </c:pt>
                <c:pt idx="17">
                  <c:v>FY18</c:v>
                </c:pt>
                <c:pt idx="18">
                  <c:v>FY19</c:v>
                </c:pt>
                <c:pt idx="19">
                  <c:v>FY20</c:v>
                </c:pt>
                <c:pt idx="20">
                  <c:v>FY21</c:v>
                </c:pt>
                <c:pt idx="21">
                  <c:v>FY22</c:v>
                </c:pt>
                <c:pt idx="22">
                  <c:v>FY23</c:v>
                </c:pt>
              </c:strCache>
            </c:strRef>
          </c:cat>
          <c:val>
            <c:numRef>
              <c:f>'chart data'!$C$8:$C$30</c:f>
              <c:numCache>
                <c:formatCode>General</c:formatCode>
                <c:ptCount val="23"/>
                <c:pt idx="0">
                  <c:v>37.5</c:v>
                </c:pt>
                <c:pt idx="1">
                  <c:v>32.700000000000003</c:v>
                </c:pt>
                <c:pt idx="2">
                  <c:v>37.5</c:v>
                </c:pt>
                <c:pt idx="3" formatCode="0.00">
                  <c:v>40.982143000000001</c:v>
                </c:pt>
                <c:pt idx="4" formatCode="0.00">
                  <c:v>42.488095000000001</c:v>
                </c:pt>
                <c:pt idx="5" formatCode="0.00">
                  <c:v>35.422618999999997</c:v>
                </c:pt>
                <c:pt idx="6" formatCode="0.00">
                  <c:v>36</c:v>
                </c:pt>
                <c:pt idx="7" formatCode="0.00">
                  <c:v>25.327380999999999</c:v>
                </c:pt>
                <c:pt idx="8" formatCode="0.00">
                  <c:v>33.297618999999997</c:v>
                </c:pt>
                <c:pt idx="9" formatCode="0.00">
                  <c:v>35.5</c:v>
                </c:pt>
                <c:pt idx="10" formatCode="0.00">
                  <c:v>29.916667</c:v>
                </c:pt>
                <c:pt idx="11" formatCode="0.00">
                  <c:v>26.6</c:v>
                </c:pt>
                <c:pt idx="13" formatCode="0.00">
                  <c:v>20</c:v>
                </c:pt>
                <c:pt idx="14" formatCode="0.00">
                  <c:v>18</c:v>
                </c:pt>
                <c:pt idx="15" formatCode="0.00">
                  <c:v>16</c:v>
                </c:pt>
                <c:pt idx="16" formatCode="0.00">
                  <c:v>16</c:v>
                </c:pt>
                <c:pt idx="17" formatCode="0.00">
                  <c:v>19</c:v>
                </c:pt>
                <c:pt idx="18" formatCode="0.00">
                  <c:v>32</c:v>
                </c:pt>
                <c:pt idx="19" formatCode="0.00">
                  <c:v>26</c:v>
                </c:pt>
                <c:pt idx="20" formatCode="0.00">
                  <c:v>34</c:v>
                </c:pt>
                <c:pt idx="21" formatCode="0.00">
                  <c:v>34</c:v>
                </c:pt>
                <c:pt idx="22" formatCode="0.00">
                  <c:v>34</c:v>
                </c:pt>
              </c:numCache>
            </c:numRef>
          </c:val>
          <c:extLst>
            <c:ext xmlns:c16="http://schemas.microsoft.com/office/drawing/2014/chart" uri="{C3380CC4-5D6E-409C-BE32-E72D297353CC}">
              <c16:uniqueId val="{00000010-AD12-4E7D-B89C-E4569FDE8BE3}"/>
            </c:ext>
          </c:extLst>
        </c:ser>
        <c:dLbls>
          <c:showLegendKey val="0"/>
          <c:showVal val="0"/>
          <c:showCatName val="0"/>
          <c:showSerName val="0"/>
          <c:showPercent val="0"/>
          <c:showBubbleSize val="0"/>
        </c:dLbls>
        <c:gapWidth val="104"/>
        <c:overlap val="-33"/>
        <c:axId val="546540976"/>
        <c:axId val="546541632"/>
      </c:barChart>
      <c:catAx>
        <c:axId val="5465409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46541632"/>
        <c:crosses val="autoZero"/>
        <c:auto val="1"/>
        <c:lblAlgn val="ctr"/>
        <c:lblOffset val="100"/>
        <c:noMultiLvlLbl val="0"/>
      </c:catAx>
      <c:valAx>
        <c:axId val="546541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46540976"/>
        <c:crosses val="autoZero"/>
        <c:crossBetween val="between"/>
      </c:valAx>
      <c:spPr>
        <a:gradFill>
          <a:gsLst>
            <a:gs pos="0">
              <a:schemeClr val="tx1">
                <a:lumMod val="50000"/>
                <a:lumOff val="50000"/>
              </a:schemeClr>
            </a:gs>
            <a:gs pos="50000">
              <a:schemeClr val="accent1">
                <a:tint val="44500"/>
                <a:satMod val="160000"/>
              </a:schemeClr>
            </a:gs>
            <a:gs pos="100000">
              <a:schemeClr val="accent1">
                <a:tint val="23500"/>
                <a:satMod val="160000"/>
              </a:schemeClr>
            </a:gs>
          </a:gsLst>
          <a:lin ang="5400000" scaled="0"/>
        </a:gradFill>
        <a:ln>
          <a:solidFill>
            <a:schemeClr val="bg1">
              <a:lumMod val="85000"/>
            </a:schemeClr>
          </a:solidFill>
        </a:ln>
        <a:effectLst/>
      </c:spPr>
    </c:plotArea>
    <c:plotVisOnly val="1"/>
    <c:dispBlanksAs val="gap"/>
    <c:showDLblsOverMax val="0"/>
  </c:chart>
  <c:spPr>
    <a:solidFill>
      <a:schemeClr val="bg1"/>
    </a:solidFill>
    <a:ln w="9525" cap="flat" cmpd="sng" algn="ctr">
      <a:solidFill>
        <a:schemeClr val="bg1">
          <a:lumMod val="85000"/>
        </a:schemeClr>
      </a:solid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0.06364</cdr:x>
      <cdr:y>0.30483</cdr:y>
    </cdr:from>
    <cdr:to>
      <cdr:x>0.98757</cdr:x>
      <cdr:y>0.30483</cdr:y>
    </cdr:to>
    <cdr:cxnSp macro="">
      <cdr:nvCxnSpPr>
        <cdr:cNvPr id="3" name="Straight Connector 2"/>
        <cdr:cNvCxnSpPr/>
      </cdr:nvCxnSpPr>
      <cdr:spPr>
        <a:xfrm xmlns:a="http://schemas.openxmlformats.org/drawingml/2006/main">
          <a:off x="551404" y="1656272"/>
          <a:ext cx="8005313" cy="0"/>
        </a:xfrm>
        <a:prstGeom xmlns:a="http://schemas.openxmlformats.org/drawingml/2006/main" prst="line">
          <a:avLst/>
        </a:prstGeom>
        <a:ln xmlns:a="http://schemas.openxmlformats.org/drawingml/2006/main" w="1270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11/4/2019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186" rtl="0" eaLnBrk="1" latinLnBrk="0" hangingPunct="1">
      <a:defRPr sz="1200" kern="1200">
        <a:solidFill>
          <a:schemeClr val="tx1"/>
        </a:solidFill>
        <a:latin typeface="+mn-lt"/>
        <a:ea typeface="+mn-ea"/>
        <a:cs typeface="+mn-cs"/>
      </a:defRPr>
    </a:lvl1pPr>
    <a:lvl2pPr marL="457092" algn="l" defTabSz="914186" rtl="0" eaLnBrk="1" latinLnBrk="0" hangingPunct="1">
      <a:defRPr sz="1200" kern="1200">
        <a:solidFill>
          <a:schemeClr val="tx1"/>
        </a:solidFill>
        <a:latin typeface="+mn-lt"/>
        <a:ea typeface="+mn-ea"/>
        <a:cs typeface="+mn-cs"/>
      </a:defRPr>
    </a:lvl2pPr>
    <a:lvl3pPr marL="914186" algn="l" defTabSz="914186" rtl="0" eaLnBrk="1" latinLnBrk="0" hangingPunct="1">
      <a:defRPr sz="1200" kern="1200">
        <a:solidFill>
          <a:schemeClr val="tx1"/>
        </a:solidFill>
        <a:latin typeface="+mn-lt"/>
        <a:ea typeface="+mn-ea"/>
        <a:cs typeface="+mn-cs"/>
      </a:defRPr>
    </a:lvl3pPr>
    <a:lvl4pPr marL="1371279" algn="l" defTabSz="914186" rtl="0" eaLnBrk="1" latinLnBrk="0" hangingPunct="1">
      <a:defRPr sz="1200" kern="1200">
        <a:solidFill>
          <a:schemeClr val="tx1"/>
        </a:solidFill>
        <a:latin typeface="+mn-lt"/>
        <a:ea typeface="+mn-ea"/>
        <a:cs typeface="+mn-cs"/>
      </a:defRPr>
    </a:lvl4pPr>
    <a:lvl5pPr marL="1828373" algn="l" defTabSz="914186" rtl="0" eaLnBrk="1" latinLnBrk="0" hangingPunct="1">
      <a:defRPr sz="1200" kern="1200">
        <a:solidFill>
          <a:schemeClr val="tx1"/>
        </a:solidFill>
        <a:latin typeface="+mn-lt"/>
        <a:ea typeface="+mn-ea"/>
        <a:cs typeface="+mn-cs"/>
      </a:defRPr>
    </a:lvl5pPr>
    <a:lvl6pPr marL="2285466" algn="l" defTabSz="914186" rtl="0" eaLnBrk="1" latinLnBrk="0" hangingPunct="1">
      <a:defRPr sz="1200" kern="1200">
        <a:solidFill>
          <a:schemeClr val="tx1"/>
        </a:solidFill>
        <a:latin typeface="+mn-lt"/>
        <a:ea typeface="+mn-ea"/>
        <a:cs typeface="+mn-cs"/>
      </a:defRPr>
    </a:lvl6pPr>
    <a:lvl7pPr marL="2742558" algn="l" defTabSz="914186" rtl="0" eaLnBrk="1" latinLnBrk="0" hangingPunct="1">
      <a:defRPr sz="1200" kern="1200">
        <a:solidFill>
          <a:schemeClr val="tx1"/>
        </a:solidFill>
        <a:latin typeface="+mn-lt"/>
        <a:ea typeface="+mn-ea"/>
        <a:cs typeface="+mn-cs"/>
      </a:defRPr>
    </a:lvl7pPr>
    <a:lvl8pPr marL="3199652" algn="l" defTabSz="914186" rtl="0" eaLnBrk="1" latinLnBrk="0" hangingPunct="1">
      <a:defRPr sz="1200" kern="1200">
        <a:solidFill>
          <a:schemeClr val="tx1"/>
        </a:solidFill>
        <a:latin typeface="+mn-lt"/>
        <a:ea typeface="+mn-ea"/>
        <a:cs typeface="+mn-cs"/>
      </a:defRPr>
    </a:lvl8pPr>
    <a:lvl9pPr marL="3656744" algn="l" defTabSz="9141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eaLnBrk="0" hangingPunct="0">
              <a:defRPr sz="2400">
                <a:solidFill>
                  <a:schemeClr val="tx1"/>
                </a:solidFill>
                <a:latin typeface="Comic Sans MS" charset="0"/>
                <a:ea typeface="ＭＳ Ｐゴシック" charset="0"/>
                <a:cs typeface="ＭＳ Ｐゴシック" charset="0"/>
              </a:defRPr>
            </a:lvl1pPr>
            <a:lvl2pPr marL="730766" indent="-281064" defTabSz="915018" eaLnBrk="0" hangingPunct="0">
              <a:defRPr sz="2400">
                <a:solidFill>
                  <a:schemeClr val="tx1"/>
                </a:solidFill>
                <a:latin typeface="Comic Sans MS" charset="0"/>
                <a:ea typeface="ＭＳ Ｐゴシック" charset="0"/>
              </a:defRPr>
            </a:lvl2pPr>
            <a:lvl3pPr marL="1124255" indent="-224851" defTabSz="915018" eaLnBrk="0" hangingPunct="0">
              <a:defRPr sz="2400">
                <a:solidFill>
                  <a:schemeClr val="tx1"/>
                </a:solidFill>
                <a:latin typeface="Comic Sans MS" charset="0"/>
                <a:ea typeface="ＭＳ Ｐゴシック" charset="0"/>
              </a:defRPr>
            </a:lvl3pPr>
            <a:lvl4pPr marL="1573957" indent="-224851" defTabSz="915018" eaLnBrk="0" hangingPunct="0">
              <a:defRPr sz="2400">
                <a:solidFill>
                  <a:schemeClr val="tx1"/>
                </a:solidFill>
                <a:latin typeface="Comic Sans MS" charset="0"/>
                <a:ea typeface="ＭＳ Ｐゴシック" charset="0"/>
              </a:defRPr>
            </a:lvl4pPr>
            <a:lvl5pPr marL="2023659" indent="-224851" defTabSz="915018" eaLnBrk="0" hangingPunct="0">
              <a:defRPr sz="2400">
                <a:solidFill>
                  <a:schemeClr val="tx1"/>
                </a:solidFill>
                <a:latin typeface="Comic Sans MS" charset="0"/>
                <a:ea typeface="ＭＳ Ｐゴシック" charset="0"/>
              </a:defRPr>
            </a:lvl5pPr>
            <a:lvl6pPr marL="2473361" indent="-224851" defTabSz="915018" eaLnBrk="0" fontAlgn="base" hangingPunct="0">
              <a:spcBef>
                <a:spcPct val="0"/>
              </a:spcBef>
              <a:spcAft>
                <a:spcPct val="0"/>
              </a:spcAft>
              <a:defRPr sz="2400">
                <a:solidFill>
                  <a:schemeClr val="tx1"/>
                </a:solidFill>
                <a:latin typeface="Comic Sans MS" charset="0"/>
                <a:ea typeface="ＭＳ Ｐゴシック" charset="0"/>
              </a:defRPr>
            </a:lvl6pPr>
            <a:lvl7pPr marL="2923062" indent="-224851" defTabSz="915018" eaLnBrk="0" fontAlgn="base" hangingPunct="0">
              <a:spcBef>
                <a:spcPct val="0"/>
              </a:spcBef>
              <a:spcAft>
                <a:spcPct val="0"/>
              </a:spcAft>
              <a:defRPr sz="2400">
                <a:solidFill>
                  <a:schemeClr val="tx1"/>
                </a:solidFill>
                <a:latin typeface="Comic Sans MS" charset="0"/>
                <a:ea typeface="ＭＳ Ｐゴシック" charset="0"/>
              </a:defRPr>
            </a:lvl7pPr>
            <a:lvl8pPr marL="3372764" indent="-224851" defTabSz="915018" eaLnBrk="0" fontAlgn="base" hangingPunct="0">
              <a:spcBef>
                <a:spcPct val="0"/>
              </a:spcBef>
              <a:spcAft>
                <a:spcPct val="0"/>
              </a:spcAft>
              <a:defRPr sz="2400">
                <a:solidFill>
                  <a:schemeClr val="tx1"/>
                </a:solidFill>
                <a:latin typeface="Comic Sans MS" charset="0"/>
                <a:ea typeface="ＭＳ Ｐゴシック" charset="0"/>
              </a:defRPr>
            </a:lvl8pPr>
            <a:lvl9pPr marL="3822466" indent="-224851" defTabSz="915018"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5018" rtl="0" eaLnBrk="1" fontAlgn="auto" latinLnBrk="0" hangingPunct="1">
              <a:lnSpc>
                <a:spcPct val="100000"/>
              </a:lnSpc>
              <a:spcBef>
                <a:spcPts val="0"/>
              </a:spcBef>
              <a:spcAft>
                <a:spcPts val="0"/>
              </a:spcAft>
              <a:buClrTx/>
              <a:buSzTx/>
              <a:buFontTx/>
              <a:buNone/>
              <a:tabLst/>
              <a:defRPr/>
            </a:pPr>
            <a:fld id="{0329A2FE-134A-564F-B7ED-539B4F43F8D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501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18230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F1341-3AFE-B447-A831-9671D6A7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14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D57BF-9709-4F95-A032-C1177D04A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58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prstGeom prst="rect">
            <a:avLst/>
          </a:prstGeom>
          <a:noFill/>
        </p:spPr>
        <p:txBody>
          <a:bodyPr lIns="88780" tIns="44394" rIns="88780" bIns="44394"/>
          <a:lstStyle>
            <a:lvl1pPr defTabSz="909452" eaLnBrk="0" hangingPunct="0">
              <a:spcBef>
                <a:spcPct val="30000"/>
              </a:spcBef>
              <a:defRPr sz="1200">
                <a:solidFill>
                  <a:schemeClr val="tx1"/>
                </a:solidFill>
                <a:latin typeface="Arial" pitchFamily="34" charset="0"/>
              </a:defRPr>
            </a:lvl1pPr>
            <a:lvl2pPr marL="742799" indent="-285692" defTabSz="909452" eaLnBrk="0" hangingPunct="0">
              <a:spcBef>
                <a:spcPct val="30000"/>
              </a:spcBef>
              <a:defRPr sz="1200">
                <a:solidFill>
                  <a:schemeClr val="tx1"/>
                </a:solidFill>
                <a:latin typeface="Arial" pitchFamily="34" charset="0"/>
              </a:defRPr>
            </a:lvl2pPr>
            <a:lvl3pPr marL="1142767" indent="-228553" defTabSz="909452" eaLnBrk="0" hangingPunct="0">
              <a:spcBef>
                <a:spcPct val="30000"/>
              </a:spcBef>
              <a:defRPr sz="1200">
                <a:solidFill>
                  <a:schemeClr val="tx1"/>
                </a:solidFill>
                <a:latin typeface="Arial" pitchFamily="34" charset="0"/>
              </a:defRPr>
            </a:lvl3pPr>
            <a:lvl4pPr marL="1599874" indent="-228553" defTabSz="909452" eaLnBrk="0" hangingPunct="0">
              <a:spcBef>
                <a:spcPct val="30000"/>
              </a:spcBef>
              <a:defRPr sz="1200">
                <a:solidFill>
                  <a:schemeClr val="tx1"/>
                </a:solidFill>
                <a:latin typeface="Arial" pitchFamily="34" charset="0"/>
              </a:defRPr>
            </a:lvl4pPr>
            <a:lvl5pPr marL="2056981" indent="-228553" defTabSz="909452" eaLnBrk="0" hangingPunct="0">
              <a:spcBef>
                <a:spcPct val="30000"/>
              </a:spcBef>
              <a:defRPr sz="1200">
                <a:solidFill>
                  <a:schemeClr val="tx1"/>
                </a:solidFill>
                <a:latin typeface="Arial" pitchFamily="34" charset="0"/>
              </a:defRPr>
            </a:lvl5pPr>
            <a:lvl6pPr marL="2514087" indent="-228553" defTabSz="909452" eaLnBrk="0" fontAlgn="base" hangingPunct="0">
              <a:spcBef>
                <a:spcPct val="30000"/>
              </a:spcBef>
              <a:spcAft>
                <a:spcPct val="0"/>
              </a:spcAft>
              <a:defRPr sz="1200">
                <a:solidFill>
                  <a:schemeClr val="tx1"/>
                </a:solidFill>
                <a:latin typeface="Arial" pitchFamily="34" charset="0"/>
              </a:defRPr>
            </a:lvl6pPr>
            <a:lvl7pPr marL="2971193" indent="-228553" defTabSz="909452" eaLnBrk="0" fontAlgn="base" hangingPunct="0">
              <a:spcBef>
                <a:spcPct val="30000"/>
              </a:spcBef>
              <a:spcAft>
                <a:spcPct val="0"/>
              </a:spcAft>
              <a:defRPr sz="1200">
                <a:solidFill>
                  <a:schemeClr val="tx1"/>
                </a:solidFill>
                <a:latin typeface="Arial" pitchFamily="34" charset="0"/>
              </a:defRPr>
            </a:lvl7pPr>
            <a:lvl8pPr marL="3428300" indent="-228553" defTabSz="909452" eaLnBrk="0" fontAlgn="base" hangingPunct="0">
              <a:spcBef>
                <a:spcPct val="30000"/>
              </a:spcBef>
              <a:spcAft>
                <a:spcPct val="0"/>
              </a:spcAft>
              <a:defRPr sz="1200">
                <a:solidFill>
                  <a:schemeClr val="tx1"/>
                </a:solidFill>
                <a:latin typeface="Arial" pitchFamily="34" charset="0"/>
              </a:defRPr>
            </a:lvl8pPr>
            <a:lvl9pPr marL="3885407" indent="-228553" defTabSz="909452" eaLnBrk="0" fontAlgn="base" hangingPunct="0">
              <a:spcBef>
                <a:spcPct val="30000"/>
              </a:spcBef>
              <a:spcAft>
                <a:spcPct val="0"/>
              </a:spcAft>
              <a:defRPr sz="1200">
                <a:solidFill>
                  <a:schemeClr val="tx1"/>
                </a:solidFill>
                <a:latin typeface="Arial" pitchFamily="34" charset="0"/>
              </a:defRPr>
            </a:lvl9pPr>
          </a:lstStyle>
          <a:p>
            <a:pPr marL="0" marR="0" lvl="0" indent="0" algn="ctr" defTabSz="909452" rtl="0" eaLnBrk="0" fontAlgn="auto" latinLnBrk="0" hangingPunct="0">
              <a:lnSpc>
                <a:spcPct val="100000"/>
              </a:lnSpc>
              <a:spcBef>
                <a:spcPct val="0"/>
              </a:spcBef>
              <a:spcAft>
                <a:spcPts val="0"/>
              </a:spcAft>
              <a:buClrTx/>
              <a:buSzTx/>
              <a:buFontTx/>
              <a:buNone/>
              <a:tabLst/>
              <a:defRPr/>
            </a:pPr>
            <a:fld id="{708DECAC-2384-45BD-B284-B16C5221EC61}"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ctr" defTabSz="909452" rtl="0" eaLnBrk="0" fontAlgn="auto" latinLnBrk="0" hangingPunct="0">
                <a:lnSpc>
                  <a:spcPct val="100000"/>
                </a:lnSpc>
                <a:spcBef>
                  <a:spcPct val="0"/>
                </a:spcBef>
                <a:spcAft>
                  <a:spcPts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23" tIns="46416" rIns="92823" bIns="46416"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marL="0" marR="0" lvl="0" indent="0" algn="r" defTabSz="923925" rtl="0" eaLnBrk="0" fontAlgn="auto" latinLnBrk="0" hangingPunct="0">
              <a:lnSpc>
                <a:spcPct val="100000"/>
              </a:lnSpc>
              <a:spcBef>
                <a:spcPct val="0"/>
              </a:spcBef>
              <a:spcAft>
                <a:spcPts val="0"/>
              </a:spcAft>
              <a:buClrTx/>
              <a:buSzTx/>
              <a:buFontTx/>
              <a:buNone/>
              <a:tabLst/>
              <a:defRPr/>
            </a:pPr>
            <a:fld id="{E667563D-1F51-439C-9004-95867666A084}"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3925" rtl="0" eaLnBrk="0" fontAlgn="auto" latinLnBrk="0" hangingPunct="0">
                <a:lnSpc>
                  <a:spcPct val="100000"/>
                </a:lnSpc>
                <a:spcBef>
                  <a:spcPct val="0"/>
                </a:spcBef>
                <a:spcAft>
                  <a:spcPts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1" y="4344988"/>
            <a:ext cx="5029200" cy="4113212"/>
          </a:xfrm>
          <a:noFill/>
        </p:spPr>
        <p:txBody>
          <a:bodyPr lIns="92823" tIns="46416" rIns="92823" bIns="46416"/>
          <a:lstStyle/>
          <a:p>
            <a:pPr defTabSz="1187208">
              <a:spcBef>
                <a:spcPct val="0"/>
              </a:spcBef>
            </a:pPr>
            <a:endParaRPr lang="en-US" altLang="en-US" dirty="0"/>
          </a:p>
        </p:txBody>
      </p:sp>
    </p:spTree>
    <p:extLst>
      <p:ext uri="{BB962C8B-B14F-4D97-AF65-F5344CB8AC3E}">
        <p14:creationId xmlns:p14="http://schemas.microsoft.com/office/powerpoint/2010/main" val="1873029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2.jpg"/></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3.jp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2.jp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3.jp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2.jp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3.jp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2.jp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3.jp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22.jpg"/></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23.jp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22.jp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23.jp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jpg"/><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8.png"/></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8.png"/></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8.pn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8.png"/></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8.png"/></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22.jpg"/></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23.jp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22.jp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23.jp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22.jpg"/></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23.jp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22.jp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23.jp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jpg"/><Relationship Id="rId2" Type="http://schemas.openxmlformats.org/officeDocument/2006/relationships/image" Target="../media/image1.emf"/><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1.xml"/><Relationship Id="rId4" Type="http://schemas.openxmlformats.org/officeDocument/2006/relationships/image" Target="../media/image22.jpg"/></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1.xml"/><Relationship Id="rId4" Type="http://schemas.openxmlformats.org/officeDocument/2006/relationships/image" Target="../media/image23.jp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1.xml"/><Relationship Id="rId4" Type="http://schemas.openxmlformats.org/officeDocument/2006/relationships/image" Target="../media/image22.jp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Master" Target="../slideMasters/slideMaster11.xml"/><Relationship Id="rId4" Type="http://schemas.openxmlformats.org/officeDocument/2006/relationships/image" Target="../media/image23.jpg"/></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jpg"/><Relationship Id="rId2" Type="http://schemas.openxmlformats.org/officeDocument/2006/relationships/image" Target="../media/image1.emf"/><Relationship Id="rId1" Type="http://schemas.openxmlformats.org/officeDocument/2006/relationships/slideMaster" Target="../slideMasters/slideMaster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24083130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50532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0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2672346039"/>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09944"/>
            <a:ext cx="536158" cy="303364"/>
          </a:xfrm>
          <a:prstGeom prst="rect">
            <a:avLst/>
          </a:prstGeom>
        </p:spPr>
        <p:txBody>
          <a:bodyPr/>
          <a:lstStyle>
            <a:lvl1pPr algn="ctr">
              <a:defRPr sz="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0966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09944"/>
            <a:ext cx="536158" cy="303364"/>
          </a:xfrm>
          <a:prstGeom prst="rect">
            <a:avLst/>
          </a:prstGeom>
        </p:spPr>
        <p:txBody>
          <a:bodyPr/>
          <a:lstStyle>
            <a:lvl1pPr algn="ctr">
              <a:defRPr sz="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58506"/>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09944"/>
            <a:ext cx="536158" cy="303364"/>
          </a:xfrm>
          <a:prstGeom prst="rect">
            <a:avLst/>
          </a:prstGeom>
        </p:spPr>
        <p:txBody>
          <a:bodyPr/>
          <a:lstStyle>
            <a:lvl1pPr algn="ctr">
              <a:defRPr sz="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308919" y="6528816"/>
            <a:ext cx="3215390" cy="215444"/>
          </a:xfrm>
          <a:prstGeom prst="rect">
            <a:avLst/>
          </a:prstGeom>
          <a:noFill/>
        </p:spPr>
        <p:txBody>
          <a:bodyPr wrap="square" rtlCol="0">
            <a:spAutoFit/>
          </a:bodyPr>
          <a:lstStyle/>
          <a:p>
            <a:r>
              <a:rPr lang="en-US" sz="800" i="1" dirty="0" smtClean="0"/>
              <a:t>TJNAF Annual Lab Plan Presentation 6/14/18</a:t>
            </a:r>
            <a:endParaRPr lang="en-US" sz="800" i="1" dirty="0"/>
          </a:p>
        </p:txBody>
      </p:sp>
    </p:spTree>
    <p:extLst>
      <p:ext uri="{BB962C8B-B14F-4D97-AF65-F5344CB8AC3E}">
        <p14:creationId xmlns:p14="http://schemas.microsoft.com/office/powerpoint/2010/main" val="1930860103"/>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7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09944"/>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4447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610133462"/>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09944"/>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051348"/>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1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18847709"/>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808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4967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09944"/>
            <a:ext cx="536158" cy="303364"/>
          </a:xfrm>
          <a:prstGeom prst="rect">
            <a:avLst/>
          </a:prstGeom>
        </p:spPr>
        <p:txBody>
          <a:bodyPr/>
          <a:lstStyle>
            <a:lvl1pPr algn="ctr">
              <a:defRPr sz="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936027"/>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36426"/>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889491"/>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7"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848584"/>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a:prstGeom prst="rect">
            <a:avLst/>
          </a:prstGeom>
        </p:spPr>
        <p:txBody>
          <a:bodyPr/>
          <a:lstStyle>
            <a:lvl1pPr>
              <a:defRPr>
                <a:solidFill>
                  <a:schemeClr val="tx1"/>
                </a:solidFill>
              </a:defRPr>
            </a:lvl1pPr>
          </a:lstStyle>
          <a:p>
            <a:fld id="{BDC57488-3539-8349-95E7-E0E3D7B2EDB0}" type="datetime2">
              <a:rPr lang="en-US" smtClean="0">
                <a:solidFill>
                  <a:srgbClr val="000000"/>
                </a:solidFill>
              </a:rPr>
              <a:pPr/>
              <a:t>Monday, November 4, 2019</a:t>
            </a:fld>
            <a:endParaRPr lang="en-US" dirty="0">
              <a:solidFill>
                <a:srgbClr val="000000"/>
              </a:solidFill>
            </a:endParaRPr>
          </a:p>
        </p:txBody>
      </p:sp>
    </p:spTree>
    <p:extLst>
      <p:ext uri="{BB962C8B-B14F-4D97-AF65-F5344CB8AC3E}">
        <p14:creationId xmlns:p14="http://schemas.microsoft.com/office/powerpoint/2010/main" val="184992623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8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40001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155549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315596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5876860"/>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106757885"/>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69420734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09944"/>
            <a:ext cx="536158" cy="303364"/>
          </a:xfrm>
          <a:prstGeom prst="rect">
            <a:avLst/>
          </a:prstGeom>
        </p:spPr>
        <p:txBody>
          <a:bodyPr/>
          <a:lstStyle>
            <a:lvl1pPr algn="ctr">
              <a:defRPr sz="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36534" y="6555605"/>
            <a:ext cx="3215390" cy="215444"/>
          </a:xfrm>
          <a:prstGeom prst="rect">
            <a:avLst/>
          </a:prstGeom>
          <a:noFill/>
        </p:spPr>
        <p:txBody>
          <a:bodyPr wrap="square" rtlCol="0">
            <a:spAutoFit/>
          </a:bodyPr>
          <a:lstStyle/>
          <a:p>
            <a:r>
              <a:rPr lang="en-US" sz="800" i="1" dirty="0" smtClean="0"/>
              <a:t>TJNAF Annual Lab Plan Presentation 6/28/19</a:t>
            </a:r>
            <a:endParaRPr lang="en-US" sz="800" i="1" dirty="0"/>
          </a:p>
        </p:txBody>
      </p:sp>
    </p:spTree>
    <p:extLst>
      <p:ext uri="{BB962C8B-B14F-4D97-AF65-F5344CB8AC3E}">
        <p14:creationId xmlns:p14="http://schemas.microsoft.com/office/powerpoint/2010/main" val="204937266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45942611"/>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591684826"/>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a:prstGeom prst="rect">
            <a:avLst/>
          </a:prstGeom>
        </p:spPr>
        <p:txBody>
          <a:bodyPr/>
          <a:lstStyle>
            <a:lvl1pPr>
              <a:defRPr>
                <a:solidFill>
                  <a:schemeClr val="tx1"/>
                </a:solidFill>
              </a:defRPr>
            </a:lvl1pPr>
          </a:lstStyle>
          <a:p>
            <a:fld id="{BDC57488-3539-8349-95E7-E0E3D7B2EDB0}" type="datetime2">
              <a:rPr lang="en-US" smtClean="0">
                <a:solidFill>
                  <a:srgbClr val="000000"/>
                </a:solidFill>
              </a:rPr>
              <a:pPr/>
              <a:t>Monday, November 4, 2019</a:t>
            </a:fld>
            <a:endParaRPr lang="en-US" dirty="0">
              <a:solidFill>
                <a:srgbClr val="000000"/>
              </a:solidFill>
            </a:endParaRP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7707451"/>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90" y="1720796"/>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16"/>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92909" y="6450056"/>
            <a:ext cx="1629561" cy="273531"/>
          </a:xfrm>
          <a:prstGeom prst="rect">
            <a:avLst/>
          </a:prstGeom>
        </p:spPr>
      </p:pic>
      <p:sp>
        <p:nvSpPr>
          <p:cNvPr id="9" name="Picture Placeholder 8"/>
          <p:cNvSpPr>
            <a:spLocks noGrp="1"/>
          </p:cNvSpPr>
          <p:nvPr>
            <p:ph type="pic" sz="quarter" idx="13"/>
          </p:nvPr>
        </p:nvSpPr>
        <p:spPr>
          <a:xfrm>
            <a:off x="5608638" y="1725956"/>
            <a:ext cx="3529012" cy="3935413"/>
          </a:xfrm>
          <a:blipFill>
            <a:blip r:embed="rId7"/>
            <a:stretch>
              <a:fillRect/>
            </a:stretch>
          </a:blip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90" y="5126730"/>
            <a:ext cx="5082577" cy="420862"/>
          </a:xfrm>
        </p:spPr>
        <p:txBody>
          <a:bodyPr>
            <a:normAutofit/>
          </a:bodyPr>
          <a:lstStyle>
            <a:lvl1pPr marL="0" indent="0">
              <a:buFontTx/>
              <a:buNone/>
              <a:defRPr sz="2200" baseline="0">
                <a:solidFill>
                  <a:schemeClr val="accent6"/>
                </a:solidFill>
              </a:defRPr>
            </a:lvl1pPr>
          </a:lstStyle>
          <a:p>
            <a:pPr lvl="0"/>
            <a:r>
              <a:rPr lang="en-US" dirty="0"/>
              <a:t>Author</a:t>
            </a:r>
          </a:p>
        </p:txBody>
      </p:sp>
    </p:spTree>
    <p:extLst>
      <p:ext uri="{BB962C8B-B14F-4D97-AF65-F5344CB8AC3E}">
        <p14:creationId xmlns:p14="http://schemas.microsoft.com/office/powerpoint/2010/main" val="37869212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sz="1400" baseline="0">
                <a:solidFill>
                  <a:schemeClr val="tx1"/>
                </a:solidFill>
                <a:latin typeface="Arial" charset="0"/>
              </a:defRPr>
            </a:lvl1pPr>
          </a:lstStyle>
          <a:p>
            <a:r>
              <a:rPr lang="en-US" dirty="0">
                <a:solidFill>
                  <a:srgbClr val="000000"/>
                </a:solidFill>
              </a:rPr>
              <a:t>FY18 Mid-Year PEMP Self Assessment</a:t>
            </a:r>
          </a:p>
        </p:txBody>
      </p:sp>
      <p:sp>
        <p:nvSpPr>
          <p:cNvPr id="6" name="Slide Number Placeholder 5"/>
          <p:cNvSpPr>
            <a:spLocks noGrp="1"/>
          </p:cNvSpPr>
          <p:nvPr>
            <p:ph type="sldNum" sz="quarter" idx="12"/>
          </p:nvPr>
        </p:nvSpPr>
        <p:spPr>
          <a:xfrm>
            <a:off x="4226808" y="6473312"/>
            <a:ext cx="536158" cy="303364"/>
          </a:xfrm>
        </p:spPr>
        <p:txBody>
          <a:bodyPr/>
          <a:lstStyle>
            <a:lvl1pPr algn="ctr">
              <a:defRPr sz="10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4242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Footer Placeholder 3"/>
          <p:cNvSpPr>
            <a:spLocks noGrp="1"/>
          </p:cNvSpPr>
          <p:nvPr>
            <p:ph type="ftr" sz="quarter" idx="11"/>
          </p:nvPr>
        </p:nvSpPr>
        <p:spPr>
          <a:xfrm>
            <a:off x="308920" y="6467336"/>
            <a:ext cx="3917888" cy="311322"/>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dirty="0">
                <a:solidFill>
                  <a:srgbClr val="000000"/>
                </a:solidFill>
              </a:rPr>
              <a:t>FY18 Mid-Year PEMP Self Assessment</a:t>
            </a:r>
          </a:p>
        </p:txBody>
      </p:sp>
      <p:sp>
        <p:nvSpPr>
          <p:cNvPr id="11" name="Slide Number Placeholder 5"/>
          <p:cNvSpPr>
            <a:spLocks noGrp="1"/>
          </p:cNvSpPr>
          <p:nvPr>
            <p:ph type="sldNum" sz="quarter" idx="12"/>
          </p:nvPr>
        </p:nvSpPr>
        <p:spPr>
          <a:xfrm>
            <a:off x="4226808" y="6473312"/>
            <a:ext cx="536158" cy="303364"/>
          </a:xfrm>
        </p:spPr>
        <p:txBody>
          <a:bodyPr/>
          <a:lstStyle>
            <a:lvl1pPr algn="ctr">
              <a:defRPr sz="10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30997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9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sz="1400" baseline="0">
                <a:solidFill>
                  <a:schemeClr val="tx1"/>
                </a:solidFill>
                <a:latin typeface="Arial" charset="0"/>
              </a:defRPr>
            </a:lvl1pPr>
          </a:lstStyle>
          <a:p>
            <a:r>
              <a:rPr lang="en-US" dirty="0">
                <a:solidFill>
                  <a:srgbClr val="000000"/>
                </a:solidFill>
              </a:rPr>
              <a:t>FY18 Mid-Year PEMP Self Assessment</a:t>
            </a:r>
          </a:p>
          <a:p>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a:spLocks noGrp="1"/>
          </p:cNvSpPr>
          <p:nvPr>
            <p:ph type="sldNum" sz="quarter" idx="12"/>
          </p:nvPr>
        </p:nvSpPr>
        <p:spPr>
          <a:xfrm>
            <a:off x="4226808" y="6473312"/>
            <a:ext cx="536158" cy="303364"/>
          </a:xfrm>
        </p:spPr>
        <p:txBody>
          <a:bodyPr/>
          <a:lstStyle>
            <a:lvl1pPr algn="ctr">
              <a:defRPr sz="10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72811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90" y="1720796"/>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16"/>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56"/>
            <a:ext cx="1629561" cy="273531"/>
          </a:xfrm>
          <a:prstGeom prst="rect">
            <a:avLst/>
          </a:prstGeom>
        </p:spPr>
      </p:pic>
      <p:sp>
        <p:nvSpPr>
          <p:cNvPr id="9" name="Picture Placeholder 8"/>
          <p:cNvSpPr>
            <a:spLocks noGrp="1"/>
          </p:cNvSpPr>
          <p:nvPr>
            <p:ph type="pic" sz="quarter" idx="13"/>
          </p:nvPr>
        </p:nvSpPr>
        <p:spPr>
          <a:xfrm>
            <a:off x="5608638" y="1725956"/>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90"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355958128"/>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spTree>
    <p:extLst>
      <p:ext uri="{BB962C8B-B14F-4D97-AF65-F5344CB8AC3E}">
        <p14:creationId xmlns:p14="http://schemas.microsoft.com/office/powerpoint/2010/main" val="2432416621"/>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2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56"/>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18"/>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44" y="659732"/>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44" y="5588014"/>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3055316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fld id="{B5F3B358-5713-44D3-AEC7-48D9C1556B41}" type="datetime2">
              <a:rPr lang="en-US" smtClean="0">
                <a:solidFill>
                  <a:srgbClr val="000000"/>
                </a:solidFill>
              </a:rPr>
              <a:t>Monday, November 4, 2019</a:t>
            </a:fld>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78372805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60"/>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8"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808951"/>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8" name="Slide Number Placeholder 4"/>
          <p:cNvSpPr txBox="1">
            <a:spLocks/>
          </p:cNvSpPr>
          <p:nvPr userDrawn="1"/>
        </p:nvSpPr>
        <p:spPr>
          <a:xfrm>
            <a:off x="3505200" y="6550376"/>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9" name="Text Box 5"/>
          <p:cNvSpPr txBox="1">
            <a:spLocks noChangeArrowheads="1"/>
          </p:cNvSpPr>
          <p:nvPr userDrawn="1"/>
        </p:nvSpPr>
        <p:spPr bwMode="auto">
          <a:xfrm>
            <a:off x="1219200" y="6496836"/>
            <a:ext cx="6629400" cy="246221"/>
          </a:xfrm>
          <a:prstGeom prst="rect">
            <a:avLst/>
          </a:prstGeom>
          <a:noFill/>
          <a:ln w="9525">
            <a:noFill/>
            <a:miter lim="800000"/>
            <a:headEnd/>
            <a:tailEnd/>
          </a:ln>
          <a:effectLst/>
        </p:spPr>
        <p:txBody>
          <a:bodyPr wrap="square">
            <a:spAutoFit/>
          </a:bodyPr>
          <a:lstStyle/>
          <a:p>
            <a:pPr algn="ctr" hangingPunct="0">
              <a:spcBef>
                <a:spcPts val="100"/>
              </a:spcBef>
              <a:defRPr sz="1800" b="0" i="0" u="none" strike="noStrike" kern="0" cap="none" spc="0" baseline="0">
                <a:solidFill>
                  <a:srgbClr val="000000"/>
                </a:solidFill>
                <a:uFillTx/>
              </a:defRPr>
            </a:pPr>
            <a:fld id="{689EDE09-E4EE-4782-BF53-0BC46E61FA20}" type="slidenum">
              <a:rPr lang="en-US" sz="1000" kern="0">
                <a:solidFill>
                  <a:srgbClr val="FFFFFF"/>
                </a:solidFill>
              </a:rPr>
              <a:pPr algn="ctr" hangingPunct="0">
                <a:spcBef>
                  <a:spcPts val="100"/>
                </a:spcBef>
                <a:defRPr sz="1800" b="0" i="0" u="none" strike="noStrike" kern="0" cap="none" spc="0" baseline="0">
                  <a:solidFill>
                    <a:srgbClr val="000000"/>
                  </a:solidFill>
                  <a:uFillTx/>
                </a:defRPr>
              </a:pPr>
              <a:t>‹#›</a:t>
            </a:fld>
            <a:endParaRPr lang="en-US" sz="1000" kern="0" dirty="0">
              <a:solidFill>
                <a:srgbClr val="FFFFFF"/>
              </a:solidFill>
              <a:latin typeface="Arial" pitchFamily="34"/>
              <a:cs typeface="Arial" pitchFamily="34"/>
            </a:endParaRPr>
          </a:p>
        </p:txBody>
      </p:sp>
      <p:sp>
        <p:nvSpPr>
          <p:cNvPr id="10" name="Slide Number Placeholder 4"/>
          <p:cNvSpPr txBox="1">
            <a:spLocks/>
          </p:cNvSpPr>
          <p:nvPr userDrawn="1"/>
        </p:nvSpPr>
        <p:spPr>
          <a:xfrm>
            <a:off x="2200275" y="6545357"/>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19"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21" name="Straight Connector 20"/>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190684"/>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2_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76"/>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10" name="Slide Number Placeholder 4"/>
          <p:cNvSpPr txBox="1">
            <a:spLocks/>
          </p:cNvSpPr>
          <p:nvPr userDrawn="1"/>
        </p:nvSpPr>
        <p:spPr>
          <a:xfrm>
            <a:off x="2200275" y="6545357"/>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14"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16" name="Straight Connector 15"/>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568730"/>
      </p:ext>
    </p:extLst>
  </p:cSld>
  <p:clrMapOvr>
    <a:masterClrMapping/>
  </p:clrMapOvr>
  <p:transition spd="med"/>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0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844516"/>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41"/>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6" y="983116"/>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269177096"/>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7"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506769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2" y="983116"/>
            <a:ext cx="4086225" cy="2381250"/>
          </a:xfrm>
          <a:blipFill>
            <a:blip r:embed="rId3"/>
            <a:stretch>
              <a:fillRect/>
            </a:stretch>
          </a:blip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2"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55303790"/>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6"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3439841"/>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940075"/>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41"/>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9038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4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6" y="3966757"/>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8167589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110434"/>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4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7"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blipFill>
            <a:blip r:embed="rId3"/>
            <a:stretch>
              <a:fillRect/>
            </a:stretch>
          </a:blip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1557535576"/>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_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599" y="2941863"/>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8"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56"/>
            <a:ext cx="1629561" cy="273531"/>
          </a:xfrm>
          <a:prstGeom prst="rect">
            <a:avLst/>
          </a:prstGeom>
        </p:spPr>
      </p:pic>
      <p:sp>
        <p:nvSpPr>
          <p:cNvPr id="9" name="Picture Placeholder 8"/>
          <p:cNvSpPr>
            <a:spLocks noGrp="1"/>
          </p:cNvSpPr>
          <p:nvPr>
            <p:ph type="pic" sz="quarter" idx="13"/>
          </p:nvPr>
        </p:nvSpPr>
        <p:spPr>
          <a:xfrm>
            <a:off x="4506688" y="1725953"/>
            <a:ext cx="4630964" cy="3821639"/>
          </a:xfrm>
          <a:blipFill>
            <a:blip r:embed="rId7"/>
            <a:stretch>
              <a:fillRect/>
            </a:stretch>
          </a:blipFill>
        </p:spPr>
        <p:txBody>
          <a:bodyPr/>
          <a:lstStyle/>
          <a:p>
            <a:r>
              <a:rPr lang="en-US" smtClean="0"/>
              <a:t>Drag picture to placeholder or click icon to add</a:t>
            </a:r>
            <a:endParaRPr lang="en-US" dirty="0"/>
          </a:p>
        </p:txBody>
      </p:sp>
      <p:sp>
        <p:nvSpPr>
          <p:cNvPr id="16" name="Text Placeholder 6"/>
          <p:cNvSpPr>
            <a:spLocks noGrp="1"/>
          </p:cNvSpPr>
          <p:nvPr>
            <p:ph type="body" sz="quarter" idx="17" hasCustomPrompt="1"/>
          </p:nvPr>
        </p:nvSpPr>
        <p:spPr>
          <a:xfrm>
            <a:off x="318640" y="1750854"/>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3383830"/>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90" y="1720796"/>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16"/>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56"/>
            <a:ext cx="1629561" cy="273531"/>
          </a:xfrm>
          <a:prstGeom prst="rect">
            <a:avLst/>
          </a:prstGeom>
        </p:spPr>
      </p:pic>
      <p:sp>
        <p:nvSpPr>
          <p:cNvPr id="9" name="Picture Placeholder 8"/>
          <p:cNvSpPr>
            <a:spLocks noGrp="1"/>
          </p:cNvSpPr>
          <p:nvPr>
            <p:ph type="pic" sz="quarter" idx="13"/>
          </p:nvPr>
        </p:nvSpPr>
        <p:spPr>
          <a:xfrm>
            <a:off x="5608638" y="1725956"/>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90"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2317477417"/>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381961"/>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3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56"/>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18"/>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44" y="659732"/>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44" y="5588014"/>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4266949898"/>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8"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00219"/>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60"/>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8"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03211"/>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8" name="Slide Number Placeholder 4"/>
          <p:cNvSpPr txBox="1">
            <a:spLocks/>
          </p:cNvSpPr>
          <p:nvPr userDrawn="1"/>
        </p:nvSpPr>
        <p:spPr>
          <a:xfrm>
            <a:off x="3505200" y="6550376"/>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9" name="Text Box 5"/>
          <p:cNvSpPr txBox="1">
            <a:spLocks noChangeArrowheads="1"/>
          </p:cNvSpPr>
          <p:nvPr userDrawn="1"/>
        </p:nvSpPr>
        <p:spPr bwMode="auto">
          <a:xfrm>
            <a:off x="1219200" y="6496836"/>
            <a:ext cx="6629400" cy="246221"/>
          </a:xfrm>
          <a:prstGeom prst="rect">
            <a:avLst/>
          </a:prstGeom>
          <a:noFill/>
          <a:ln w="9525">
            <a:noFill/>
            <a:miter lim="800000"/>
            <a:headEnd/>
            <a:tailEnd/>
          </a:ln>
          <a:effectLst/>
        </p:spPr>
        <p:txBody>
          <a:bodyPr wrap="square">
            <a:spAutoFit/>
          </a:bodyPr>
          <a:lstStyle/>
          <a:p>
            <a:pPr algn="ctr" hangingPunct="0">
              <a:spcBef>
                <a:spcPts val="100"/>
              </a:spcBef>
              <a:defRPr sz="1800" b="0" i="0" u="none" strike="noStrike" kern="0" cap="none" spc="0" baseline="0">
                <a:solidFill>
                  <a:srgbClr val="000000"/>
                </a:solidFill>
                <a:uFillTx/>
              </a:defRPr>
            </a:pPr>
            <a:fld id="{689EDE09-E4EE-4782-BF53-0BC46E61FA20}" type="slidenum">
              <a:rPr lang="en-US" sz="1000" kern="0">
                <a:solidFill>
                  <a:srgbClr val="FFFFFF"/>
                </a:solidFill>
              </a:rPr>
              <a:pPr algn="ctr" hangingPunct="0">
                <a:spcBef>
                  <a:spcPts val="100"/>
                </a:spcBef>
                <a:defRPr sz="1800" b="0" i="0" u="none" strike="noStrike" kern="0" cap="none" spc="0" baseline="0">
                  <a:solidFill>
                    <a:srgbClr val="000000"/>
                  </a:solidFill>
                  <a:uFillTx/>
                </a:defRPr>
              </a:pPr>
              <a:t>‹#›</a:t>
            </a:fld>
            <a:endParaRPr lang="en-US" sz="1000" kern="0" dirty="0">
              <a:solidFill>
                <a:srgbClr val="FFFFFF"/>
              </a:solidFill>
              <a:latin typeface="Arial" pitchFamily="34"/>
              <a:cs typeface="Arial" pitchFamily="34"/>
            </a:endParaRPr>
          </a:p>
        </p:txBody>
      </p:sp>
      <p:sp>
        <p:nvSpPr>
          <p:cNvPr id="10" name="Slide Number Placeholder 4"/>
          <p:cNvSpPr txBox="1">
            <a:spLocks/>
          </p:cNvSpPr>
          <p:nvPr userDrawn="1"/>
        </p:nvSpPr>
        <p:spPr>
          <a:xfrm>
            <a:off x="2200275" y="6545357"/>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19"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21" name="Straight Connector 20"/>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869221"/>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3_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76"/>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10" name="Slide Number Placeholder 4"/>
          <p:cNvSpPr txBox="1">
            <a:spLocks/>
          </p:cNvSpPr>
          <p:nvPr userDrawn="1"/>
        </p:nvSpPr>
        <p:spPr>
          <a:xfrm>
            <a:off x="2200275" y="6545357"/>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14"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16" name="Straight Connector 15"/>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684262"/>
      </p:ext>
    </p:extLst>
  </p:cSld>
  <p:clrMapOvr>
    <a:masterClrMapping/>
  </p:clrMapOvr>
  <p:transition spd="med"/>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9577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smtClean="0"/>
              <a:t>Click icon to add picture</a:t>
            </a:r>
            <a:endParaRPr lang="en-US"/>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2378049920"/>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4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41"/>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6" y="983116"/>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288454591"/>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4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7"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7521916"/>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4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2" y="983116"/>
            <a:ext cx="4086225" cy="2381250"/>
          </a:xfrm>
          <a:blipFill>
            <a:blip r:embed="rId3"/>
            <a:stretch>
              <a:fillRect/>
            </a:stretch>
          </a:blip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2"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1002852678"/>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4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6"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3439841"/>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98968152"/>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41"/>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12691491"/>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5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6" y="3966757"/>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1870172573"/>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5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7"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blipFill>
            <a:blip r:embed="rId3"/>
            <a:stretch>
              <a:fillRect/>
            </a:stretch>
          </a:blip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4052707854"/>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4_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599" y="2941863"/>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8"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56"/>
            <a:ext cx="1629561" cy="273531"/>
          </a:xfrm>
          <a:prstGeom prst="rect">
            <a:avLst/>
          </a:prstGeom>
        </p:spPr>
      </p:pic>
      <p:sp>
        <p:nvSpPr>
          <p:cNvPr id="9" name="Picture Placeholder 8"/>
          <p:cNvSpPr>
            <a:spLocks noGrp="1"/>
          </p:cNvSpPr>
          <p:nvPr>
            <p:ph type="pic" sz="quarter" idx="13"/>
          </p:nvPr>
        </p:nvSpPr>
        <p:spPr>
          <a:xfrm>
            <a:off x="4506688" y="1725953"/>
            <a:ext cx="4630964" cy="3821639"/>
          </a:xfrm>
          <a:blipFill>
            <a:blip r:embed="rId7"/>
            <a:stretch>
              <a:fillRect/>
            </a:stretch>
          </a:blipFill>
        </p:spPr>
        <p:txBody>
          <a:bodyPr/>
          <a:lstStyle/>
          <a:p>
            <a:r>
              <a:rPr lang="en-US" smtClean="0"/>
              <a:t>Drag picture to placeholder or click icon to add</a:t>
            </a:r>
            <a:endParaRPr lang="en-US" dirty="0"/>
          </a:p>
        </p:txBody>
      </p:sp>
      <p:sp>
        <p:nvSpPr>
          <p:cNvPr id="16" name="Text Placeholder 6"/>
          <p:cNvSpPr>
            <a:spLocks noGrp="1"/>
          </p:cNvSpPr>
          <p:nvPr>
            <p:ph type="body" sz="quarter" idx="17" hasCustomPrompt="1"/>
          </p:nvPr>
        </p:nvSpPr>
        <p:spPr>
          <a:xfrm>
            <a:off x="318640" y="1750854"/>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40703717"/>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solidFill>
                <a:srgbClr val="000000"/>
              </a:solidFill>
            </a:endParaRPr>
          </a:p>
        </p:txBody>
      </p:sp>
    </p:spTree>
    <p:extLst>
      <p:ext uri="{BB962C8B-B14F-4D97-AF65-F5344CB8AC3E}">
        <p14:creationId xmlns:p14="http://schemas.microsoft.com/office/powerpoint/2010/main" val="4175108454"/>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01021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753375441"/>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6854213"/>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4006501"/>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3654924"/>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3917594791"/>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4170562579"/>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1145247067"/>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1870322860"/>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solidFill>
                <a:srgbClr val="000000"/>
              </a:solidFill>
            </a:endParaRP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9301688"/>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4" name="Footer Placeholder 3"/>
          <p:cNvSpPr>
            <a:spLocks noGrp="1"/>
          </p:cNvSpPr>
          <p:nvPr>
            <p:ph type="ftr" sz="quarter" idx="10"/>
          </p:nvPr>
        </p:nvSpPr>
        <p:spPr/>
        <p:txBody>
          <a:bodyPr/>
          <a:lstStyle/>
          <a:p>
            <a:r>
              <a:rPr lang="en-US" i="1" smtClean="0">
                <a:solidFill>
                  <a:prstClr val="white"/>
                </a:solidFill>
              </a:rPr>
              <a:t>Annual NP 2021 Budget Presentation  </a:t>
            </a:r>
            <a:endParaRPr lang="en-US" i="1" dirty="0" smtClean="0">
              <a:solidFill>
                <a:prstClr val="white"/>
              </a:solidFill>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
        <p:nvSpPr>
          <p:cNvPr id="9" name="Content Placeholder 8"/>
          <p:cNvSpPr>
            <a:spLocks noGrp="1"/>
          </p:cNvSpPr>
          <p:nvPr>
            <p:ph sz="quarter" idx="12"/>
          </p:nvPr>
        </p:nvSpPr>
        <p:spPr>
          <a:xfrm>
            <a:off x="209550" y="847725"/>
            <a:ext cx="8734425" cy="54197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3580596"/>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727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448487"/>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4" name="Footer Placeholder 3"/>
          <p:cNvSpPr>
            <a:spLocks noGrp="1"/>
          </p:cNvSpPr>
          <p:nvPr>
            <p:ph type="ftr" sz="quarter" idx="10"/>
          </p:nvPr>
        </p:nvSpPr>
        <p:spPr/>
        <p:txBody>
          <a:bodyPr/>
          <a:lstStyle/>
          <a:p>
            <a:r>
              <a:rPr lang="en-US" i="1" smtClean="0">
                <a:solidFill>
                  <a:prstClr val="white"/>
                </a:solidFill>
              </a:rPr>
              <a:t>Annual NP 2021 Budget Presentation  </a:t>
            </a:r>
            <a:endParaRPr lang="en-US" i="1" dirty="0" smtClean="0">
              <a:solidFill>
                <a:prstClr val="white"/>
              </a:solidFill>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
        <p:nvSpPr>
          <p:cNvPr id="9" name="Content Placeholder 8"/>
          <p:cNvSpPr>
            <a:spLocks noGrp="1"/>
          </p:cNvSpPr>
          <p:nvPr>
            <p:ph sz="quarter" idx="12"/>
          </p:nvPr>
        </p:nvSpPr>
        <p:spPr>
          <a:xfrm>
            <a:off x="209550" y="847725"/>
            <a:ext cx="8734425" cy="54197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16877526"/>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634549"/>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8"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73475"/>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93" y="1720796"/>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039" indent="0" algn="ctr">
              <a:buNone/>
              <a:defRPr sz="2000"/>
            </a:lvl2pPr>
            <a:lvl3pPr marL="914079" indent="0" algn="ctr">
              <a:buNone/>
              <a:defRPr sz="1800"/>
            </a:lvl3pPr>
            <a:lvl4pPr marL="1371119" indent="0" algn="ctr">
              <a:buNone/>
              <a:defRPr sz="1600"/>
            </a:lvl4pPr>
            <a:lvl5pPr marL="1828159" indent="0" algn="ctr">
              <a:buNone/>
              <a:defRPr sz="1600"/>
            </a:lvl5pPr>
            <a:lvl6pPr marL="2285199" indent="0" algn="ctr">
              <a:buNone/>
              <a:defRPr sz="1600"/>
            </a:lvl6pPr>
            <a:lvl7pPr marL="2742237" indent="0" algn="ctr">
              <a:buNone/>
              <a:defRPr sz="1600"/>
            </a:lvl7pPr>
            <a:lvl8pPr marL="3199278" indent="0" algn="ctr">
              <a:buNone/>
              <a:defRPr sz="1600"/>
            </a:lvl8pPr>
            <a:lvl9pPr marL="3656316"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8" y="6459472"/>
            <a:ext cx="407283" cy="273532"/>
          </a:xfrm>
          <a:prstGeom prst="rect">
            <a:avLst/>
          </a:prstGeom>
        </p:spPr>
      </p:pic>
      <p:sp>
        <p:nvSpPr>
          <p:cNvPr id="32" name="Date Placeholder 31"/>
          <p:cNvSpPr>
            <a:spLocks noGrp="1"/>
          </p:cNvSpPr>
          <p:nvPr>
            <p:ph type="dt" sz="half" idx="12"/>
          </p:nvPr>
        </p:nvSpPr>
        <p:spPr>
          <a:xfrm>
            <a:off x="332386" y="5560518"/>
            <a:ext cx="2406093" cy="365125"/>
          </a:xfrm>
          <a:prstGeom prst="rect">
            <a:avLst/>
          </a:prstGeom>
        </p:spPr>
        <p:txBody>
          <a:bodyPr lIns="91407" tIns="45704" rIns="91407" bIns="45704"/>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12" y="6450057"/>
            <a:ext cx="1629561" cy="273531"/>
          </a:xfrm>
          <a:prstGeom prst="rect">
            <a:avLst/>
          </a:prstGeom>
        </p:spPr>
      </p:pic>
      <p:sp>
        <p:nvSpPr>
          <p:cNvPr id="9" name="Picture Placeholder 8"/>
          <p:cNvSpPr>
            <a:spLocks noGrp="1"/>
          </p:cNvSpPr>
          <p:nvPr>
            <p:ph type="pic" sz="quarter" idx="13"/>
          </p:nvPr>
        </p:nvSpPr>
        <p:spPr>
          <a:xfrm>
            <a:off x="5608639" y="1725959"/>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93"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416875558"/>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559" indent="-228519">
              <a:buFont typeface="Arial" panose="020B0604020202020204" pitchFamily="34" charset="0"/>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Arial" panose="020B0604020202020204" pitchFamily="34" charset="0"/>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379445"/>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8" y="6459472"/>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12" y="6450057"/>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4"/>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21"/>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47" y="659733"/>
            <a:ext cx="8537575" cy="461379"/>
          </a:xfrm>
        </p:spPr>
        <p:txBody>
          <a:bodyPr>
            <a:noAutofit/>
          </a:bodyPr>
          <a:lstStyle>
            <a:lvl1pPr marL="0" indent="0">
              <a:buFontTx/>
              <a:buNone/>
              <a:defRPr sz="3000" b="1" i="0" cap="none" baseline="0"/>
            </a:lvl1pPr>
            <a:lvl2pPr marL="457039" indent="0">
              <a:buFontTx/>
              <a:buNone/>
              <a:defRPr sz="3000" cap="none" baseline="0"/>
            </a:lvl2pPr>
            <a:lvl3pPr marL="914079" indent="0">
              <a:buFontTx/>
              <a:buNone/>
              <a:defRPr sz="3000" cap="none" baseline="0"/>
            </a:lvl3pPr>
            <a:lvl4pPr marL="1371119" indent="0">
              <a:buFontTx/>
              <a:buNone/>
              <a:defRPr sz="3000" cap="none" baseline="0"/>
            </a:lvl4pPr>
            <a:lvl5pPr marL="1828159"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780" indent="-342780">
              <a:buFont typeface="Arial" charset="0"/>
              <a:buChar char="•"/>
              <a:defRPr sz="2200" baseline="0">
                <a:solidFill>
                  <a:schemeClr val="accent1"/>
                </a:solidFill>
              </a:defRPr>
            </a:lvl1pPr>
            <a:lvl2pPr marL="685559" indent="-228519">
              <a:buFont typeface=".AppleSystemUIFont" charset="-120"/>
              <a:buChar char="-"/>
              <a:defRPr sz="2200" baseline="0">
                <a:solidFill>
                  <a:schemeClr val="accent1"/>
                </a:solidFill>
              </a:defRPr>
            </a:lvl2pPr>
            <a:lvl3pPr marL="1142599" indent="-228519">
              <a:buFont typeface="Arial" charset="0"/>
              <a:buChar char="•"/>
              <a:defRPr sz="2200" baseline="0">
                <a:solidFill>
                  <a:schemeClr val="accent1"/>
                </a:solidFill>
              </a:defRPr>
            </a:lvl3pPr>
            <a:lvl4pPr marL="1599638" indent="-228519">
              <a:buFont typeface=".AppleSystemUIFont" charset="-120"/>
              <a:buChar char="-"/>
              <a:defRPr sz="2200" baseline="0">
                <a:solidFill>
                  <a:schemeClr val="accent1"/>
                </a:solidFill>
              </a:defRPr>
            </a:lvl4pPr>
            <a:lvl5pPr marL="2056678" indent="-228519">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47" y="5588016"/>
            <a:ext cx="2898775" cy="257629"/>
          </a:xfrm>
        </p:spPr>
        <p:txBody>
          <a:bodyPr>
            <a:noAutofit/>
          </a:bodyPr>
          <a:lstStyle>
            <a:lvl1pPr marL="0" indent="0">
              <a:buFontTx/>
              <a:buNone/>
              <a:defRPr sz="1000" baseline="0"/>
            </a:lvl1pPr>
            <a:lvl2pPr marL="457039" indent="0">
              <a:buFontTx/>
              <a:buNone/>
              <a:defRPr sz="1000" baseline="0"/>
            </a:lvl2pPr>
            <a:lvl3pPr marL="914079" indent="0">
              <a:buFontTx/>
              <a:buNone/>
              <a:defRPr sz="1000" baseline="0"/>
            </a:lvl3pPr>
            <a:lvl4pPr marL="1371119" indent="0">
              <a:buFontTx/>
              <a:buNone/>
              <a:defRPr sz="1000" baseline="0"/>
            </a:lvl4pPr>
            <a:lvl5pPr marL="1828159"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742321939"/>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039" indent="0" algn="ctr">
              <a:buNone/>
              <a:defRPr sz="2000"/>
            </a:lvl2pPr>
            <a:lvl3pPr marL="914079" indent="0" algn="ctr">
              <a:buNone/>
              <a:defRPr sz="1800"/>
            </a:lvl3pPr>
            <a:lvl4pPr marL="1371119" indent="0" algn="ctr">
              <a:buNone/>
              <a:defRPr sz="1600"/>
            </a:lvl4pPr>
            <a:lvl5pPr marL="1828159" indent="0" algn="ctr">
              <a:buNone/>
              <a:defRPr sz="1600"/>
            </a:lvl5pPr>
            <a:lvl6pPr marL="2285199" indent="0" algn="ctr">
              <a:buNone/>
              <a:defRPr sz="1600"/>
            </a:lvl6pPr>
            <a:lvl7pPr marL="2742237" indent="0" algn="ctr">
              <a:buNone/>
              <a:defRPr sz="1600"/>
            </a:lvl7pPr>
            <a:lvl8pPr marL="3199278" indent="0" algn="ctr">
              <a:buNone/>
              <a:defRPr sz="1600"/>
            </a:lvl8pPr>
            <a:lvl9pPr marL="3656316"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9663164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63"/>
            <a:ext cx="2133600" cy="190125"/>
          </a:xfrm>
          <a:prstGeom prst="rect">
            <a:avLst/>
          </a:prstGeom>
        </p:spPr>
        <p:txBody>
          <a:bodyPr vert="horz" lIns="91407" tIns="45704" rIns="91407" bIns="45704" rtlCol="0" anchor="ctr"/>
          <a:lstStyle>
            <a:lvl1pPr algn="ctr">
              <a:defRPr sz="1000">
                <a:solidFill>
                  <a:schemeClr val="bg1"/>
                </a:solidFill>
                <a:latin typeface="Minion Pro"/>
              </a:defRPr>
            </a:lvl1pPr>
          </a:lstStyle>
          <a:p>
            <a:pPr defTabSz="457039"/>
            <a:fld id="{B58F48A6-A3E1-4848-9AC3-B43F560BE4FE}" type="slidenum">
              <a:rPr lang="en-US" smtClean="0">
                <a:solidFill>
                  <a:prstClr val="white"/>
                </a:solidFill>
              </a:rPr>
              <a:pPr defTabSz="457039"/>
              <a:t>‹#›</a:t>
            </a:fld>
            <a:endParaRPr lang="en-US" dirty="0">
              <a:solidFill>
                <a:prstClr val="white"/>
              </a:solidFill>
            </a:endParaRPr>
          </a:p>
        </p:txBody>
      </p:sp>
    </p:spTree>
    <p:extLst>
      <p:ext uri="{BB962C8B-B14F-4D97-AF65-F5344CB8AC3E}">
        <p14:creationId xmlns:p14="http://schemas.microsoft.com/office/powerpoint/2010/main" val="2186936620"/>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127450"/>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41"/>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8"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94298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596787219"/>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4"/>
          <p:cNvSpPr txBox="1">
            <a:spLocks/>
          </p:cNvSpPr>
          <p:nvPr userDrawn="1"/>
        </p:nvSpPr>
        <p:spPr>
          <a:xfrm>
            <a:off x="3505200" y="6550379"/>
            <a:ext cx="2133600" cy="190125"/>
          </a:xfrm>
          <a:prstGeom prst="rect">
            <a:avLst/>
          </a:prstGeom>
        </p:spPr>
        <p:txBody>
          <a:bodyPr vert="horz" lIns="91407" tIns="45704" rIns="91407" bIns="45704"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9" name="Text Box 5"/>
          <p:cNvSpPr txBox="1">
            <a:spLocks noChangeArrowheads="1"/>
          </p:cNvSpPr>
          <p:nvPr userDrawn="1"/>
        </p:nvSpPr>
        <p:spPr bwMode="auto">
          <a:xfrm>
            <a:off x="1219200" y="6496839"/>
            <a:ext cx="6629400" cy="246221"/>
          </a:xfrm>
          <a:prstGeom prst="rect">
            <a:avLst/>
          </a:prstGeom>
          <a:noFill/>
          <a:ln w="9525">
            <a:noFill/>
            <a:miter lim="800000"/>
            <a:headEnd/>
            <a:tailEnd/>
          </a:ln>
          <a:effectLst/>
        </p:spPr>
        <p:txBody>
          <a:bodyPr wrap="square" lIns="91407" tIns="45704" rIns="91407" bIns="45704">
            <a:spAutoFit/>
          </a:bodyPr>
          <a:lstStyle/>
          <a:p>
            <a:pPr algn="ctr" hangingPunct="0">
              <a:spcBef>
                <a:spcPts val="100"/>
              </a:spcBef>
              <a:defRPr sz="1800" b="0" i="0" u="none" strike="noStrike" kern="0" cap="none" spc="0" baseline="0">
                <a:solidFill>
                  <a:srgbClr val="000000"/>
                </a:solidFill>
                <a:uFillTx/>
              </a:defRPr>
            </a:pPr>
            <a:fld id="{689EDE09-E4EE-4782-BF53-0BC46E61FA20}" type="slidenum">
              <a:rPr lang="en-US" sz="1000" kern="0">
                <a:solidFill>
                  <a:srgbClr val="FFFFFF"/>
                </a:solidFill>
              </a:rPr>
              <a:pPr algn="ctr" hangingPunct="0">
                <a:spcBef>
                  <a:spcPts val="100"/>
                </a:spcBef>
                <a:defRPr sz="1800" b="0" i="0" u="none" strike="noStrike" kern="0" cap="none" spc="0" baseline="0">
                  <a:solidFill>
                    <a:srgbClr val="000000"/>
                  </a:solidFill>
                  <a:uFillTx/>
                </a:defRPr>
              </a:pPr>
              <a:t>‹#›</a:t>
            </a:fld>
            <a:endParaRPr lang="en-US" sz="1000" kern="0" dirty="0">
              <a:solidFill>
                <a:srgbClr val="FFFFFF"/>
              </a:solidFill>
              <a:latin typeface="Arial" pitchFamily="34"/>
              <a:cs typeface="Arial" pitchFamily="34"/>
            </a:endParaRPr>
          </a:p>
        </p:txBody>
      </p:sp>
      <p:sp>
        <p:nvSpPr>
          <p:cNvPr id="10" name="Slide Number Placeholder 4"/>
          <p:cNvSpPr txBox="1">
            <a:spLocks/>
          </p:cNvSpPr>
          <p:nvPr userDrawn="1"/>
        </p:nvSpPr>
        <p:spPr>
          <a:xfrm>
            <a:off x="2200275" y="6545360"/>
            <a:ext cx="2133600" cy="190125"/>
          </a:xfrm>
          <a:prstGeom prst="rect">
            <a:avLst/>
          </a:prstGeom>
        </p:spPr>
        <p:txBody>
          <a:bodyPr vert="horz" lIns="91407" tIns="45704" rIns="91407" bIns="45704"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4"/>
          <p:cNvSpPr>
            <a:spLocks noGrp="1"/>
          </p:cNvSpPr>
          <p:nvPr>
            <p:ph type="ftr" sz="quarter" idx="11"/>
          </p:nvPr>
        </p:nvSpPr>
        <p:spPr>
          <a:xfrm>
            <a:off x="308921" y="6467336"/>
            <a:ext cx="3917888" cy="311322"/>
          </a:xfrm>
        </p:spPr>
        <p:txBody>
          <a:bodyPr lIns="91407" tIns="45704" rIns="91407" bIns="45704"/>
          <a:lstStyle>
            <a:lvl1pPr algn="l">
              <a:defRPr sz="1200"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19"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21" name="Straight Connector 20"/>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413477"/>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userDrawn="1">
  <p:cSld name="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79"/>
            <a:ext cx="2133600" cy="190125"/>
          </a:xfrm>
          <a:prstGeom prst="rect">
            <a:avLst/>
          </a:prstGeom>
        </p:spPr>
        <p:txBody>
          <a:bodyPr vert="horz" lIns="91407" tIns="45704" rIns="91407" bIns="45704"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10" name="Slide Number Placeholder 4"/>
          <p:cNvSpPr txBox="1">
            <a:spLocks/>
          </p:cNvSpPr>
          <p:nvPr userDrawn="1"/>
        </p:nvSpPr>
        <p:spPr>
          <a:xfrm>
            <a:off x="2200275" y="6545360"/>
            <a:ext cx="2133600" cy="190125"/>
          </a:xfrm>
          <a:prstGeom prst="rect">
            <a:avLst/>
          </a:prstGeom>
        </p:spPr>
        <p:txBody>
          <a:bodyPr vert="horz" lIns="91407" tIns="45704" rIns="91407" bIns="45704"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308921" y="6467336"/>
            <a:ext cx="3917888" cy="311322"/>
          </a:xfrm>
        </p:spPr>
        <p:txBody>
          <a:bodyPr lIns="91407" tIns="45704" rIns="91407" bIns="45704"/>
          <a:lstStyle>
            <a:lvl1pPr algn="l">
              <a:defRPr sz="1200"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14"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16" name="Straight Connector 15"/>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550583"/>
      </p:ext>
    </p:extLst>
  </p:cSld>
  <p:clrMapOvr>
    <a:masterClrMapping/>
  </p:clrMapOvr>
  <p:transition spd="med"/>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01049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3439844"/>
            <a:ext cx="4148781" cy="2907915"/>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07" tIns="45704" rIns="91407" bIns="45704"/>
          <a:lstStyle>
            <a:lvl1pPr algn="l">
              <a:defRPr sz="1200"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1"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9" y="3439833"/>
            <a:ext cx="4148781" cy="2907916"/>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9" y="983116"/>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974231903"/>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966055"/>
            <a:ext cx="4148781" cy="5381694"/>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07" tIns="45704" rIns="91407" bIns="45704"/>
          <a:lstStyle>
            <a:lvl1pPr algn="l">
              <a:defRPr sz="1200"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10" y="966055"/>
            <a:ext cx="4086997" cy="5381694"/>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1444474"/>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966055"/>
            <a:ext cx="4148781" cy="5381694"/>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07" tIns="45704" rIns="91407" bIns="45704"/>
          <a:lstStyle>
            <a:lvl1pPr algn="l">
              <a:defRPr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5" y="983116"/>
            <a:ext cx="4086225" cy="2381250"/>
          </a:xfrm>
          <a:blipFill>
            <a:blip r:embed="rId3"/>
            <a:stretch>
              <a:fillRect/>
            </a:stretch>
          </a:blip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5"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1985161731"/>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966055"/>
            <a:ext cx="4148781" cy="5381694"/>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07" tIns="45704" rIns="91407" bIns="45704"/>
          <a:lstStyle>
            <a:lvl1pPr algn="l">
              <a:defRPr sz="1200"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9"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9" y="3439844"/>
            <a:ext cx="4148781" cy="2907915"/>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8821862"/>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3439844"/>
            <a:ext cx="4148781" cy="2907915"/>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07" tIns="45704" rIns="91407" bIns="45704"/>
          <a:lstStyle>
            <a:lvl1pPr algn="l">
              <a:defRPr sz="1200"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1"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9" y="983119"/>
            <a:ext cx="4148781" cy="5364633"/>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7863751"/>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939516"/>
            <a:ext cx="4148781" cy="2907915"/>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07" tIns="45704" rIns="91407" bIns="45704"/>
          <a:lstStyle>
            <a:lvl1pPr algn="l">
              <a:defRPr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1" y="3966757"/>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9" y="939512"/>
            <a:ext cx="4148781" cy="2907916"/>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9" y="3966757"/>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495029671"/>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20" y="966055"/>
            <a:ext cx="4148781" cy="5381694"/>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07" tIns="45704" rIns="91407" bIns="45704"/>
          <a:lstStyle>
            <a:lvl1pPr algn="l">
              <a:defRPr sz="1200" baseline="0">
                <a:solidFill>
                  <a:schemeClr val="tx1"/>
                </a:solidFill>
                <a:latin typeface="Arial" charset="0"/>
              </a:defRPr>
            </a:lvl1pPr>
          </a:lstStyle>
          <a:p>
            <a:r>
              <a:rPr lang="en-US" smtClean="0">
                <a:solidFill>
                  <a:srgbClr val="000000"/>
                </a:solidFill>
              </a:rPr>
              <a:t>Annual NP 2021 Budget Presentation  </a:t>
            </a:r>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blipFill>
            <a:blip r:embed="rId3"/>
            <a:stretch>
              <a:fillRect/>
            </a:stretch>
          </a:blip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22646724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35932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596" y="2941864"/>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8"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8" y="6459472"/>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12" y="6450057"/>
            <a:ext cx="1629561" cy="273531"/>
          </a:xfrm>
          <a:prstGeom prst="rect">
            <a:avLst/>
          </a:prstGeom>
        </p:spPr>
      </p:pic>
      <p:sp>
        <p:nvSpPr>
          <p:cNvPr id="9" name="Picture Placeholder 8"/>
          <p:cNvSpPr>
            <a:spLocks noGrp="1"/>
          </p:cNvSpPr>
          <p:nvPr>
            <p:ph type="pic" sz="quarter" idx="13"/>
          </p:nvPr>
        </p:nvSpPr>
        <p:spPr>
          <a:xfrm>
            <a:off x="4506688" y="1725956"/>
            <a:ext cx="4630964" cy="3821639"/>
          </a:xfrm>
          <a:blipFill>
            <a:blip r:embed="rId7"/>
            <a:stretch>
              <a:fillRect/>
            </a:stretch>
          </a:blipFill>
        </p:spPr>
        <p:txBody>
          <a:bodyPr/>
          <a:lstStyle/>
          <a:p>
            <a:r>
              <a:rPr lang="en-US" smtClean="0"/>
              <a:t>Drag picture to placeholder or click icon to add</a:t>
            </a:r>
            <a:endParaRPr lang="en-US" dirty="0"/>
          </a:p>
        </p:txBody>
      </p:sp>
      <p:sp>
        <p:nvSpPr>
          <p:cNvPr id="16" name="Text Placeholder 6"/>
          <p:cNvSpPr>
            <a:spLocks noGrp="1"/>
          </p:cNvSpPr>
          <p:nvPr>
            <p:ph type="body" sz="quarter" idx="17" hasCustomPrompt="1"/>
          </p:nvPr>
        </p:nvSpPr>
        <p:spPr>
          <a:xfrm>
            <a:off x="318640" y="1750857"/>
            <a:ext cx="4098242" cy="3861333"/>
          </a:xfrm>
        </p:spPr>
        <p:txBody>
          <a:bodyPr>
            <a:normAutofit/>
          </a:bodyPr>
          <a:lstStyle>
            <a:lvl1pPr marL="342780" indent="-342780">
              <a:buFont typeface="Arial" charset="0"/>
              <a:buChar char="•"/>
              <a:defRPr sz="2200" baseline="0">
                <a:solidFill>
                  <a:schemeClr val="accent1"/>
                </a:solidFill>
              </a:defRPr>
            </a:lvl1pPr>
            <a:lvl2pPr marL="685559" indent="-228519">
              <a:buFont typeface=".PingFangSC-Regular" charset="-122"/>
              <a:buChar char="－"/>
              <a:defRPr sz="2200" baseline="0">
                <a:solidFill>
                  <a:schemeClr val="accent1"/>
                </a:solidFill>
              </a:defRPr>
            </a:lvl2pPr>
            <a:lvl3pPr marL="1142599" indent="-228519">
              <a:buFont typeface="Arial" charset="0"/>
              <a:buChar char="•"/>
              <a:defRPr sz="2200" baseline="0">
                <a:solidFill>
                  <a:schemeClr val="accent1"/>
                </a:solidFill>
              </a:defRPr>
            </a:lvl3pPr>
            <a:lvl4pPr marL="1599638" indent="-228519">
              <a:buFont typeface=".PingFangSC-Regular" charset="-122"/>
              <a:buChar char="－"/>
              <a:defRPr sz="2200" baseline="0">
                <a:solidFill>
                  <a:schemeClr val="accent1"/>
                </a:solidFill>
              </a:defRPr>
            </a:lvl4pPr>
            <a:lvl5pPr marL="2056678" indent="-228519">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3753362"/>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OE bottom - blank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8715474" y="6492875"/>
            <a:ext cx="428526" cy="246221"/>
          </a:xfrm>
          <a:prstGeom prst="rect">
            <a:avLst/>
          </a:prstGeom>
        </p:spPr>
        <p:txBody>
          <a:bodyPr wrap="square">
            <a:spAutoFit/>
          </a:bodyPr>
          <a:lstStyle/>
          <a:p>
            <a:fld id="{0E35970C-66DA-42B4-8591-6E363A3B576E}" type="slidenum">
              <a:rPr lang="en-US" sz="1000" smtClean="0">
                <a:solidFill>
                  <a:srgbClr val="006600"/>
                </a:solidFill>
                <a:latin typeface="Arial" panose="020B0604020202020204" pitchFamily="34" charset="0"/>
                <a:cs typeface="Arial" panose="020B0604020202020204" pitchFamily="34" charset="0"/>
              </a:rPr>
              <a:pPr/>
              <a:t>‹#›</a:t>
            </a:fld>
            <a:endParaRPr lang="en-US" sz="1000"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58471"/>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Tree>
    <p:extLst>
      <p:ext uri="{BB962C8B-B14F-4D97-AF65-F5344CB8AC3E}">
        <p14:creationId xmlns:p14="http://schemas.microsoft.com/office/powerpoint/2010/main" val="814866434"/>
      </p:ext>
    </p:extLst>
  </p:cSld>
  <p:clrMapOvr>
    <a:masterClrMapping/>
  </p:clrMapOvr>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OE bottom - box -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1" i="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346549654"/>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OE bottom - box - not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0" i="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877410140"/>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DOE bottom - text box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320722" y="972403"/>
            <a:ext cx="8345605" cy="5073555"/>
          </a:xfrm>
          <a:prstGeom prst="rect">
            <a:avLst/>
          </a:prstGeom>
        </p:spPr>
        <p:txBody>
          <a:bodyPr/>
          <a:lstStyle>
            <a:lvl1pPr>
              <a:defRPr b="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6"/>
          <p:cNvSpPr>
            <a:spLocks noGrp="1" noChangeArrowheads="1"/>
          </p:cNvSpPr>
          <p:nvPr>
            <p:ph type="sldNum" sz="quarter" idx="4"/>
          </p:nvPr>
        </p:nvSpPr>
        <p:spPr>
          <a:xfrm>
            <a:off x="8674217" y="6492875"/>
            <a:ext cx="469783" cy="365125"/>
          </a:xfrm>
          <a:prstGeom prst="rect">
            <a:avLst/>
          </a:prstGeom>
          <a:ln/>
        </p:spPr>
        <p:txBody>
          <a:bodyPr/>
          <a:lstStyle>
            <a:lvl1pPr>
              <a:defRPr sz="1000">
                <a:latin typeface="Arial" panose="020B0604020202020204" pitchFamily="34" charset="0"/>
                <a:cs typeface="Arial" panose="020B0604020202020204" pitchFamily="34" charset="0"/>
              </a:defRPr>
            </a:lvl1pPr>
          </a:lstStyle>
          <a:p>
            <a:pPr>
              <a:defRPr/>
            </a:pPr>
            <a:fld id="{0E35970C-66DA-42B4-8591-6E363A3B576E}" type="slidenum">
              <a:rPr lang="en-US" smtClean="0"/>
              <a:pPr>
                <a:defRPr/>
              </a:pPr>
              <a:t>‹#›</a:t>
            </a:fld>
            <a:endParaRPr lang="en-US" dirty="0"/>
          </a:p>
        </p:txBody>
      </p:sp>
    </p:spTree>
    <p:extLst>
      <p:ext uri="{BB962C8B-B14F-4D97-AF65-F5344CB8AC3E}">
        <p14:creationId xmlns:p14="http://schemas.microsoft.com/office/powerpoint/2010/main" val="251473733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1" i="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791324330"/>
      </p:ext>
    </p:extLst>
  </p:cSld>
  <p:clrMapOvr>
    <a:masterClrMapping/>
  </p:clrMapOvr>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9"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6"/>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56"/>
            <a:ext cx="1629561" cy="273531"/>
          </a:xfrm>
          <a:prstGeom prst="rect">
            <a:avLst/>
          </a:prstGeom>
        </p:spPr>
      </p:pic>
      <p:sp>
        <p:nvSpPr>
          <p:cNvPr id="9" name="Picture Placeholder 8"/>
          <p:cNvSpPr>
            <a:spLocks noGrp="1"/>
          </p:cNvSpPr>
          <p:nvPr>
            <p:ph type="pic" sz="quarter" idx="13"/>
          </p:nvPr>
        </p:nvSpPr>
        <p:spPr>
          <a:xfrm>
            <a:off x="4506688"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40"/>
            <a:ext cx="2057400" cy="365125"/>
          </a:xfr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971533413"/>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327495"/>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7"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26223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92240"/>
            <a:ext cx="536158" cy="303364"/>
          </a:xfrm>
        </p:spPr>
        <p:txBody>
          <a:bodyPr/>
          <a:lstStyle>
            <a:lvl1pPr algn="ctr">
              <a:defRPr sz="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36534" y="6555605"/>
            <a:ext cx="3215390" cy="215444"/>
          </a:xfrm>
          <a:prstGeom prst="rect">
            <a:avLst/>
          </a:prstGeom>
          <a:noFill/>
        </p:spPr>
        <p:txBody>
          <a:bodyPr wrap="square" rtlCol="0">
            <a:spAutoFit/>
          </a:bodyPr>
          <a:lstStyle/>
          <a:p>
            <a:r>
              <a:rPr lang="en-US" sz="800" i="1" dirty="0" smtClean="0"/>
              <a:t>TJNAF Annual Lab Plan Presentation 6/28/19</a:t>
            </a:r>
            <a:endParaRPr lang="en-US" sz="800" i="1" dirty="0"/>
          </a:p>
        </p:txBody>
      </p:sp>
    </p:spTree>
    <p:extLst>
      <p:ext uri="{BB962C8B-B14F-4D97-AF65-F5344CB8AC3E}">
        <p14:creationId xmlns:p14="http://schemas.microsoft.com/office/powerpoint/2010/main" val="4041058091"/>
      </p:ext>
    </p:extLst>
  </p:cSld>
  <p:clrMapOvr>
    <a:masterClrMapping/>
  </p:clrMapOvr>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5103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6"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6" y="3439841"/>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28220243"/>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41"/>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6"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32039620"/>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2"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2"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1452395073"/>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7"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2349974736"/>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41"/>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6"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6" y="983116"/>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4221935986"/>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6"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6" y="3966757"/>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3334415314"/>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9"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8"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56"/>
            <a:ext cx="1629561" cy="273531"/>
          </a:xfrm>
          <a:prstGeom prst="rect">
            <a:avLst/>
          </a:prstGeom>
        </p:spPr>
      </p:pic>
      <p:sp>
        <p:nvSpPr>
          <p:cNvPr id="9" name="Picture Placeholder 8"/>
          <p:cNvSpPr>
            <a:spLocks noGrp="1"/>
          </p:cNvSpPr>
          <p:nvPr>
            <p:ph type="pic" sz="quarter" idx="13"/>
          </p:nvPr>
        </p:nvSpPr>
        <p:spPr>
          <a:xfrm>
            <a:off x="4506688"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310"/>
            <a:ext cx="20574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40" y="1726364"/>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80504514"/>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
        <p:nvSpPr>
          <p:cNvPr id="5" name="Rectangle 4"/>
          <p:cNvSpPr/>
          <p:nvPr userDrawn="1"/>
        </p:nvSpPr>
        <p:spPr>
          <a:xfrm>
            <a:off x="4552974" y="6542660"/>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870883"/>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smtClean="0"/>
              <a:t>Click to edit Master title style</a:t>
            </a:r>
            <a:endParaRPr lang="en-US"/>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
        <p:nvSpPr>
          <p:cNvPr id="6" name="Rectangle 5"/>
          <p:cNvSpPr/>
          <p:nvPr userDrawn="1"/>
        </p:nvSpPr>
        <p:spPr>
          <a:xfrm>
            <a:off x="4552974" y="6542660"/>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5257148"/>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OE bottom - blank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8715474" y="6492877"/>
            <a:ext cx="428526" cy="207749"/>
          </a:xfrm>
          <a:prstGeom prst="rect">
            <a:avLst/>
          </a:prstGeom>
        </p:spPr>
        <p:txBody>
          <a:bodyPr wrap="square">
            <a:spAutoFit/>
          </a:bodyPr>
          <a:lstStyle/>
          <a:p>
            <a:fld id="{0E35970C-66DA-42B4-8591-6E363A3B576E}" type="slidenum">
              <a:rPr lang="en-US" sz="750" smtClean="0">
                <a:solidFill>
                  <a:srgbClr val="006600"/>
                </a:solidFill>
                <a:latin typeface="Arial" panose="020B0604020202020204" pitchFamily="34" charset="0"/>
                <a:cs typeface="Arial" panose="020B0604020202020204" pitchFamily="34" charset="0"/>
              </a:rPr>
              <a:pPr/>
              <a:t>‹#›</a:t>
            </a:fld>
            <a:endParaRPr lang="en-US" sz="750"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60513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079219"/>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Tree>
    <p:extLst>
      <p:ext uri="{BB962C8B-B14F-4D97-AF65-F5344CB8AC3E}">
        <p14:creationId xmlns:p14="http://schemas.microsoft.com/office/powerpoint/2010/main" val="3275673392"/>
      </p:ext>
    </p:extLst>
  </p:cSld>
  <p:clrMapOvr>
    <a:masterClrMapping/>
  </p:clrMapOvr>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OE bottom - box -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6" y="866775"/>
            <a:ext cx="8410575" cy="5259388"/>
          </a:xfrm>
          <a:prstGeom prst="rect">
            <a:avLst/>
          </a:prstGeom>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1" i="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44490945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OE bottom - box - not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6" y="866775"/>
            <a:ext cx="8410575" cy="5259388"/>
          </a:xfrm>
          <a:prstGeom prst="rect">
            <a:avLst/>
          </a:prstGeom>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0" i="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44040899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OE bottom - text box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320723" y="972405"/>
            <a:ext cx="8345605" cy="5073555"/>
          </a:xfrm>
          <a:prstGeom prst="rect">
            <a:avLst/>
          </a:prstGeom>
        </p:spPr>
        <p:txBody>
          <a:bodyPr/>
          <a:lstStyle>
            <a:lvl1pPr>
              <a:defRPr b="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6"/>
          <p:cNvSpPr>
            <a:spLocks noGrp="1" noChangeArrowheads="1"/>
          </p:cNvSpPr>
          <p:nvPr>
            <p:ph type="sldNum" sz="quarter" idx="4"/>
          </p:nvPr>
        </p:nvSpPr>
        <p:spPr>
          <a:xfrm>
            <a:off x="8674218" y="6492877"/>
            <a:ext cx="469783" cy="365125"/>
          </a:xfrm>
          <a:prstGeom prst="rect">
            <a:avLst/>
          </a:prstGeom>
          <a:ln/>
        </p:spPr>
        <p:txBody>
          <a:bodyPr/>
          <a:lstStyle>
            <a:lvl1pPr>
              <a:defRPr sz="750">
                <a:latin typeface="Arial" panose="020B0604020202020204" pitchFamily="34" charset="0"/>
                <a:cs typeface="Arial" panose="020B0604020202020204" pitchFamily="34" charset="0"/>
              </a:defRPr>
            </a:lvl1pPr>
          </a:lstStyle>
          <a:p>
            <a:pPr>
              <a:defRPr/>
            </a:pPr>
            <a:fld id="{0E35970C-66DA-42B4-8591-6E363A3B576E}" type="slidenum">
              <a:rPr lang="en-US" smtClean="0"/>
              <a:pPr>
                <a:defRPr/>
              </a:pPr>
              <a:t>‹#›</a:t>
            </a:fld>
            <a:endParaRPr lang="en-US" dirty="0"/>
          </a:p>
        </p:txBody>
      </p:sp>
    </p:spTree>
    <p:extLst>
      <p:ext uri="{BB962C8B-B14F-4D97-AF65-F5344CB8AC3E}">
        <p14:creationId xmlns:p14="http://schemas.microsoft.com/office/powerpoint/2010/main" val="408437824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6" y="866775"/>
            <a:ext cx="8410575" cy="5259388"/>
          </a:xfrm>
          <a:prstGeom prst="rect">
            <a:avLst/>
          </a:prstGeom>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1" i="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65018482"/>
      </p:ext>
    </p:extLst>
  </p:cSld>
  <p:clrMapOvr>
    <a:masterClrMapping/>
  </p:clrMapOvr>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Page-Blan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914400"/>
          </a:xfrm>
          <a:prstGeom prst="rect">
            <a:avLst/>
          </a:prstGeom>
        </p:spPr>
        <p:txBody>
          <a:bodyPr/>
          <a:lstStyle>
            <a:lvl1pPr>
              <a:defRPr sz="2400" b="1">
                <a:solidFill>
                  <a:srgbClr val="0066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447800" y="3429000"/>
            <a:ext cx="6400800" cy="990600"/>
          </a:xfrm>
          <a:prstGeom prst="rect">
            <a:avLst/>
          </a:prstGeom>
        </p:spPr>
        <p:txBody>
          <a:bodyPr>
            <a:normAutofit/>
          </a:bodyPr>
          <a:lstStyle>
            <a:lvl1pPr marL="0" indent="0" algn="ctr">
              <a:buNone/>
              <a:defRPr sz="2100" b="1">
                <a:solidFill>
                  <a:srgbClr val="00660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14" name="Text Placeholder 13"/>
          <p:cNvSpPr>
            <a:spLocks noGrp="1"/>
          </p:cNvSpPr>
          <p:nvPr>
            <p:ph type="body" sz="quarter" idx="10" hasCustomPrompt="1"/>
          </p:nvPr>
        </p:nvSpPr>
        <p:spPr>
          <a:xfrm>
            <a:off x="1371600" y="5257800"/>
            <a:ext cx="6705600" cy="1066800"/>
          </a:xfrm>
          <a:prstGeom prst="rect">
            <a:avLst/>
          </a:prstGeom>
        </p:spPr>
        <p:txBody>
          <a:bodyPr/>
          <a:lstStyle>
            <a:lvl1pPr marL="257175" marR="0" indent="-257175" algn="ctr" defTabSz="685800" rtl="0" eaLnBrk="1" fontAlgn="auto" latinLnBrk="0" hangingPunct="1">
              <a:lnSpc>
                <a:spcPct val="100000"/>
              </a:lnSpc>
              <a:spcBef>
                <a:spcPct val="0"/>
              </a:spcBef>
              <a:spcAft>
                <a:spcPts val="0"/>
              </a:spcAft>
              <a:buClrTx/>
              <a:buSzTx/>
              <a:buFont typeface="Arial" pitchFamily="34" charset="0"/>
              <a:buNone/>
              <a:tabLst/>
              <a:defRPr sz="1500" b="1">
                <a:solidFill>
                  <a:srgbClr val="006600"/>
                </a:solidFill>
              </a:defRPr>
            </a:lvl1pPr>
            <a:lvl4pPr marL="1200150" marR="0" indent="-171450" algn="l" defTabSz="685800" rtl="0" eaLnBrk="1" fontAlgn="auto" latinLnBrk="0" hangingPunct="1">
              <a:lnSpc>
                <a:spcPct val="100000"/>
              </a:lnSpc>
              <a:spcBef>
                <a:spcPct val="20000"/>
              </a:spcBef>
              <a:spcAft>
                <a:spcPts val="0"/>
              </a:spcAft>
              <a:buClrTx/>
              <a:buSzTx/>
              <a:buFont typeface="Arial" pitchFamily="34" charset="0"/>
              <a:buNone/>
              <a:tabLst/>
              <a:defRPr b="1">
                <a:solidFill>
                  <a:srgbClr val="006600"/>
                </a:solidFill>
              </a:defRPr>
            </a:lvl4pPr>
          </a:lstStyle>
          <a:p>
            <a:r>
              <a:rPr lang="en-US" dirty="0" smtClean="0"/>
              <a:t>Click to add subtitle</a:t>
            </a:r>
          </a:p>
          <a:p>
            <a:pPr lvl="3"/>
            <a:endParaRPr lang="en-US" dirty="0"/>
          </a:p>
        </p:txBody>
      </p:sp>
    </p:spTree>
    <p:extLst>
      <p:ext uri="{BB962C8B-B14F-4D97-AF65-F5344CB8AC3E}">
        <p14:creationId xmlns:p14="http://schemas.microsoft.com/office/powerpoint/2010/main" val="851140957"/>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Page-Tim-pic">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8440"/>
            <a:ext cx="7772400" cy="914400"/>
          </a:xfrm>
          <a:prstGeom prst="rect">
            <a:avLst/>
          </a:prstGeom>
        </p:spPr>
        <p:txBody>
          <a:bodyPr/>
          <a:lstStyle>
            <a:lvl1pPr>
              <a:defRPr sz="1800" b="1">
                <a:solidFill>
                  <a:srgbClr val="0066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447800" y="2778760"/>
            <a:ext cx="6400800" cy="990600"/>
          </a:xfrm>
          <a:prstGeom prst="rect">
            <a:avLst/>
          </a:prstGeom>
        </p:spPr>
        <p:txBody>
          <a:bodyPr>
            <a:normAutofit/>
          </a:bodyPr>
          <a:lstStyle>
            <a:lvl1pPr marL="0" indent="0" algn="ctr">
              <a:buNone/>
              <a:defRPr sz="1350" b="0">
                <a:solidFill>
                  <a:srgbClr val="00660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34481472"/>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p:spPr>
        <p:txBody>
          <a:bodyPr/>
          <a:lstStyle>
            <a:lvl1pPr algn="l">
              <a:defRPr baseline="0">
                <a:solidFill>
                  <a:schemeClr val="tx1"/>
                </a:solidFill>
                <a:latin typeface="Arial" charset="0"/>
              </a:defRPr>
            </a:lvl1pPr>
          </a:lstStyle>
          <a:p>
            <a:endParaRPr lang="en-US" dirty="0"/>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a:t>Author</a:t>
            </a:r>
          </a:p>
        </p:txBody>
      </p:sp>
    </p:spTree>
    <p:extLst>
      <p:ext uri="{BB962C8B-B14F-4D97-AF65-F5344CB8AC3E}">
        <p14:creationId xmlns:p14="http://schemas.microsoft.com/office/powerpoint/2010/main" val="39957114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sz="1400" baseline="0">
                <a:solidFill>
                  <a:schemeClr val="tx1"/>
                </a:solidFill>
                <a:latin typeface="Arial" charset="0"/>
              </a:defRPr>
            </a:lvl1pPr>
          </a:lstStyle>
          <a:p>
            <a:r>
              <a:rPr lang="en-US" dirty="0" smtClean="0"/>
              <a:t>FY18 Year-End PEMP Self Assessment</a:t>
            </a:r>
          </a:p>
        </p:txBody>
      </p:sp>
      <p:sp>
        <p:nvSpPr>
          <p:cNvPr id="6" name="Slide Number Placeholder 5"/>
          <p:cNvSpPr>
            <a:spLocks noGrp="1"/>
          </p:cNvSpPr>
          <p:nvPr>
            <p:ph type="sldNum" sz="quarter" idx="12"/>
          </p:nvPr>
        </p:nvSpPr>
        <p:spPr>
          <a:xfrm>
            <a:off x="4226807" y="6473312"/>
            <a:ext cx="536158" cy="303364"/>
          </a:xfrm>
        </p:spPr>
        <p:txBody>
          <a:bodyPr/>
          <a:lstStyle>
            <a:lvl1pPr algn="ctr">
              <a:defRPr sz="10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2137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extLst>
                <a:ext uri="{28A0092B-C50C-407E-A947-70E740481C1C}">
                  <a14:useLocalDpi xmlns:a14="http://schemas.microsoft.com/office/drawing/2010/main"/>
                </a:ext>
              </a:extLst>
            </a:blip>
            <a:stretch>
              <a:fillRect/>
            </a:stretch>
          </a:blipFill>
        </p:spPr>
        <p:txBody>
          <a:bodyPr/>
          <a:lstStyle/>
          <a:p>
            <a:r>
              <a:rPr lang="en-US" smtClean="0"/>
              <a:t>Click icon to add picture</a:t>
            </a:r>
            <a:endParaRPr lang="en-US"/>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53939978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356959"/>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t>‹#›</a:t>
            </a:fld>
            <a:endParaRPr lang="en-US"/>
          </a:p>
        </p:txBody>
      </p:sp>
    </p:spTree>
    <p:extLst>
      <p:ext uri="{BB962C8B-B14F-4D97-AF65-F5344CB8AC3E}">
        <p14:creationId xmlns:p14="http://schemas.microsoft.com/office/powerpoint/2010/main" val="5721238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Footer Placeholder 3"/>
          <p:cNvSpPr>
            <a:spLocks noGrp="1"/>
          </p:cNvSpPr>
          <p:nvPr>
            <p:ph type="ftr" sz="quarter" idx="11"/>
          </p:nvPr>
        </p:nvSpPr>
        <p:spPr>
          <a:xfrm>
            <a:off x="308920" y="6467336"/>
            <a:ext cx="3917888" cy="311322"/>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dirty="0" smtClean="0"/>
              <a:t>FY18 Mid-Year PEMP Self Assessment</a:t>
            </a:r>
          </a:p>
        </p:txBody>
      </p:sp>
      <p:sp>
        <p:nvSpPr>
          <p:cNvPr id="11" name="Slide Number Placeholder 5"/>
          <p:cNvSpPr>
            <a:spLocks noGrp="1"/>
          </p:cNvSpPr>
          <p:nvPr>
            <p:ph type="sldNum" sz="quarter" idx="12"/>
          </p:nvPr>
        </p:nvSpPr>
        <p:spPr>
          <a:xfrm>
            <a:off x="4226807" y="6473312"/>
            <a:ext cx="536158" cy="303364"/>
          </a:xfrm>
        </p:spPr>
        <p:txBody>
          <a:bodyPr/>
          <a:lstStyle>
            <a:lvl1pPr algn="ctr">
              <a:defRPr sz="10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237403593"/>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7"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554328"/>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sz="1400" baseline="0">
                <a:solidFill>
                  <a:schemeClr val="tx1"/>
                </a:solidFill>
                <a:latin typeface="Arial" charset="0"/>
              </a:defRPr>
            </a:lvl1pPr>
          </a:lstStyle>
          <a:p>
            <a:r>
              <a:rPr lang="en-US" dirty="0" smtClean="0">
                <a:solidFill>
                  <a:srgbClr val="000000"/>
                </a:solidFill>
              </a:rPr>
              <a:t>FY18 Mid-Year PEMP Self Assessment</a:t>
            </a:r>
          </a:p>
          <a:p>
            <a:endParaRPr lang="en-US" dirty="0">
              <a:solidFill>
                <a:srgbClr val="000000"/>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a:spLocks noGrp="1"/>
          </p:cNvSpPr>
          <p:nvPr>
            <p:ph type="sldNum" sz="quarter" idx="12"/>
          </p:nvPr>
        </p:nvSpPr>
        <p:spPr>
          <a:xfrm>
            <a:off x="4226807" y="6473312"/>
            <a:ext cx="536158" cy="303364"/>
          </a:xfrm>
        </p:spPr>
        <p:txBody>
          <a:bodyPr/>
          <a:lstStyle>
            <a:lvl1pPr algn="ctr">
              <a:defRPr sz="10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077672506"/>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132119"/>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4"/>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04"/>
            <a:ext cx="2406093" cy="365125"/>
          </a:xfrm>
          <a:prstGeom prst="rect">
            <a:avLst/>
          </a:prstGeom>
        </p:spPr>
        <p:txBody>
          <a:bodyPr/>
          <a:lstStyle>
            <a:lvl1pPr algn="l">
              <a:defRPr baseline="0">
                <a:solidFill>
                  <a:schemeClr val="tx1"/>
                </a:solidFill>
                <a:latin typeface="Arial" charset="0"/>
              </a:defRPr>
            </a:lvl1pPr>
          </a:lstStyle>
          <a:p>
            <a:endParaRPr lang="en-US" dirty="0"/>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5608638" y="1725955"/>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5082577"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2228398107"/>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92240"/>
            <a:ext cx="536158" cy="303364"/>
          </a:xfrm>
        </p:spPr>
        <p:txBody>
          <a:bodyPr/>
          <a:lstStyle>
            <a:lvl1pPr algn="ctr">
              <a:defRPr sz="6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603726"/>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6"/>
            <a:ext cx="3005538" cy="369887"/>
          </a:xfrm>
        </p:spPr>
        <p:txBody>
          <a:bodyPr>
            <a:noAutofit/>
          </a:bodyPr>
          <a:lstStyle>
            <a:lvl1pPr marL="0" indent="0">
              <a:buNone/>
              <a:defRPr sz="165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8" y="659732"/>
            <a:ext cx="8537575" cy="461379"/>
          </a:xfrm>
        </p:spPr>
        <p:txBody>
          <a:bodyPr>
            <a:noAutofit/>
          </a:bodyPr>
          <a:lstStyle>
            <a:lvl1pPr marL="0" indent="0">
              <a:buFontTx/>
              <a:buNone/>
              <a:defRPr sz="2250" b="1" i="0" cap="none" baseline="0"/>
            </a:lvl1pPr>
            <a:lvl2pPr marL="342900" indent="0">
              <a:buFontTx/>
              <a:buNone/>
              <a:defRPr sz="2250" cap="none" baseline="0"/>
            </a:lvl2pPr>
            <a:lvl3pPr marL="685800" indent="0">
              <a:buFontTx/>
              <a:buNone/>
              <a:defRPr sz="2250" cap="none" baseline="0"/>
            </a:lvl3pPr>
            <a:lvl4pPr marL="1028700" indent="0">
              <a:buFontTx/>
              <a:buNone/>
              <a:defRPr sz="2250" cap="none" baseline="0"/>
            </a:lvl4pPr>
            <a:lvl5pPr marL="1371600" indent="0">
              <a:buFontTx/>
              <a:buNone/>
              <a:defRPr sz="225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257175" indent="-257175">
              <a:buFont typeface="Arial" charset="0"/>
              <a:buChar char="•"/>
              <a:defRPr sz="1650" baseline="0">
                <a:solidFill>
                  <a:schemeClr val="accent1"/>
                </a:solidFill>
              </a:defRPr>
            </a:lvl1pPr>
            <a:lvl2pPr marL="514350" indent="-171450">
              <a:buFont typeface=".AppleSystemUIFont" charset="-120"/>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AppleSystemUIFont" charset="-120"/>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8" y="5588002"/>
            <a:ext cx="2898775" cy="257629"/>
          </a:xfrm>
        </p:spPr>
        <p:txBody>
          <a:bodyPr>
            <a:noAutofit/>
          </a:bodyPr>
          <a:lstStyle>
            <a:lvl1pPr marL="0" indent="0">
              <a:buFontTx/>
              <a:buNone/>
              <a:defRPr sz="750" baseline="0"/>
            </a:lvl1pPr>
            <a:lvl2pPr marL="342900" indent="0">
              <a:buFontTx/>
              <a:buNone/>
              <a:defRPr sz="750" baseline="0"/>
            </a:lvl2pPr>
            <a:lvl3pPr marL="685800" indent="0">
              <a:buFontTx/>
              <a:buNone/>
              <a:defRPr sz="750" baseline="0"/>
            </a:lvl3pPr>
            <a:lvl4pPr marL="1028700" indent="0">
              <a:buFontTx/>
              <a:buNone/>
              <a:defRPr sz="750" baseline="0"/>
            </a:lvl4pPr>
            <a:lvl5pPr marL="1371600" indent="0">
              <a:buFontTx/>
              <a:buNone/>
              <a:defRPr sz="750" baseline="0"/>
            </a:lvl5pPr>
          </a:lstStyle>
          <a:p>
            <a:pPr lvl="0"/>
            <a:r>
              <a:rPr lang="en-US" smtClean="0"/>
              <a:t>Edit Master text styles</a:t>
            </a:r>
          </a:p>
        </p:txBody>
      </p:sp>
    </p:spTree>
    <p:extLst>
      <p:ext uri="{BB962C8B-B14F-4D97-AF65-F5344CB8AC3E}">
        <p14:creationId xmlns:p14="http://schemas.microsoft.com/office/powerpoint/2010/main" val="1330327992"/>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0686226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spTree>
    <p:extLst>
      <p:ext uri="{BB962C8B-B14F-4D97-AF65-F5344CB8AC3E}">
        <p14:creationId xmlns:p14="http://schemas.microsoft.com/office/powerpoint/2010/main" val="2153287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10" name="Slide Number Placeholder 4"/>
          <p:cNvSpPr txBox="1">
            <a:spLocks/>
          </p:cNvSpPr>
          <p:nvPr userDrawn="1"/>
        </p:nvSpPr>
        <p:spPr>
          <a:xfrm>
            <a:off x="2200275" y="6545343"/>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14"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16" name="Straight Connector 15"/>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616210"/>
      </p:ext>
    </p:extLst>
  </p:cSld>
  <p:clrMapOvr>
    <a:masterClrMapping/>
  </p:clrMapOvr>
  <p:transition spd="med"/>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8" y="6409944"/>
            <a:ext cx="536158" cy="303364"/>
          </a:xfrm>
          <a:prstGeom prst="rect">
            <a:avLst/>
          </a:prstGeom>
        </p:spPr>
        <p:txBody>
          <a:bodyPr/>
          <a:lstStyle>
            <a:lvl1pPr algn="ctr">
              <a:defRPr sz="6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7410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spTree>
    <p:extLst>
      <p:ext uri="{BB962C8B-B14F-4D97-AF65-F5344CB8AC3E}">
        <p14:creationId xmlns:p14="http://schemas.microsoft.com/office/powerpoint/2010/main" val="2580360994"/>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8" y="6409944"/>
            <a:ext cx="536158" cy="303364"/>
          </a:xfrm>
          <a:prstGeom prst="rect">
            <a:avLst/>
          </a:prstGeom>
        </p:spPr>
        <p:txBody>
          <a:bodyPr/>
          <a:lstStyle>
            <a:lvl1pPr algn="ctr">
              <a:defRPr sz="6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864253"/>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4"/>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04"/>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5608638" y="1725955"/>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5082577"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3903811614"/>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457896"/>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smtClean="0"/>
              <a:t>Click icon to add picture</a:t>
            </a:r>
            <a:endParaRPr lang="en-US"/>
          </a:p>
        </p:txBody>
      </p:sp>
      <p:sp>
        <p:nvSpPr>
          <p:cNvPr id="8" name="Text Placeholder 7"/>
          <p:cNvSpPr>
            <a:spLocks noGrp="1"/>
          </p:cNvSpPr>
          <p:nvPr>
            <p:ph type="body" sz="quarter" idx="12" hasCustomPrompt="1"/>
          </p:nvPr>
        </p:nvSpPr>
        <p:spPr>
          <a:xfrm>
            <a:off x="318637" y="5217806"/>
            <a:ext cx="3005538" cy="369887"/>
          </a:xfrm>
        </p:spPr>
        <p:txBody>
          <a:bodyPr>
            <a:noAutofit/>
          </a:bodyPr>
          <a:lstStyle>
            <a:lvl1pPr marL="0" indent="0">
              <a:buNone/>
              <a:defRPr sz="165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8" y="659732"/>
            <a:ext cx="8537575" cy="461379"/>
          </a:xfrm>
        </p:spPr>
        <p:txBody>
          <a:bodyPr>
            <a:noAutofit/>
          </a:bodyPr>
          <a:lstStyle>
            <a:lvl1pPr marL="0" indent="0">
              <a:buFontTx/>
              <a:buNone/>
              <a:defRPr sz="2250" b="1" i="0" cap="none" baseline="0"/>
            </a:lvl1pPr>
            <a:lvl2pPr marL="342900" indent="0">
              <a:buFontTx/>
              <a:buNone/>
              <a:defRPr sz="2250" cap="none" baseline="0"/>
            </a:lvl2pPr>
            <a:lvl3pPr marL="685800" indent="0">
              <a:buFontTx/>
              <a:buNone/>
              <a:defRPr sz="2250" cap="none" baseline="0"/>
            </a:lvl3pPr>
            <a:lvl4pPr marL="1028700" indent="0">
              <a:buFontTx/>
              <a:buNone/>
              <a:defRPr sz="2250" cap="none" baseline="0"/>
            </a:lvl4pPr>
            <a:lvl5pPr marL="1371600" indent="0">
              <a:buFontTx/>
              <a:buNone/>
              <a:defRPr sz="225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257175" indent="-257175">
              <a:buFont typeface="Arial" charset="0"/>
              <a:buChar char="•"/>
              <a:defRPr sz="1650" baseline="0">
                <a:solidFill>
                  <a:schemeClr val="accent1"/>
                </a:solidFill>
              </a:defRPr>
            </a:lvl1pPr>
            <a:lvl2pPr marL="514350" indent="-171450">
              <a:buFont typeface=".AppleSystemUIFont" charset="-120"/>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AppleSystemUIFont" charset="-120"/>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8" y="5588002"/>
            <a:ext cx="2898775" cy="257629"/>
          </a:xfrm>
        </p:spPr>
        <p:txBody>
          <a:bodyPr>
            <a:noAutofit/>
          </a:bodyPr>
          <a:lstStyle>
            <a:lvl1pPr marL="0" indent="0">
              <a:buFontTx/>
              <a:buNone/>
              <a:defRPr sz="750" baseline="0"/>
            </a:lvl1pPr>
            <a:lvl2pPr marL="342900" indent="0">
              <a:buFontTx/>
              <a:buNone/>
              <a:defRPr sz="750" baseline="0"/>
            </a:lvl2pPr>
            <a:lvl3pPr marL="685800" indent="0">
              <a:buFontTx/>
              <a:buNone/>
              <a:defRPr sz="750" baseline="0"/>
            </a:lvl3pPr>
            <a:lvl4pPr marL="1028700" indent="0">
              <a:buFontTx/>
              <a:buNone/>
              <a:defRPr sz="750" baseline="0"/>
            </a:lvl4pPr>
            <a:lvl5pPr marL="1371600" indent="0">
              <a:buFontTx/>
              <a:buNone/>
              <a:defRPr sz="750" baseline="0"/>
            </a:lvl5pPr>
          </a:lstStyle>
          <a:p>
            <a:pPr lvl="0"/>
            <a:r>
              <a:rPr lang="en-US" smtClean="0"/>
              <a:t>Edit Master text styles</a:t>
            </a:r>
          </a:p>
        </p:txBody>
      </p:sp>
    </p:spTree>
    <p:extLst>
      <p:ext uri="{BB962C8B-B14F-4D97-AF65-F5344CB8AC3E}">
        <p14:creationId xmlns:p14="http://schemas.microsoft.com/office/powerpoint/2010/main" val="2139189251"/>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4"/>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04"/>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5608638" y="1725955"/>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5082577"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3481901777"/>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927743"/>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6"/>
            <a:ext cx="3005538" cy="369887"/>
          </a:xfrm>
        </p:spPr>
        <p:txBody>
          <a:bodyPr>
            <a:noAutofit/>
          </a:bodyPr>
          <a:lstStyle>
            <a:lvl1pPr marL="0" indent="0">
              <a:buNone/>
              <a:defRPr sz="165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8" y="659732"/>
            <a:ext cx="8537575" cy="461379"/>
          </a:xfrm>
        </p:spPr>
        <p:txBody>
          <a:bodyPr>
            <a:noAutofit/>
          </a:bodyPr>
          <a:lstStyle>
            <a:lvl1pPr marL="0" indent="0">
              <a:buFontTx/>
              <a:buNone/>
              <a:defRPr sz="2250" b="1" i="0" cap="none" baseline="0"/>
            </a:lvl1pPr>
            <a:lvl2pPr marL="342900" indent="0">
              <a:buFontTx/>
              <a:buNone/>
              <a:defRPr sz="2250" cap="none" baseline="0"/>
            </a:lvl2pPr>
            <a:lvl3pPr marL="685800" indent="0">
              <a:buFontTx/>
              <a:buNone/>
              <a:defRPr sz="2250" cap="none" baseline="0"/>
            </a:lvl3pPr>
            <a:lvl4pPr marL="1028700" indent="0">
              <a:buFontTx/>
              <a:buNone/>
              <a:defRPr sz="2250" cap="none" baseline="0"/>
            </a:lvl4pPr>
            <a:lvl5pPr marL="1371600" indent="0">
              <a:buFontTx/>
              <a:buNone/>
              <a:defRPr sz="225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257175" indent="-257175">
              <a:buFont typeface="Arial" charset="0"/>
              <a:buChar char="•"/>
              <a:defRPr sz="1650" baseline="0">
                <a:solidFill>
                  <a:schemeClr val="accent1"/>
                </a:solidFill>
              </a:defRPr>
            </a:lvl1pPr>
            <a:lvl2pPr marL="514350" indent="-171450">
              <a:buFont typeface=".AppleSystemUIFont" charset="-120"/>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AppleSystemUIFont" charset="-120"/>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8" y="5588002"/>
            <a:ext cx="2898775" cy="257629"/>
          </a:xfrm>
        </p:spPr>
        <p:txBody>
          <a:bodyPr>
            <a:noAutofit/>
          </a:bodyPr>
          <a:lstStyle>
            <a:lvl1pPr marL="0" indent="0">
              <a:buFontTx/>
              <a:buNone/>
              <a:defRPr sz="750" baseline="0"/>
            </a:lvl1pPr>
            <a:lvl2pPr marL="342900" indent="0">
              <a:buFontTx/>
              <a:buNone/>
              <a:defRPr sz="750" baseline="0"/>
            </a:lvl2pPr>
            <a:lvl3pPr marL="685800" indent="0">
              <a:buFontTx/>
              <a:buNone/>
              <a:defRPr sz="750" baseline="0"/>
            </a:lvl3pPr>
            <a:lvl4pPr marL="1028700" indent="0">
              <a:buFontTx/>
              <a:buNone/>
              <a:defRPr sz="750" baseline="0"/>
            </a:lvl4pPr>
            <a:lvl5pPr marL="1371600" indent="0">
              <a:buFontTx/>
              <a:buNone/>
              <a:defRPr sz="750" baseline="0"/>
            </a:lvl5pPr>
          </a:lstStyle>
          <a:p>
            <a:pPr lvl="0"/>
            <a:r>
              <a:rPr lang="en-US" smtClean="0"/>
              <a:t>Edit Master text styles</a:t>
            </a:r>
          </a:p>
        </p:txBody>
      </p:sp>
    </p:spTree>
    <p:extLst>
      <p:ext uri="{BB962C8B-B14F-4D97-AF65-F5344CB8AC3E}">
        <p14:creationId xmlns:p14="http://schemas.microsoft.com/office/powerpoint/2010/main" val="2797502234"/>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668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850093"/>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55743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184336"/>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619417"/>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userDrawn="1">
  <p:cSld name="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64"/>
            <a:ext cx="2133600" cy="190125"/>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z="750" smtClean="0">
                <a:solidFill>
                  <a:srgbClr val="FFFFFF"/>
                </a:solidFill>
              </a:rPr>
              <a:pPr/>
              <a:t>‹#›</a:t>
            </a:fld>
            <a:endParaRPr lang="en-US" sz="750" dirty="0">
              <a:solidFill>
                <a:srgbClr val="FFFFFF"/>
              </a:solidFill>
            </a:endParaRPr>
          </a:p>
        </p:txBody>
      </p:sp>
      <p:sp>
        <p:nvSpPr>
          <p:cNvPr id="10" name="Slide Number Placeholder 4"/>
          <p:cNvSpPr txBox="1">
            <a:spLocks/>
          </p:cNvSpPr>
          <p:nvPr userDrawn="1"/>
        </p:nvSpPr>
        <p:spPr>
          <a:xfrm>
            <a:off x="2200275" y="6545345"/>
            <a:ext cx="2133600" cy="190125"/>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0" dirty="0" smtClean="0">
                <a:solidFill>
                  <a:srgbClr val="FFFFFF"/>
                </a:solidFill>
                <a:latin typeface="Arial" panose="020B0604020202020204" pitchFamily="34" charset="0"/>
                <a:cs typeface="Arial" panose="020B0604020202020204" pitchFamily="34" charset="0"/>
              </a:rPr>
              <a:t>DOE-OMB Visit Sept. 7, 2017</a:t>
            </a:r>
            <a:endParaRPr lang="en-US" sz="750"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14"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16" name="Straight Connector 15"/>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562230"/>
      </p:ext>
    </p:extLst>
  </p:cSld>
  <p:clrMapOvr>
    <a:masterClrMapping/>
  </p:clrMapOvr>
  <p:transition spd="med"/>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6959"/>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4"/>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04"/>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5608638" y="1725955"/>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5082577"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746019144"/>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34843"/>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6"/>
            <a:ext cx="3005538" cy="369887"/>
          </a:xfrm>
        </p:spPr>
        <p:txBody>
          <a:bodyPr>
            <a:noAutofit/>
          </a:bodyPr>
          <a:lstStyle>
            <a:lvl1pPr marL="0" indent="0">
              <a:buNone/>
              <a:defRPr sz="165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8" y="659732"/>
            <a:ext cx="8537575" cy="461379"/>
          </a:xfrm>
        </p:spPr>
        <p:txBody>
          <a:bodyPr>
            <a:noAutofit/>
          </a:bodyPr>
          <a:lstStyle>
            <a:lvl1pPr marL="0" indent="0">
              <a:buFontTx/>
              <a:buNone/>
              <a:defRPr sz="2250" b="1" i="0" cap="none" baseline="0"/>
            </a:lvl1pPr>
            <a:lvl2pPr marL="342900" indent="0">
              <a:buFontTx/>
              <a:buNone/>
              <a:defRPr sz="2250" cap="none" baseline="0"/>
            </a:lvl2pPr>
            <a:lvl3pPr marL="685800" indent="0">
              <a:buFontTx/>
              <a:buNone/>
              <a:defRPr sz="2250" cap="none" baseline="0"/>
            </a:lvl3pPr>
            <a:lvl4pPr marL="1028700" indent="0">
              <a:buFontTx/>
              <a:buNone/>
              <a:defRPr sz="2250" cap="none" baseline="0"/>
            </a:lvl4pPr>
            <a:lvl5pPr marL="1371600" indent="0">
              <a:buFontTx/>
              <a:buNone/>
              <a:defRPr sz="225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257175" indent="-257175">
              <a:buFont typeface="Arial" charset="0"/>
              <a:buChar char="•"/>
              <a:defRPr sz="1650" baseline="0">
                <a:solidFill>
                  <a:schemeClr val="accent1"/>
                </a:solidFill>
              </a:defRPr>
            </a:lvl1pPr>
            <a:lvl2pPr marL="514350" indent="-171450">
              <a:buFont typeface=".AppleSystemUIFont" charset="-120"/>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AppleSystemUIFont" charset="-120"/>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8" y="5588002"/>
            <a:ext cx="2898775" cy="257629"/>
          </a:xfrm>
        </p:spPr>
        <p:txBody>
          <a:bodyPr>
            <a:noAutofit/>
          </a:bodyPr>
          <a:lstStyle>
            <a:lvl1pPr marL="0" indent="0">
              <a:buFontTx/>
              <a:buNone/>
              <a:defRPr sz="750" baseline="0"/>
            </a:lvl1pPr>
            <a:lvl2pPr marL="342900" indent="0">
              <a:buFontTx/>
              <a:buNone/>
              <a:defRPr sz="750" baseline="0"/>
            </a:lvl2pPr>
            <a:lvl3pPr marL="685800" indent="0">
              <a:buFontTx/>
              <a:buNone/>
              <a:defRPr sz="750" baseline="0"/>
            </a:lvl3pPr>
            <a:lvl4pPr marL="1028700" indent="0">
              <a:buFontTx/>
              <a:buNone/>
              <a:defRPr sz="750" baseline="0"/>
            </a:lvl4pPr>
            <a:lvl5pPr marL="1371600" indent="0">
              <a:buFontTx/>
              <a:buNone/>
              <a:defRPr sz="750" baseline="0"/>
            </a:lvl5pPr>
          </a:lstStyle>
          <a:p>
            <a:pPr lvl="0"/>
            <a:r>
              <a:rPr lang="en-US" smtClean="0"/>
              <a:t>Edit Master text styles</a:t>
            </a:r>
          </a:p>
        </p:txBody>
      </p:sp>
    </p:spTree>
    <p:extLst>
      <p:ext uri="{BB962C8B-B14F-4D97-AF65-F5344CB8AC3E}">
        <p14:creationId xmlns:p14="http://schemas.microsoft.com/office/powerpoint/2010/main" val="3793687349"/>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31042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47690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571164496"/>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742208"/>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821506"/>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4"/>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04"/>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5608638" y="1725955"/>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5082577"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3925083534"/>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09944"/>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135647"/>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4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6"/>
            <a:ext cx="3005538" cy="369887"/>
          </a:xfrm>
        </p:spPr>
        <p:txBody>
          <a:bodyPr>
            <a:noAutofit/>
          </a:bodyPr>
          <a:lstStyle>
            <a:lvl1pPr marL="0" indent="0">
              <a:buNone/>
              <a:defRPr sz="165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8" y="659732"/>
            <a:ext cx="8537575" cy="461379"/>
          </a:xfrm>
        </p:spPr>
        <p:txBody>
          <a:bodyPr>
            <a:noAutofit/>
          </a:bodyPr>
          <a:lstStyle>
            <a:lvl1pPr marL="0" indent="0">
              <a:buFontTx/>
              <a:buNone/>
              <a:defRPr sz="2250" b="1" i="0" cap="none" baseline="0"/>
            </a:lvl1pPr>
            <a:lvl2pPr marL="342900" indent="0">
              <a:buFontTx/>
              <a:buNone/>
              <a:defRPr sz="2250" cap="none" baseline="0"/>
            </a:lvl2pPr>
            <a:lvl3pPr marL="685800" indent="0">
              <a:buFontTx/>
              <a:buNone/>
              <a:defRPr sz="2250" cap="none" baseline="0"/>
            </a:lvl3pPr>
            <a:lvl4pPr marL="1028700" indent="0">
              <a:buFontTx/>
              <a:buNone/>
              <a:defRPr sz="2250" cap="none" baseline="0"/>
            </a:lvl4pPr>
            <a:lvl5pPr marL="1371600" indent="0">
              <a:buFontTx/>
              <a:buNone/>
              <a:defRPr sz="225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257175" indent="-257175">
              <a:buFont typeface="Arial" charset="0"/>
              <a:buChar char="•"/>
              <a:defRPr sz="1650" baseline="0">
                <a:solidFill>
                  <a:schemeClr val="accent1"/>
                </a:solidFill>
              </a:defRPr>
            </a:lvl1pPr>
            <a:lvl2pPr marL="514350" indent="-171450">
              <a:buFont typeface=".AppleSystemUIFont" charset="-120"/>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AppleSystemUIFont" charset="-120"/>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8" y="5588002"/>
            <a:ext cx="2898775" cy="257629"/>
          </a:xfrm>
        </p:spPr>
        <p:txBody>
          <a:bodyPr>
            <a:noAutofit/>
          </a:bodyPr>
          <a:lstStyle>
            <a:lvl1pPr marL="0" indent="0">
              <a:buFontTx/>
              <a:buNone/>
              <a:defRPr sz="750" baseline="0"/>
            </a:lvl1pPr>
            <a:lvl2pPr marL="342900" indent="0">
              <a:buFontTx/>
              <a:buNone/>
              <a:defRPr sz="750" baseline="0"/>
            </a:lvl2pPr>
            <a:lvl3pPr marL="685800" indent="0">
              <a:buFontTx/>
              <a:buNone/>
              <a:defRPr sz="750" baseline="0"/>
            </a:lvl3pPr>
            <a:lvl4pPr marL="1028700" indent="0">
              <a:buFontTx/>
              <a:buNone/>
              <a:defRPr sz="750" baseline="0"/>
            </a:lvl4pPr>
            <a:lvl5pPr marL="1371600" indent="0">
              <a:buFontTx/>
              <a:buNone/>
              <a:defRPr sz="750" baseline="0"/>
            </a:lvl5pPr>
          </a:lstStyle>
          <a:p>
            <a:pPr lvl="0"/>
            <a:r>
              <a:rPr lang="en-US" smtClean="0"/>
              <a:t>Edit Master text styles</a:t>
            </a:r>
          </a:p>
        </p:txBody>
      </p:sp>
    </p:spTree>
    <p:extLst>
      <p:ext uri="{BB962C8B-B14F-4D97-AF65-F5344CB8AC3E}">
        <p14:creationId xmlns:p14="http://schemas.microsoft.com/office/powerpoint/2010/main" val="4105140487"/>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1267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913414"/>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697613"/>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181132"/>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8"/>
            <a:ext cx="2133600" cy="190125"/>
          </a:xfrm>
          <a:prstGeom prst="rect">
            <a:avLst/>
          </a:prstGeom>
        </p:spPr>
        <p:txBody>
          <a:bodyPr vert="horz" lIns="91440" tIns="45720" rIns="91440" bIns="45720" rtlCol="0" anchor="ctr"/>
          <a:lstStyle>
            <a:lvl1pPr algn="ctr">
              <a:defRPr sz="750">
                <a:solidFill>
                  <a:schemeClr val="bg1"/>
                </a:solidFill>
                <a:latin typeface="Minion Pro"/>
              </a:defRPr>
            </a:lvl1pPr>
          </a:lstStyle>
          <a:p>
            <a:pPr defTabSz="342900"/>
            <a:fld id="{B58F48A6-A3E1-4848-9AC3-B43F560BE4FE}" type="slidenum">
              <a:rPr lang="en-US" smtClean="0">
                <a:solidFill>
                  <a:prstClr val="white"/>
                </a:solidFill>
              </a:rPr>
              <a:pPr defTabSz="3429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8"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z="750" smtClean="0">
                <a:solidFill>
                  <a:srgbClr val="000000"/>
                </a:solidFill>
              </a:rPr>
              <a:pPr/>
              <a:t>‹#›</a:t>
            </a:fld>
            <a:endParaRPr lang="en-US" sz="750"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74035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816179578"/>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4"/>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04"/>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5608638" y="1725955"/>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5082577"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415309112"/>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097112"/>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5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6"/>
            <a:ext cx="3005538" cy="369887"/>
          </a:xfrm>
        </p:spPr>
        <p:txBody>
          <a:bodyPr>
            <a:noAutofit/>
          </a:bodyPr>
          <a:lstStyle>
            <a:lvl1pPr marL="0" indent="0">
              <a:buNone/>
              <a:defRPr sz="165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8" y="659732"/>
            <a:ext cx="8537575" cy="461379"/>
          </a:xfrm>
        </p:spPr>
        <p:txBody>
          <a:bodyPr>
            <a:noAutofit/>
          </a:bodyPr>
          <a:lstStyle>
            <a:lvl1pPr marL="0" indent="0">
              <a:buFontTx/>
              <a:buNone/>
              <a:defRPr sz="2250" b="1" i="0" cap="none" baseline="0"/>
            </a:lvl1pPr>
            <a:lvl2pPr marL="342900" indent="0">
              <a:buFontTx/>
              <a:buNone/>
              <a:defRPr sz="2250" cap="none" baseline="0"/>
            </a:lvl2pPr>
            <a:lvl3pPr marL="685800" indent="0">
              <a:buFontTx/>
              <a:buNone/>
              <a:defRPr sz="2250" cap="none" baseline="0"/>
            </a:lvl3pPr>
            <a:lvl4pPr marL="1028700" indent="0">
              <a:buFontTx/>
              <a:buNone/>
              <a:defRPr sz="2250" cap="none" baseline="0"/>
            </a:lvl4pPr>
            <a:lvl5pPr marL="1371600" indent="0">
              <a:buFontTx/>
              <a:buNone/>
              <a:defRPr sz="225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257175" indent="-257175">
              <a:buFont typeface="Arial" charset="0"/>
              <a:buChar char="•"/>
              <a:defRPr sz="1650" baseline="0">
                <a:solidFill>
                  <a:schemeClr val="accent1"/>
                </a:solidFill>
              </a:defRPr>
            </a:lvl1pPr>
            <a:lvl2pPr marL="514350" indent="-171450">
              <a:buFont typeface=".AppleSystemUIFont" charset="-120"/>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AppleSystemUIFont" charset="-120"/>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8" y="5588002"/>
            <a:ext cx="2898775" cy="257629"/>
          </a:xfrm>
        </p:spPr>
        <p:txBody>
          <a:bodyPr>
            <a:noAutofit/>
          </a:bodyPr>
          <a:lstStyle>
            <a:lvl1pPr marL="0" indent="0">
              <a:buFontTx/>
              <a:buNone/>
              <a:defRPr sz="750" baseline="0"/>
            </a:lvl1pPr>
            <a:lvl2pPr marL="342900" indent="0">
              <a:buFontTx/>
              <a:buNone/>
              <a:defRPr sz="750" baseline="0"/>
            </a:lvl2pPr>
            <a:lvl3pPr marL="685800" indent="0">
              <a:buFontTx/>
              <a:buNone/>
              <a:defRPr sz="750" baseline="0"/>
            </a:lvl3pPr>
            <a:lvl4pPr marL="1028700" indent="0">
              <a:buFontTx/>
              <a:buNone/>
              <a:defRPr sz="750" baseline="0"/>
            </a:lvl4pPr>
            <a:lvl5pPr marL="1371600" indent="0">
              <a:buFontTx/>
              <a:buNone/>
              <a:defRPr sz="750" baseline="0"/>
            </a:lvl5pPr>
          </a:lstStyle>
          <a:p>
            <a:pPr lvl="0"/>
            <a:r>
              <a:rPr lang="en-US" smtClean="0"/>
              <a:t>Edit Master text styles</a:t>
            </a:r>
          </a:p>
        </p:txBody>
      </p:sp>
    </p:spTree>
    <p:extLst>
      <p:ext uri="{BB962C8B-B14F-4D97-AF65-F5344CB8AC3E}">
        <p14:creationId xmlns:p14="http://schemas.microsoft.com/office/powerpoint/2010/main" val="1845021459"/>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4411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9737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8" y="6435050"/>
            <a:ext cx="536158" cy="303364"/>
          </a:xfrm>
          <a:prstGeom prst="rect">
            <a:avLst/>
          </a:prstGeom>
        </p:spPr>
        <p:txBody>
          <a:bodyPr/>
          <a:lstStyle>
            <a:lvl1pPr algn="ctr">
              <a:defRPr sz="6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42813"/>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128449"/>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8"/>
            <a:ext cx="2133600" cy="190125"/>
          </a:xfrm>
          <a:prstGeom prst="rect">
            <a:avLst/>
          </a:prstGeom>
        </p:spPr>
        <p:txBody>
          <a:bodyPr vert="horz" lIns="91440" tIns="45720" rIns="91440" bIns="45720" rtlCol="0" anchor="ctr"/>
          <a:lstStyle>
            <a:lvl1pPr algn="ctr">
              <a:defRPr sz="750">
                <a:solidFill>
                  <a:schemeClr val="bg1"/>
                </a:solidFill>
                <a:latin typeface="Minion Pro"/>
              </a:defRPr>
            </a:lvl1pPr>
          </a:lstStyle>
          <a:p>
            <a:pPr defTabSz="342900"/>
            <a:fld id="{B58F48A6-A3E1-4848-9AC3-B43F560BE4FE}" type="slidenum">
              <a:rPr lang="en-US" smtClean="0">
                <a:solidFill>
                  <a:prstClr val="white"/>
                </a:solidFill>
              </a:rPr>
              <a:pPr defTabSz="3429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8"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z="750" smtClean="0">
                <a:solidFill>
                  <a:srgbClr val="000000"/>
                </a:solidFill>
              </a:rPr>
              <a:pPr/>
              <a:t>‹#›</a:t>
            </a:fld>
            <a:endParaRPr lang="en-US" sz="750"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558735"/>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599" y="2941865"/>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8" y="1720794"/>
            <a:ext cx="4051834" cy="324667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4506688" y="1725953"/>
            <a:ext cx="4630964"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332388" y="5126730"/>
            <a:ext cx="4051834"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8"/>
            <a:ext cx="2057400" cy="365125"/>
          </a:xfrm>
          <a:prstGeom prst="rect">
            <a:avLst/>
          </a:prstGeom>
        </p:spPr>
        <p:txBody>
          <a:bodyPr/>
          <a:lstStyle>
            <a:lvl1pPr>
              <a:defRPr>
                <a:solidFill>
                  <a:schemeClr val="tx1"/>
                </a:solidFill>
              </a:defRPr>
            </a:lvl1pPr>
          </a:lstStyle>
          <a:p>
            <a:endParaRPr lang="en-US" dirty="0">
              <a:solidFill>
                <a:srgbClr val="000000"/>
              </a:solidFill>
            </a:endParaRPr>
          </a:p>
        </p:txBody>
      </p:sp>
    </p:spTree>
    <p:extLst>
      <p:ext uri="{BB962C8B-B14F-4D97-AF65-F5344CB8AC3E}">
        <p14:creationId xmlns:p14="http://schemas.microsoft.com/office/powerpoint/2010/main" val="772621245"/>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37495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407926"/>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1" y="966055"/>
            <a:ext cx="4086997"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1747426"/>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5"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5" y="3439836"/>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96298937"/>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5"/>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5" y="983118"/>
            <a:ext cx="4148781" cy="5364633"/>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8791231"/>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1" y="983116"/>
            <a:ext cx="4086225" cy="2381250"/>
          </a:xfrm>
          <a:solidFill>
            <a:schemeClr val="accent2"/>
          </a:solid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1" y="3595166"/>
            <a:ext cx="4086225"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132028001"/>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7"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565000696"/>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5"/>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5" y="3439833"/>
            <a:ext cx="4148781" cy="2907916"/>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5" y="983116"/>
            <a:ext cx="4148781"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261173707"/>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4"/>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5" y="939512"/>
            <a:ext cx="4148781" cy="2907916"/>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5" y="3966757"/>
            <a:ext cx="4148781"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447417626"/>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599" y="2941865"/>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7" y="505595"/>
            <a:ext cx="5774500" cy="617838"/>
          </a:xfrm>
        </p:spPr>
        <p:txBody>
          <a:bodyPr anchor="b">
            <a:noAutofit/>
          </a:bodyPr>
          <a:lstStyle>
            <a:lvl1pPr algn="l">
              <a:defRPr sz="225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4506688" y="1725953"/>
            <a:ext cx="4630964"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9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8"/>
            <a:ext cx="2057400" cy="365125"/>
          </a:xfrm>
          <a:prstGeom prst="rect">
            <a:avLst/>
          </a:prstGeom>
        </p:spPr>
        <p:txBody>
          <a:bodyPr/>
          <a:lstStyle>
            <a:lvl1pPr>
              <a:defRPr>
                <a:solidFill>
                  <a:schemeClr val="tx1"/>
                </a:solidFill>
              </a:defRPr>
            </a:lvl1pPr>
          </a:lstStyle>
          <a:p>
            <a:endParaRPr lang="en-US" dirty="0">
              <a:solidFill>
                <a:srgbClr val="000000"/>
              </a:solidFill>
            </a:endParaRP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05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9" y="1726359"/>
            <a:ext cx="4098242" cy="3861333"/>
          </a:xfrm>
        </p:spPr>
        <p:txBody>
          <a:bodyPr>
            <a:normAutofit/>
          </a:bodyPr>
          <a:lstStyle>
            <a:lvl1pPr marL="257175" indent="-257175">
              <a:buFont typeface="Arial" charset="0"/>
              <a:buChar char="•"/>
              <a:defRPr sz="1650" baseline="0">
                <a:solidFill>
                  <a:schemeClr val="accent1"/>
                </a:solidFill>
              </a:defRPr>
            </a:lvl1pPr>
            <a:lvl2pPr marL="514350" indent="-171450">
              <a:buFont typeface=".PingFangSC-Regular" charset="-122"/>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PingFangSC-Regular" charset="-122"/>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68298958"/>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4"/>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04"/>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5608638" y="1725955"/>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5082577"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19010022"/>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01527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804241795"/>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6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6"/>
            <a:ext cx="3005538" cy="369887"/>
          </a:xfrm>
        </p:spPr>
        <p:txBody>
          <a:bodyPr>
            <a:noAutofit/>
          </a:bodyPr>
          <a:lstStyle>
            <a:lvl1pPr marL="0" indent="0">
              <a:buNone/>
              <a:defRPr sz="165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8" y="659732"/>
            <a:ext cx="8537575" cy="461379"/>
          </a:xfrm>
        </p:spPr>
        <p:txBody>
          <a:bodyPr>
            <a:noAutofit/>
          </a:bodyPr>
          <a:lstStyle>
            <a:lvl1pPr marL="0" indent="0">
              <a:buFontTx/>
              <a:buNone/>
              <a:defRPr sz="2250" b="1" i="0" cap="none" baseline="0"/>
            </a:lvl1pPr>
            <a:lvl2pPr marL="342900" indent="0">
              <a:buFontTx/>
              <a:buNone/>
              <a:defRPr sz="2250" cap="none" baseline="0"/>
            </a:lvl2pPr>
            <a:lvl3pPr marL="685800" indent="0">
              <a:buFontTx/>
              <a:buNone/>
              <a:defRPr sz="2250" cap="none" baseline="0"/>
            </a:lvl3pPr>
            <a:lvl4pPr marL="1028700" indent="0">
              <a:buFontTx/>
              <a:buNone/>
              <a:defRPr sz="2250" cap="none" baseline="0"/>
            </a:lvl4pPr>
            <a:lvl5pPr marL="1371600" indent="0">
              <a:buFontTx/>
              <a:buNone/>
              <a:defRPr sz="225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257175" indent="-257175">
              <a:buFont typeface="Arial" charset="0"/>
              <a:buChar char="•"/>
              <a:defRPr sz="1650" baseline="0">
                <a:solidFill>
                  <a:schemeClr val="accent1"/>
                </a:solidFill>
              </a:defRPr>
            </a:lvl1pPr>
            <a:lvl2pPr marL="514350" indent="-171450">
              <a:buFont typeface=".AppleSystemUIFont" charset="-120"/>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AppleSystemUIFont" charset="-120"/>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8" y="5588002"/>
            <a:ext cx="2898775" cy="257629"/>
          </a:xfrm>
        </p:spPr>
        <p:txBody>
          <a:bodyPr>
            <a:noAutofit/>
          </a:bodyPr>
          <a:lstStyle>
            <a:lvl1pPr marL="0" indent="0">
              <a:buFontTx/>
              <a:buNone/>
              <a:defRPr sz="750" baseline="0"/>
            </a:lvl1pPr>
            <a:lvl2pPr marL="342900" indent="0">
              <a:buFontTx/>
              <a:buNone/>
              <a:defRPr sz="750" baseline="0"/>
            </a:lvl2pPr>
            <a:lvl3pPr marL="685800" indent="0">
              <a:buFontTx/>
              <a:buNone/>
              <a:defRPr sz="750" baseline="0"/>
            </a:lvl3pPr>
            <a:lvl4pPr marL="1028700" indent="0">
              <a:buFontTx/>
              <a:buNone/>
              <a:defRPr sz="750" baseline="0"/>
            </a:lvl4pPr>
            <a:lvl5pPr marL="1371600" indent="0">
              <a:buFontTx/>
              <a:buNone/>
              <a:defRPr sz="750" baseline="0"/>
            </a:lvl5pPr>
          </a:lstStyle>
          <a:p>
            <a:pPr lvl="0"/>
            <a:r>
              <a:rPr lang="en-US" smtClean="0"/>
              <a:t>Edit Master text styles</a:t>
            </a:r>
          </a:p>
        </p:txBody>
      </p:sp>
    </p:spTree>
    <p:extLst>
      <p:ext uri="{BB962C8B-B14F-4D97-AF65-F5344CB8AC3E}">
        <p14:creationId xmlns:p14="http://schemas.microsoft.com/office/powerpoint/2010/main" val="4227341081"/>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4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32492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0440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654121"/>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830278"/>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userDrawn="1">
  <p:cSld name="1_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64"/>
            <a:ext cx="2133600" cy="190125"/>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z="750" smtClean="0">
                <a:solidFill>
                  <a:srgbClr val="FFFFFF"/>
                </a:solidFill>
              </a:rPr>
              <a:pPr/>
              <a:t>‹#›</a:t>
            </a:fld>
            <a:endParaRPr lang="en-US" sz="750" dirty="0">
              <a:solidFill>
                <a:srgbClr val="FFFFFF"/>
              </a:solidFill>
            </a:endParaRPr>
          </a:p>
        </p:txBody>
      </p:sp>
      <p:sp>
        <p:nvSpPr>
          <p:cNvPr id="10" name="Slide Number Placeholder 4"/>
          <p:cNvSpPr txBox="1">
            <a:spLocks/>
          </p:cNvSpPr>
          <p:nvPr userDrawn="1"/>
        </p:nvSpPr>
        <p:spPr>
          <a:xfrm>
            <a:off x="2200275" y="6545345"/>
            <a:ext cx="2133600" cy="190125"/>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0" dirty="0" smtClean="0">
                <a:solidFill>
                  <a:srgbClr val="FFFFFF"/>
                </a:solidFill>
                <a:latin typeface="Arial" panose="020B0604020202020204" pitchFamily="34" charset="0"/>
                <a:cs typeface="Arial" panose="020B0604020202020204" pitchFamily="34" charset="0"/>
              </a:rPr>
              <a:t>DOE-OMB Visit Sept. 7, 2017</a:t>
            </a:r>
            <a:endParaRPr lang="en-US" sz="750"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14"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16" name="Straight Connector 15"/>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4047267"/>
      </p:ext>
    </p:extLst>
  </p:cSld>
  <p:clrMapOvr>
    <a:masterClrMapping/>
  </p:clrMapOvr>
  <p:transition spd="med"/>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192536"/>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5"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8" y="6492240"/>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z="600" smtClean="0">
                <a:solidFill>
                  <a:srgbClr val="000000"/>
                </a:solidFill>
              </a:rPr>
              <a:pPr/>
              <a:t>‹#›</a:t>
            </a:fld>
            <a:endParaRPr lang="en-US" sz="600"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074558"/>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4"/>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04"/>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5608638" y="1725955"/>
            <a:ext cx="3529012" cy="3935413"/>
          </a:xfrm>
          <a:blipFill>
            <a:blip r:embed="rId7"/>
            <a:stretch>
              <a:fillRect/>
            </a:stretch>
          </a:blip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5082577" cy="420862"/>
          </a:xfrm>
        </p:spPr>
        <p:txBody>
          <a:bodyPr>
            <a:normAutofit/>
          </a:bodyPr>
          <a:lstStyle>
            <a:lvl1pPr marL="0" indent="0">
              <a:buFontTx/>
              <a:buNone/>
              <a:defRPr sz="1650" baseline="0">
                <a:solidFill>
                  <a:schemeClr val="accent6"/>
                </a:solidFill>
              </a:defRPr>
            </a:lvl1pPr>
          </a:lstStyle>
          <a:p>
            <a:pPr lvl="0"/>
            <a:r>
              <a:rPr lang="en-US" dirty="0"/>
              <a:t>Author</a:t>
            </a:r>
          </a:p>
        </p:txBody>
      </p:sp>
    </p:spTree>
    <p:extLst>
      <p:ext uri="{BB962C8B-B14F-4D97-AF65-F5344CB8AC3E}">
        <p14:creationId xmlns:p14="http://schemas.microsoft.com/office/powerpoint/2010/main" val="227752619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536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890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7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a:t>Click icon to add picture</a:t>
            </a:r>
          </a:p>
        </p:txBody>
      </p:sp>
      <p:sp>
        <p:nvSpPr>
          <p:cNvPr id="8" name="Text Placeholder 7"/>
          <p:cNvSpPr>
            <a:spLocks noGrp="1"/>
          </p:cNvSpPr>
          <p:nvPr>
            <p:ph type="body" sz="quarter" idx="12" hasCustomPrompt="1"/>
          </p:nvPr>
        </p:nvSpPr>
        <p:spPr>
          <a:xfrm>
            <a:off x="318637" y="5217806"/>
            <a:ext cx="3005538" cy="369887"/>
          </a:xfrm>
        </p:spPr>
        <p:txBody>
          <a:bodyPr>
            <a:noAutofit/>
          </a:bodyPr>
          <a:lstStyle>
            <a:lvl1pPr marL="0" indent="0">
              <a:buNone/>
              <a:defRPr sz="1650" baseline="0">
                <a:solidFill>
                  <a:schemeClr val="accent6"/>
                </a:solidFill>
              </a:defRPr>
            </a:lvl1pPr>
          </a:lstStyle>
          <a:p>
            <a:pPr lvl="0"/>
            <a:r>
              <a:rPr lang="en-US" dirty="0"/>
              <a:t>Name, Title</a:t>
            </a:r>
          </a:p>
        </p:txBody>
      </p:sp>
      <p:sp>
        <p:nvSpPr>
          <p:cNvPr id="5" name="Text Placeholder 4"/>
          <p:cNvSpPr>
            <a:spLocks noGrp="1"/>
          </p:cNvSpPr>
          <p:nvPr>
            <p:ph type="body" sz="quarter" idx="14"/>
          </p:nvPr>
        </p:nvSpPr>
        <p:spPr>
          <a:xfrm>
            <a:off x="318638" y="659732"/>
            <a:ext cx="8537575" cy="461379"/>
          </a:xfrm>
        </p:spPr>
        <p:txBody>
          <a:bodyPr>
            <a:noAutofit/>
          </a:bodyPr>
          <a:lstStyle>
            <a:lvl1pPr marL="0" indent="0">
              <a:buFontTx/>
              <a:buNone/>
              <a:defRPr sz="2250" b="1" i="0" cap="none" baseline="0"/>
            </a:lvl1pPr>
            <a:lvl2pPr marL="342900" indent="0">
              <a:buFontTx/>
              <a:buNone/>
              <a:defRPr sz="2250" cap="none" baseline="0"/>
            </a:lvl2pPr>
            <a:lvl3pPr marL="685800" indent="0">
              <a:buFontTx/>
              <a:buNone/>
              <a:defRPr sz="2250" cap="none" baseline="0"/>
            </a:lvl3pPr>
            <a:lvl4pPr marL="1028700" indent="0">
              <a:buFontTx/>
              <a:buNone/>
              <a:defRPr sz="2250" cap="none" baseline="0"/>
            </a:lvl4pPr>
            <a:lvl5pPr marL="1371600" indent="0">
              <a:buFontTx/>
              <a:buNone/>
              <a:defRPr sz="2250" cap="none" baseline="0"/>
            </a:lvl5pPr>
          </a:lstStyle>
          <a:p>
            <a:pPr lvl="0"/>
            <a:r>
              <a:rPr lang="en-US"/>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257175" indent="-257175">
              <a:buFont typeface="Arial" charset="0"/>
              <a:buChar char="•"/>
              <a:defRPr sz="1650" baseline="0">
                <a:solidFill>
                  <a:schemeClr val="accent1"/>
                </a:solidFill>
              </a:defRPr>
            </a:lvl1pPr>
            <a:lvl2pPr marL="514350" indent="-171450">
              <a:buFont typeface=".AppleSystemUIFont" charset="-120"/>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AppleSystemUIFont" charset="-120"/>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p:cNvSpPr>
            <a:spLocks noGrp="1"/>
          </p:cNvSpPr>
          <p:nvPr>
            <p:ph type="body" sz="quarter" idx="16"/>
          </p:nvPr>
        </p:nvSpPr>
        <p:spPr>
          <a:xfrm>
            <a:off x="318638" y="5588002"/>
            <a:ext cx="2898775" cy="257629"/>
          </a:xfrm>
        </p:spPr>
        <p:txBody>
          <a:bodyPr>
            <a:noAutofit/>
          </a:bodyPr>
          <a:lstStyle>
            <a:lvl1pPr marL="0" indent="0">
              <a:buFontTx/>
              <a:buNone/>
              <a:defRPr sz="750" baseline="0"/>
            </a:lvl1pPr>
            <a:lvl2pPr marL="342900" indent="0">
              <a:buFontTx/>
              <a:buNone/>
              <a:defRPr sz="750" baseline="0"/>
            </a:lvl2pPr>
            <a:lvl3pPr marL="685800" indent="0">
              <a:buFontTx/>
              <a:buNone/>
              <a:defRPr sz="750" baseline="0"/>
            </a:lvl3pPr>
            <a:lvl4pPr marL="1028700" indent="0">
              <a:buFontTx/>
              <a:buNone/>
              <a:defRPr sz="750" baseline="0"/>
            </a:lvl4pPr>
            <a:lvl5pPr marL="1371600" indent="0">
              <a:buFontTx/>
              <a:buNone/>
              <a:defRPr sz="750" baseline="0"/>
            </a:lvl5pPr>
          </a:lstStyle>
          <a:p>
            <a:pPr lvl="0"/>
            <a:r>
              <a:rPr lang="en-US"/>
              <a:t>Edit Master text styles</a:t>
            </a:r>
          </a:p>
        </p:txBody>
      </p:sp>
    </p:spTree>
    <p:extLst>
      <p:ext uri="{BB962C8B-B14F-4D97-AF65-F5344CB8AC3E}">
        <p14:creationId xmlns:p14="http://schemas.microsoft.com/office/powerpoint/2010/main" val="182329518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5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8" y="6409944"/>
            <a:ext cx="536158" cy="303364"/>
          </a:xfrm>
        </p:spPr>
        <p:txBody>
          <a:bodyPr/>
          <a:lstStyle>
            <a:lvl1pPr algn="ctr">
              <a:defRPr sz="6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6357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58310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a:t>Click to edit Master title style</a:t>
            </a:r>
          </a:p>
        </p:txBody>
      </p:sp>
      <p:sp>
        <p:nvSpPr>
          <p:cNvPr id="7"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54772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44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8"/>
            <a:ext cx="2133600" cy="190125"/>
          </a:xfrm>
          <a:prstGeom prst="rect">
            <a:avLst/>
          </a:prstGeom>
        </p:spPr>
        <p:txBody>
          <a:bodyPr vert="horz" lIns="91440" tIns="45720" rIns="91440" bIns="45720" rtlCol="0" anchor="ctr"/>
          <a:lstStyle>
            <a:lvl1pPr algn="ctr">
              <a:defRPr sz="750">
                <a:solidFill>
                  <a:schemeClr val="bg1"/>
                </a:solidFill>
                <a:latin typeface="Minion Pro"/>
              </a:defRPr>
            </a:lvl1pPr>
          </a:lstStyle>
          <a:p>
            <a:pPr defTabSz="342900"/>
            <a:fld id="{B58F48A6-A3E1-4848-9AC3-B43F560BE4FE}" type="slidenum">
              <a:rPr lang="en-US" smtClean="0">
                <a:solidFill>
                  <a:prstClr val="white"/>
                </a:solidFill>
              </a:rPr>
              <a:pPr defTabSz="3429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a:t>Click to edit Master title style</a:t>
            </a:r>
          </a:p>
        </p:txBody>
      </p:sp>
      <p:sp>
        <p:nvSpPr>
          <p:cNvPr id="7" name="Slide Number Placeholder 5"/>
          <p:cNvSpPr txBox="1">
            <a:spLocks/>
          </p:cNvSpPr>
          <p:nvPr userDrawn="1"/>
        </p:nvSpPr>
        <p:spPr>
          <a:xfrm>
            <a:off x="4226808"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z="750" smtClean="0">
                <a:solidFill>
                  <a:srgbClr val="000000"/>
                </a:solidFill>
              </a:rPr>
              <a:pPr/>
              <a:t>‹#›</a:t>
            </a:fld>
            <a:endParaRPr lang="en-US" sz="750"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28579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all"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4"/>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pic>
        <p:nvPicPr>
          <p:cNvPr id="27" name="Picture 2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04"/>
            <a:ext cx="2406093" cy="365125"/>
          </a:xfrm>
          <a:prstGeom prst="rect">
            <a:avLst/>
          </a:prstGeom>
        </p:spPr>
        <p:txBody>
          <a:bodyPr/>
          <a:lstStyle>
            <a:lvl1pPr algn="l">
              <a:defRPr baseline="0">
                <a:solidFill>
                  <a:schemeClr val="tx1"/>
                </a:solidFill>
                <a:latin typeface="Arial" charset="0"/>
              </a:defRPr>
            </a:lvl1pPr>
          </a:lstStyle>
          <a:p>
            <a:endParaRPr lang="en-US" dirty="0"/>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5608638" y="1725955"/>
            <a:ext cx="3529012" cy="3935413"/>
          </a:xfrm>
          <a:blipFill>
            <a:blip r:embed="rId7"/>
            <a:stretch>
              <a:fillRect/>
            </a:stretch>
          </a:blip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5082577" cy="420862"/>
          </a:xfrm>
        </p:spPr>
        <p:txBody>
          <a:bodyPr>
            <a:normAutofit/>
          </a:bodyPr>
          <a:lstStyle>
            <a:lvl1pPr marL="0" indent="0">
              <a:buFontTx/>
              <a:buNone/>
              <a:defRPr sz="1650" baseline="0">
                <a:solidFill>
                  <a:schemeClr val="accent6"/>
                </a:solidFill>
              </a:defRPr>
            </a:lvl1pPr>
          </a:lstStyle>
          <a:p>
            <a:pPr lvl="0"/>
            <a:r>
              <a:rPr lang="en-US" dirty="0"/>
              <a:t>Author</a:t>
            </a:r>
          </a:p>
        </p:txBody>
      </p:sp>
    </p:spTree>
    <p:extLst>
      <p:ext uri="{BB962C8B-B14F-4D97-AF65-F5344CB8AC3E}">
        <p14:creationId xmlns:p14="http://schemas.microsoft.com/office/powerpoint/2010/main" val="188286578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sz="1050" baseline="0">
                <a:solidFill>
                  <a:schemeClr val="tx1"/>
                </a:solidFill>
                <a:latin typeface="Arial" charset="0"/>
              </a:defRPr>
            </a:lvl1pPr>
          </a:lstStyle>
          <a:p>
            <a:endParaRPr lang="en-US" dirty="0" smtClean="0"/>
          </a:p>
        </p:txBody>
      </p:sp>
      <p:sp>
        <p:nvSpPr>
          <p:cNvPr id="6" name="Slide Number Placeholder 5"/>
          <p:cNvSpPr>
            <a:spLocks noGrp="1"/>
          </p:cNvSpPr>
          <p:nvPr>
            <p:ph type="sldNum" sz="quarter" idx="12"/>
          </p:nvPr>
        </p:nvSpPr>
        <p:spPr>
          <a:xfrm>
            <a:off x="4226808" y="6473312"/>
            <a:ext cx="536158" cy="303364"/>
          </a:xfrm>
        </p:spPr>
        <p:txBody>
          <a:bodyPr/>
          <a:lstStyle>
            <a:lvl1pPr algn="ctr">
              <a:defRPr sz="788"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55440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8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smtClean="0"/>
              <a:t>Click icon to add picture</a:t>
            </a:r>
            <a:endParaRPr lang="en-US"/>
          </a:p>
        </p:txBody>
      </p:sp>
      <p:sp>
        <p:nvSpPr>
          <p:cNvPr id="8" name="Text Placeholder 7"/>
          <p:cNvSpPr>
            <a:spLocks noGrp="1"/>
          </p:cNvSpPr>
          <p:nvPr>
            <p:ph type="body" sz="quarter" idx="12" hasCustomPrompt="1"/>
          </p:nvPr>
        </p:nvSpPr>
        <p:spPr>
          <a:xfrm>
            <a:off x="318637" y="5217806"/>
            <a:ext cx="3005538" cy="369887"/>
          </a:xfrm>
        </p:spPr>
        <p:txBody>
          <a:bodyPr>
            <a:noAutofit/>
          </a:bodyPr>
          <a:lstStyle>
            <a:lvl1pPr marL="0" indent="0">
              <a:buNone/>
              <a:defRPr sz="165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8" y="659732"/>
            <a:ext cx="8537575" cy="461379"/>
          </a:xfrm>
        </p:spPr>
        <p:txBody>
          <a:bodyPr>
            <a:noAutofit/>
          </a:bodyPr>
          <a:lstStyle>
            <a:lvl1pPr marL="0" indent="0">
              <a:buFontTx/>
              <a:buNone/>
              <a:defRPr sz="2250" b="1" i="0" cap="none" baseline="0"/>
            </a:lvl1pPr>
            <a:lvl2pPr marL="342900" indent="0">
              <a:buFontTx/>
              <a:buNone/>
              <a:defRPr sz="2250" cap="none" baseline="0"/>
            </a:lvl2pPr>
            <a:lvl3pPr marL="685800" indent="0">
              <a:buFontTx/>
              <a:buNone/>
              <a:defRPr sz="2250" cap="none" baseline="0"/>
            </a:lvl3pPr>
            <a:lvl4pPr marL="1028700" indent="0">
              <a:buFontTx/>
              <a:buNone/>
              <a:defRPr sz="2250" cap="none" baseline="0"/>
            </a:lvl4pPr>
            <a:lvl5pPr marL="1371600" indent="0">
              <a:buFontTx/>
              <a:buNone/>
              <a:defRPr sz="225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257175" indent="-257175">
              <a:buFont typeface="Arial" charset="0"/>
              <a:buChar char="•"/>
              <a:defRPr sz="1650" baseline="0">
                <a:solidFill>
                  <a:schemeClr val="accent1"/>
                </a:solidFill>
              </a:defRPr>
            </a:lvl1pPr>
            <a:lvl2pPr marL="514350" indent="-171450">
              <a:buFont typeface=".AppleSystemUIFont" charset="-120"/>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AppleSystemUIFont" charset="-120"/>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8" y="5588002"/>
            <a:ext cx="2898775" cy="257629"/>
          </a:xfrm>
        </p:spPr>
        <p:txBody>
          <a:bodyPr>
            <a:noAutofit/>
          </a:bodyPr>
          <a:lstStyle>
            <a:lvl1pPr marL="0" indent="0">
              <a:buFontTx/>
              <a:buNone/>
              <a:defRPr sz="750" baseline="0"/>
            </a:lvl1pPr>
            <a:lvl2pPr marL="342900" indent="0">
              <a:buFontTx/>
              <a:buNone/>
              <a:defRPr sz="750" baseline="0"/>
            </a:lvl2pPr>
            <a:lvl3pPr marL="685800" indent="0">
              <a:buFontTx/>
              <a:buNone/>
              <a:defRPr sz="750" baseline="0"/>
            </a:lvl3pPr>
            <a:lvl4pPr marL="1028700" indent="0">
              <a:buFontTx/>
              <a:buNone/>
              <a:defRPr sz="750" baseline="0"/>
            </a:lvl4pPr>
            <a:lvl5pPr marL="1371600" indent="0">
              <a:buFontTx/>
              <a:buNone/>
              <a:defRPr sz="750" baseline="0"/>
            </a:lvl5pPr>
          </a:lstStyle>
          <a:p>
            <a:pPr lvl="0"/>
            <a:r>
              <a:rPr lang="en-US" smtClean="0"/>
              <a:t>Edit Master text styles</a:t>
            </a:r>
          </a:p>
        </p:txBody>
      </p:sp>
    </p:spTree>
    <p:extLst>
      <p:ext uri="{BB962C8B-B14F-4D97-AF65-F5344CB8AC3E}">
        <p14:creationId xmlns:p14="http://schemas.microsoft.com/office/powerpoint/2010/main" val="2218601979"/>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596" y="2941866"/>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8" y="1720797"/>
            <a:ext cx="4051834" cy="3246671"/>
          </a:xfrm>
        </p:spPr>
        <p:txBody>
          <a:bodyPr>
            <a:normAutofit/>
          </a:bodyPr>
          <a:lstStyle>
            <a:lvl1pPr marL="0" indent="0" algn="l">
              <a:lnSpc>
                <a:spcPct val="100000"/>
              </a:lnSpc>
              <a:buNone/>
              <a:defRPr sz="1650" baseline="0">
                <a:solidFill>
                  <a:schemeClr val="accent1"/>
                </a:solidFill>
                <a:latin typeface="Arial" charset="0"/>
              </a:defRPr>
            </a:lvl1pPr>
            <a:lvl2pPr marL="342779" indent="0" algn="ctr">
              <a:buNone/>
              <a:defRPr sz="1500"/>
            </a:lvl2pPr>
            <a:lvl3pPr marL="685559" indent="0" algn="ctr">
              <a:buNone/>
              <a:defRPr sz="1350"/>
            </a:lvl3pPr>
            <a:lvl4pPr marL="1028339" indent="0" algn="ctr">
              <a:buNone/>
              <a:defRPr sz="1200"/>
            </a:lvl4pPr>
            <a:lvl5pPr marL="1371119" indent="0" algn="ctr">
              <a:buNone/>
              <a:defRPr sz="1200"/>
            </a:lvl5pPr>
            <a:lvl6pPr marL="1713899" indent="0" algn="ctr">
              <a:buNone/>
              <a:defRPr sz="1200"/>
            </a:lvl6pPr>
            <a:lvl7pPr marL="2056678" indent="0" algn="ctr">
              <a:buNone/>
              <a:defRPr sz="1200"/>
            </a:lvl7pPr>
            <a:lvl8pPr marL="2399459" indent="0" algn="ctr">
              <a:buNone/>
              <a:defRPr sz="1200"/>
            </a:lvl8pPr>
            <a:lvl9pPr marL="2742237"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8" y="6459472"/>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12" y="6450044"/>
            <a:ext cx="1629561" cy="273531"/>
          </a:xfrm>
          <a:prstGeom prst="rect">
            <a:avLst/>
          </a:prstGeom>
        </p:spPr>
      </p:pic>
      <p:sp>
        <p:nvSpPr>
          <p:cNvPr id="9" name="Picture Placeholder 8"/>
          <p:cNvSpPr>
            <a:spLocks noGrp="1"/>
          </p:cNvSpPr>
          <p:nvPr>
            <p:ph type="pic" sz="quarter" idx="13"/>
          </p:nvPr>
        </p:nvSpPr>
        <p:spPr>
          <a:xfrm>
            <a:off x="4506688" y="1725958"/>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8" y="5126730"/>
            <a:ext cx="4051834"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31"/>
            <a:ext cx="2057400" cy="365125"/>
          </a:xfrm>
          <a:prstGeom prst="rect">
            <a:avLst/>
          </a:prstGeo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42346438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38455914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703134"/>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6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169" indent="-171389">
              <a:buFont typeface="PingFangSC-Regular" charset="-122"/>
              <a:buChar char="－"/>
              <a:defRPr sz="1500" baseline="0">
                <a:solidFill>
                  <a:schemeClr val="tx1"/>
                </a:solidFill>
                <a:latin typeface="Arial" charset="0"/>
              </a:defRPr>
            </a:lvl2pPr>
            <a:lvl3pPr marL="856949" indent="-171389">
              <a:buFont typeface="Arial" charset="0"/>
              <a:buChar char="•"/>
              <a:defRPr sz="1350" baseline="0">
                <a:solidFill>
                  <a:schemeClr val="tx1"/>
                </a:solidFill>
                <a:latin typeface="Arial" charset="0"/>
              </a:defRPr>
            </a:lvl3pPr>
            <a:lvl4pPr marL="1242576" indent="-214238">
              <a:buFont typeface="PingFangSC-Regular" charset="-122"/>
              <a:buChar char="－"/>
              <a:defRPr sz="1200" baseline="0">
                <a:solidFill>
                  <a:schemeClr val="tx1"/>
                </a:solidFill>
                <a:latin typeface="Arial" charset="0"/>
              </a:defRPr>
            </a:lvl4pPr>
            <a:lvl5pPr marL="1542509" indent="-171389">
              <a:buFont typeface="Arial" charset="0"/>
              <a:buChar char="•"/>
              <a:defRPr sz="1050" baseline="0">
                <a:solidFill>
                  <a:schemeClr val="tx1"/>
                </a:solidFill>
                <a:latin typeface="Arial"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08922" y="6467336"/>
            <a:ext cx="3917888" cy="311322"/>
          </a:xfrm>
          <a:prstGeom prst="rect">
            <a:avLst/>
          </a:prstGeom>
        </p:spPr>
        <p:txBody>
          <a:bodyPr/>
          <a:lstStyle>
            <a:lvl1pPr algn="l">
              <a:defRPr sz="750"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851001"/>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966055"/>
            <a:ext cx="4148781" cy="5381694"/>
          </a:xfrm>
        </p:spPr>
        <p:txBody>
          <a:bodyPr/>
          <a:lstStyle>
            <a:lvl1pPr>
              <a:defRPr sz="1650" baseline="0">
                <a:solidFill>
                  <a:schemeClr val="tx1"/>
                </a:solidFill>
                <a:latin typeface="Arial" charset="0"/>
              </a:defRPr>
            </a:lvl1pPr>
            <a:lvl2pPr marL="514169" indent="-171389">
              <a:buFont typeface="PingFangSC-Regular" charset="-122"/>
              <a:buChar char="－"/>
              <a:defRPr sz="1500" baseline="0">
                <a:solidFill>
                  <a:schemeClr val="tx1"/>
                </a:solidFill>
                <a:latin typeface="Arial" charset="0"/>
              </a:defRPr>
            </a:lvl2pPr>
            <a:lvl3pPr marL="856949" indent="-171389">
              <a:buFont typeface="Arial" charset="0"/>
              <a:buChar char="•"/>
              <a:defRPr sz="1350" baseline="0">
                <a:solidFill>
                  <a:schemeClr val="tx1"/>
                </a:solidFill>
                <a:latin typeface="Arial" charset="0"/>
              </a:defRPr>
            </a:lvl3pPr>
            <a:lvl4pPr marL="1242576" indent="-214238">
              <a:buFont typeface="PingFangSC-Regular" charset="-122"/>
              <a:buChar char="－"/>
              <a:defRPr sz="1200" baseline="0">
                <a:solidFill>
                  <a:schemeClr val="tx1"/>
                </a:solidFill>
                <a:latin typeface="Arial" charset="0"/>
              </a:defRPr>
            </a:lvl4pPr>
            <a:lvl5pPr marL="1542509" indent="-171389">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2" y="6467336"/>
            <a:ext cx="3917888" cy="311322"/>
          </a:xfrm>
          <a:prstGeom prst="rect">
            <a:avLst/>
          </a:prstGeo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4" y="966055"/>
            <a:ext cx="4086997" cy="5381694"/>
          </a:xfrm>
        </p:spPr>
        <p:txBody>
          <a:bodyPr/>
          <a:lstStyle>
            <a:lvl1pPr>
              <a:defRPr sz="1650" baseline="0">
                <a:solidFill>
                  <a:schemeClr val="tx1"/>
                </a:solidFill>
                <a:latin typeface="Arial" charset="0"/>
              </a:defRPr>
            </a:lvl1pPr>
            <a:lvl2pPr marL="514169" indent="-171389">
              <a:buFont typeface="PingFangSC-Regular" charset="-122"/>
              <a:buChar char="－"/>
              <a:defRPr sz="1500" baseline="0">
                <a:solidFill>
                  <a:schemeClr val="tx1"/>
                </a:solidFill>
                <a:latin typeface="Arial" charset="0"/>
              </a:defRPr>
            </a:lvl2pPr>
            <a:lvl3pPr marL="856949" indent="-171389">
              <a:buFont typeface="Arial" charset="0"/>
              <a:buChar char="•"/>
              <a:defRPr sz="1350" baseline="0">
                <a:solidFill>
                  <a:schemeClr val="tx1"/>
                </a:solidFill>
                <a:latin typeface="Arial" charset="0"/>
              </a:defRPr>
            </a:lvl3pPr>
            <a:lvl4pPr marL="1242576" indent="-214238">
              <a:buFont typeface="PingFangSC-Regular" charset="-122"/>
              <a:buChar char="－"/>
              <a:defRPr sz="1200" baseline="0">
                <a:solidFill>
                  <a:schemeClr val="tx1"/>
                </a:solidFill>
                <a:latin typeface="Arial" charset="0"/>
              </a:defRPr>
            </a:lvl4pPr>
            <a:lvl5pPr marL="1542509" indent="-171389">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16885463"/>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966055"/>
            <a:ext cx="4148781" cy="5381694"/>
          </a:xfrm>
        </p:spPr>
        <p:txBody>
          <a:bodyPr/>
          <a:lstStyle>
            <a:lvl1pPr>
              <a:defRPr sz="1650" baseline="0">
                <a:solidFill>
                  <a:schemeClr val="tx1"/>
                </a:solidFill>
                <a:latin typeface="Arial" charset="0"/>
              </a:defRPr>
            </a:lvl1pPr>
            <a:lvl2pPr marL="514169" indent="-171389">
              <a:buFont typeface="PingFangSC-Regular" charset="-122"/>
              <a:buChar char="－"/>
              <a:defRPr sz="1500" baseline="0">
                <a:solidFill>
                  <a:schemeClr val="tx1"/>
                </a:solidFill>
                <a:latin typeface="Arial" charset="0"/>
              </a:defRPr>
            </a:lvl2pPr>
            <a:lvl3pPr marL="856949" indent="-171389">
              <a:buFont typeface="Arial" charset="0"/>
              <a:buChar char="•"/>
              <a:defRPr sz="1350" baseline="0">
                <a:solidFill>
                  <a:schemeClr val="tx1"/>
                </a:solidFill>
                <a:latin typeface="Arial" charset="0"/>
              </a:defRPr>
            </a:lvl3pPr>
            <a:lvl4pPr marL="1242576" indent="-214238">
              <a:buFont typeface="PingFangSC-Regular" charset="-122"/>
              <a:buChar char="－"/>
              <a:defRPr sz="1200" baseline="0">
                <a:solidFill>
                  <a:schemeClr val="tx1"/>
                </a:solidFill>
                <a:latin typeface="Arial" charset="0"/>
              </a:defRPr>
            </a:lvl4pPr>
            <a:lvl5pPr marL="1542509" indent="-171389">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2" y="6467336"/>
            <a:ext cx="3917888" cy="311322"/>
          </a:xfrm>
          <a:prstGeom prst="rect">
            <a:avLst/>
          </a:prstGeo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8" y="3439839"/>
            <a:ext cx="4148781" cy="2907915"/>
          </a:xfrm>
        </p:spPr>
        <p:txBody>
          <a:bodyPr/>
          <a:lstStyle>
            <a:lvl1pPr>
              <a:defRPr sz="1650" baseline="0">
                <a:solidFill>
                  <a:schemeClr val="tx1"/>
                </a:solidFill>
                <a:latin typeface="Arial" charset="0"/>
              </a:defRPr>
            </a:lvl1pPr>
            <a:lvl2pPr marL="514169" indent="-171389">
              <a:buFont typeface="PingFangSC-Regular" charset="-122"/>
              <a:buChar char="－"/>
              <a:defRPr sz="1500" baseline="0">
                <a:solidFill>
                  <a:schemeClr val="tx1"/>
                </a:solidFill>
                <a:latin typeface="Arial" charset="0"/>
              </a:defRPr>
            </a:lvl2pPr>
            <a:lvl3pPr marL="856949" indent="-171389">
              <a:buFont typeface="Arial" charset="0"/>
              <a:buChar char="•"/>
              <a:defRPr sz="1350" baseline="0">
                <a:solidFill>
                  <a:schemeClr val="tx1"/>
                </a:solidFill>
                <a:latin typeface="Arial" charset="0"/>
              </a:defRPr>
            </a:lvl3pPr>
            <a:lvl4pPr marL="1242576" indent="-214238">
              <a:buFont typeface="PingFangSC-Regular" charset="-122"/>
              <a:buChar char="－"/>
              <a:defRPr sz="1200" baseline="0">
                <a:solidFill>
                  <a:schemeClr val="tx1"/>
                </a:solidFill>
                <a:latin typeface="Arial" charset="0"/>
              </a:defRPr>
            </a:lvl4pPr>
            <a:lvl5pPr marL="1542509" indent="-171389">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28421137"/>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3439838"/>
            <a:ext cx="4148781" cy="2907915"/>
          </a:xfrm>
        </p:spPr>
        <p:txBody>
          <a:bodyPr/>
          <a:lstStyle>
            <a:lvl1pPr>
              <a:defRPr sz="1650" baseline="0">
                <a:solidFill>
                  <a:schemeClr val="tx1"/>
                </a:solidFill>
                <a:latin typeface="Arial" charset="0"/>
              </a:defRPr>
            </a:lvl1pPr>
            <a:lvl2pPr marL="514169" indent="-171389">
              <a:buFont typeface="PingFangSC-Regular" charset="-122"/>
              <a:buChar char="－"/>
              <a:defRPr sz="1500" baseline="0">
                <a:solidFill>
                  <a:schemeClr val="tx1"/>
                </a:solidFill>
                <a:latin typeface="Arial" charset="0"/>
              </a:defRPr>
            </a:lvl2pPr>
            <a:lvl3pPr marL="856949" indent="-171389">
              <a:buFont typeface="Arial" charset="0"/>
              <a:buChar char="•"/>
              <a:defRPr sz="1350" baseline="0">
                <a:solidFill>
                  <a:schemeClr val="tx1"/>
                </a:solidFill>
                <a:latin typeface="Arial" charset="0"/>
              </a:defRPr>
            </a:lvl3pPr>
            <a:lvl4pPr marL="1242576" indent="-214238">
              <a:buFont typeface="PingFangSC-Regular" charset="-122"/>
              <a:buChar char="－"/>
              <a:defRPr sz="1200" baseline="0">
                <a:solidFill>
                  <a:schemeClr val="tx1"/>
                </a:solidFill>
                <a:latin typeface="Arial" charset="0"/>
              </a:defRPr>
            </a:lvl4pPr>
            <a:lvl5pPr marL="1542509" indent="-171389">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2" y="6467336"/>
            <a:ext cx="3917888" cy="311322"/>
          </a:xfrm>
          <a:prstGeom prst="rect">
            <a:avLst/>
          </a:prstGeo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1"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8" y="983119"/>
            <a:ext cx="4148781" cy="5364633"/>
          </a:xfrm>
        </p:spPr>
        <p:txBody>
          <a:bodyPr/>
          <a:lstStyle>
            <a:lvl1pPr>
              <a:defRPr sz="1650" baseline="0">
                <a:solidFill>
                  <a:schemeClr val="tx1"/>
                </a:solidFill>
                <a:latin typeface="Arial" charset="0"/>
              </a:defRPr>
            </a:lvl1pPr>
            <a:lvl2pPr marL="514169" indent="-171389">
              <a:buFont typeface="PingFangSC-Regular" charset="-122"/>
              <a:buChar char="－"/>
              <a:defRPr sz="1500" baseline="0">
                <a:solidFill>
                  <a:schemeClr val="tx1"/>
                </a:solidFill>
                <a:latin typeface="Arial" charset="0"/>
              </a:defRPr>
            </a:lvl2pPr>
            <a:lvl3pPr marL="856949" indent="-171389">
              <a:buFont typeface="Arial" charset="0"/>
              <a:buChar char="•"/>
              <a:defRPr sz="1350" baseline="0">
                <a:solidFill>
                  <a:schemeClr val="tx1"/>
                </a:solidFill>
                <a:latin typeface="Arial" charset="0"/>
              </a:defRPr>
            </a:lvl3pPr>
            <a:lvl4pPr marL="1242576" indent="-214238">
              <a:buFont typeface="PingFangSC-Regular" charset="-122"/>
              <a:buChar char="－"/>
              <a:defRPr sz="1200" baseline="0">
                <a:solidFill>
                  <a:schemeClr val="tx1"/>
                </a:solidFill>
                <a:latin typeface="Arial" charset="0"/>
              </a:defRPr>
            </a:lvl4pPr>
            <a:lvl5pPr marL="1542509" indent="-171389">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1436069"/>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966055"/>
            <a:ext cx="4148781" cy="5381694"/>
          </a:xfrm>
        </p:spPr>
        <p:txBody>
          <a:bodyPr/>
          <a:lstStyle>
            <a:lvl1pPr>
              <a:defRPr sz="1650" baseline="0">
                <a:solidFill>
                  <a:schemeClr val="tx1"/>
                </a:solidFill>
                <a:latin typeface="Arial" charset="0"/>
              </a:defRPr>
            </a:lvl1pPr>
            <a:lvl2pPr marL="514169" indent="-171389">
              <a:buFont typeface="PingFangSC-Regular" charset="-122"/>
              <a:buChar char="－"/>
              <a:defRPr sz="1500" baseline="0">
                <a:solidFill>
                  <a:schemeClr val="tx1"/>
                </a:solidFill>
                <a:latin typeface="Arial" charset="0"/>
              </a:defRPr>
            </a:lvl2pPr>
            <a:lvl3pPr marL="856949" indent="-171389">
              <a:buFont typeface="Arial" charset="0"/>
              <a:buChar char="•"/>
              <a:defRPr sz="1350" baseline="0">
                <a:solidFill>
                  <a:schemeClr val="tx1"/>
                </a:solidFill>
                <a:latin typeface="Arial" charset="0"/>
              </a:defRPr>
            </a:lvl3pPr>
            <a:lvl4pPr marL="1242576" indent="-214238">
              <a:buFont typeface="PingFangSC-Regular" charset="-122"/>
              <a:buChar char="－"/>
              <a:defRPr sz="1200" baseline="0">
                <a:solidFill>
                  <a:schemeClr val="tx1"/>
                </a:solidFill>
                <a:latin typeface="Arial" charset="0"/>
              </a:defRPr>
            </a:lvl4pPr>
            <a:lvl5pPr marL="1542509" indent="-171389">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2" y="6467336"/>
            <a:ext cx="3917888" cy="311322"/>
          </a:xfrm>
          <a:prstGeom prst="rect">
            <a:avLst/>
          </a:prstGeo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1"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1"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3767062381"/>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20" y="966055"/>
            <a:ext cx="4148781" cy="5381694"/>
          </a:xfrm>
        </p:spPr>
        <p:txBody>
          <a:bodyPr/>
          <a:lstStyle>
            <a:lvl1pPr>
              <a:defRPr sz="1650" baseline="0">
                <a:solidFill>
                  <a:schemeClr val="tx1"/>
                </a:solidFill>
                <a:latin typeface="Arial" charset="0"/>
              </a:defRPr>
            </a:lvl1pPr>
            <a:lvl2pPr marL="514169" indent="-171389">
              <a:buFont typeface="PingFangSC-Regular" charset="-122"/>
              <a:buChar char="－"/>
              <a:defRPr sz="1500" baseline="0">
                <a:solidFill>
                  <a:schemeClr val="tx1"/>
                </a:solidFill>
                <a:latin typeface="Arial" charset="0"/>
              </a:defRPr>
            </a:lvl2pPr>
            <a:lvl3pPr marL="856949" indent="-171389">
              <a:buFont typeface="Arial" charset="0"/>
              <a:buChar char="•"/>
              <a:defRPr sz="1350" baseline="0">
                <a:solidFill>
                  <a:schemeClr val="tx1"/>
                </a:solidFill>
                <a:latin typeface="Arial" charset="0"/>
              </a:defRPr>
            </a:lvl3pPr>
            <a:lvl4pPr marL="1242576" indent="-214238">
              <a:buFont typeface="PingFangSC-Regular" charset="-122"/>
              <a:buChar char="－"/>
              <a:defRPr sz="1200" baseline="0">
                <a:solidFill>
                  <a:schemeClr val="tx1"/>
                </a:solidFill>
                <a:latin typeface="Arial" charset="0"/>
              </a:defRPr>
            </a:lvl4pPr>
            <a:lvl5pPr marL="1542509" indent="-171389">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2" y="6467336"/>
            <a:ext cx="3917888" cy="311322"/>
          </a:xfrm>
          <a:prstGeom prst="rect">
            <a:avLst/>
          </a:prstGeo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3469465914"/>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3439838"/>
            <a:ext cx="4148781" cy="2907915"/>
          </a:xfrm>
        </p:spPr>
        <p:txBody>
          <a:bodyPr/>
          <a:lstStyle>
            <a:lvl1pPr>
              <a:defRPr sz="1650" baseline="0">
                <a:solidFill>
                  <a:schemeClr val="tx1"/>
                </a:solidFill>
                <a:latin typeface="Arial" charset="0"/>
              </a:defRPr>
            </a:lvl1pPr>
            <a:lvl2pPr marL="514169" indent="-171389">
              <a:buFont typeface="PingFangSC-Regular" charset="-122"/>
              <a:buChar char="－"/>
              <a:defRPr sz="1500" baseline="0">
                <a:solidFill>
                  <a:schemeClr val="tx1"/>
                </a:solidFill>
                <a:latin typeface="Arial" charset="0"/>
              </a:defRPr>
            </a:lvl2pPr>
            <a:lvl3pPr marL="856949" indent="-171389">
              <a:buFont typeface="Arial" charset="0"/>
              <a:buChar char="•"/>
              <a:defRPr sz="1350" baseline="0">
                <a:solidFill>
                  <a:schemeClr val="tx1"/>
                </a:solidFill>
                <a:latin typeface="Arial" charset="0"/>
              </a:defRPr>
            </a:lvl3pPr>
            <a:lvl4pPr marL="1242576" indent="-214238">
              <a:buFont typeface="PingFangSC-Regular" charset="-122"/>
              <a:buChar char="－"/>
              <a:defRPr sz="1200" baseline="0">
                <a:solidFill>
                  <a:schemeClr val="tx1"/>
                </a:solidFill>
                <a:latin typeface="Arial" charset="0"/>
              </a:defRPr>
            </a:lvl4pPr>
            <a:lvl5pPr marL="1542509" indent="-171389">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2" y="6467336"/>
            <a:ext cx="3917888" cy="311322"/>
          </a:xfrm>
          <a:prstGeom prst="rect">
            <a:avLst/>
          </a:prstGeo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1"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8" y="3439833"/>
            <a:ext cx="4148781" cy="2907916"/>
          </a:xfrm>
        </p:spPr>
        <p:txBody>
          <a:bodyPr/>
          <a:lstStyle>
            <a:lvl1pPr>
              <a:defRPr sz="1650" baseline="0">
                <a:solidFill>
                  <a:schemeClr val="tx1"/>
                </a:solidFill>
                <a:latin typeface="Arial" charset="0"/>
              </a:defRPr>
            </a:lvl1pPr>
            <a:lvl2pPr marL="514169" indent="-171389">
              <a:buFont typeface="PingFangSC-Regular" charset="-122"/>
              <a:buChar char="－"/>
              <a:defRPr sz="1500" baseline="0">
                <a:solidFill>
                  <a:schemeClr val="tx1"/>
                </a:solidFill>
                <a:latin typeface="Arial" charset="0"/>
              </a:defRPr>
            </a:lvl2pPr>
            <a:lvl3pPr marL="856949" indent="-171389">
              <a:buFont typeface="Arial" charset="0"/>
              <a:buChar char="•"/>
              <a:defRPr sz="1350" baseline="0">
                <a:solidFill>
                  <a:schemeClr val="tx1"/>
                </a:solidFill>
                <a:latin typeface="Arial" charset="0"/>
              </a:defRPr>
            </a:lvl3pPr>
            <a:lvl4pPr marL="1242576" indent="-214238">
              <a:buFont typeface="PingFangSC-Regular" charset="-122"/>
              <a:buChar char="－"/>
              <a:defRPr sz="1200" baseline="0">
                <a:solidFill>
                  <a:schemeClr val="tx1"/>
                </a:solidFill>
                <a:latin typeface="Arial" charset="0"/>
              </a:defRPr>
            </a:lvl4pPr>
            <a:lvl5pPr marL="1542509" indent="-171389">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8" y="983116"/>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660302786"/>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2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939517"/>
            <a:ext cx="4148781" cy="2907915"/>
          </a:xfrm>
        </p:spPr>
        <p:txBody>
          <a:bodyPr/>
          <a:lstStyle>
            <a:lvl1pPr>
              <a:defRPr sz="1650" baseline="0">
                <a:solidFill>
                  <a:schemeClr val="tx1"/>
                </a:solidFill>
                <a:latin typeface="Arial" charset="0"/>
              </a:defRPr>
            </a:lvl1pPr>
            <a:lvl2pPr marL="514169" indent="-171389">
              <a:buFont typeface="PingFangSC-Regular" charset="-122"/>
              <a:buChar char="－"/>
              <a:defRPr sz="1500" baseline="0">
                <a:solidFill>
                  <a:schemeClr val="tx1"/>
                </a:solidFill>
                <a:latin typeface="Arial" charset="0"/>
              </a:defRPr>
            </a:lvl2pPr>
            <a:lvl3pPr marL="856949" indent="-171389">
              <a:buFont typeface="Arial" charset="0"/>
              <a:buChar char="•"/>
              <a:defRPr sz="1350" baseline="0">
                <a:solidFill>
                  <a:schemeClr val="tx1"/>
                </a:solidFill>
                <a:latin typeface="Arial" charset="0"/>
              </a:defRPr>
            </a:lvl3pPr>
            <a:lvl4pPr marL="1242576" indent="-214238">
              <a:buFont typeface="PingFangSC-Regular" charset="-122"/>
              <a:buChar char="－"/>
              <a:defRPr sz="1200" baseline="0">
                <a:solidFill>
                  <a:schemeClr val="tx1"/>
                </a:solidFill>
                <a:latin typeface="Arial" charset="0"/>
              </a:defRPr>
            </a:lvl4pPr>
            <a:lvl5pPr marL="1542509" indent="-171389">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2" y="6467336"/>
            <a:ext cx="3917888" cy="311322"/>
          </a:xfrm>
          <a:prstGeom prst="rect">
            <a:avLst/>
          </a:prstGeo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1"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8" y="939512"/>
            <a:ext cx="4148781" cy="2907916"/>
          </a:xfrm>
        </p:spPr>
        <p:txBody>
          <a:bodyPr/>
          <a:lstStyle>
            <a:lvl1pPr>
              <a:defRPr sz="1650" baseline="0">
                <a:solidFill>
                  <a:schemeClr val="tx1"/>
                </a:solidFill>
                <a:latin typeface="Arial" charset="0"/>
              </a:defRPr>
            </a:lvl1pPr>
            <a:lvl2pPr marL="514169" indent="-171389">
              <a:buFont typeface="PingFangSC-Regular" charset="-122"/>
              <a:buChar char="－"/>
              <a:defRPr sz="1500" baseline="0">
                <a:solidFill>
                  <a:schemeClr val="tx1"/>
                </a:solidFill>
                <a:latin typeface="Arial" charset="0"/>
              </a:defRPr>
            </a:lvl2pPr>
            <a:lvl3pPr marL="856949" indent="-171389">
              <a:buFont typeface="Arial" charset="0"/>
              <a:buChar char="•"/>
              <a:defRPr sz="1350" baseline="0">
                <a:solidFill>
                  <a:schemeClr val="tx1"/>
                </a:solidFill>
                <a:latin typeface="Arial" charset="0"/>
              </a:defRPr>
            </a:lvl3pPr>
            <a:lvl4pPr marL="1242576" indent="-214238">
              <a:buFont typeface="PingFangSC-Regular" charset="-122"/>
              <a:buChar char="－"/>
              <a:defRPr sz="1200" baseline="0">
                <a:solidFill>
                  <a:schemeClr val="tx1"/>
                </a:solidFill>
                <a:latin typeface="Arial" charset="0"/>
              </a:defRPr>
            </a:lvl4pPr>
            <a:lvl5pPr marL="1542509" indent="-171389">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8" y="3966757"/>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1575342926"/>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596" y="2941866"/>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7" y="505595"/>
            <a:ext cx="5774500" cy="617838"/>
          </a:xfrm>
        </p:spPr>
        <p:txBody>
          <a:bodyPr anchor="b">
            <a:noAutofit/>
          </a:bodyPr>
          <a:lstStyle>
            <a:lvl1pPr algn="l">
              <a:defRPr sz="225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8" y="6459472"/>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12" y="6450044"/>
            <a:ext cx="1629561" cy="273531"/>
          </a:xfrm>
          <a:prstGeom prst="rect">
            <a:avLst/>
          </a:prstGeom>
        </p:spPr>
      </p:pic>
      <p:sp>
        <p:nvSpPr>
          <p:cNvPr id="9" name="Picture Placeholder 8"/>
          <p:cNvSpPr>
            <a:spLocks noGrp="1"/>
          </p:cNvSpPr>
          <p:nvPr>
            <p:ph type="pic" sz="quarter" idx="13"/>
          </p:nvPr>
        </p:nvSpPr>
        <p:spPr>
          <a:xfrm>
            <a:off x="4506688" y="1725958"/>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9" y="849093"/>
            <a:ext cx="2898321" cy="277582"/>
          </a:xfrm>
        </p:spPr>
        <p:txBody>
          <a:bodyPr>
            <a:normAutofit/>
          </a:bodyPr>
          <a:lstStyle>
            <a:lvl1pPr marL="0" indent="0">
              <a:buFontTx/>
              <a:buNone/>
              <a:defRPr sz="9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301"/>
            <a:ext cx="2057400" cy="365125"/>
          </a:xfrm>
          <a:prstGeom prst="rect">
            <a:avLst/>
          </a:prstGeo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9" y="156701"/>
            <a:ext cx="2898321" cy="632002"/>
          </a:xfrm>
        </p:spPr>
        <p:txBody>
          <a:bodyPr>
            <a:normAutofit/>
          </a:bodyPr>
          <a:lstStyle>
            <a:lvl1pPr marL="0" indent="0">
              <a:buFontTx/>
              <a:buNone/>
              <a:defRPr sz="105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9" y="1726362"/>
            <a:ext cx="4098242" cy="3861333"/>
          </a:xfrm>
        </p:spPr>
        <p:txBody>
          <a:bodyPr>
            <a:normAutofit/>
          </a:bodyPr>
          <a:lstStyle>
            <a:lvl1pPr marL="257085" indent="-257085">
              <a:buFont typeface="Arial" charset="0"/>
              <a:buChar char="•"/>
              <a:defRPr sz="1650" baseline="0">
                <a:solidFill>
                  <a:schemeClr val="accent1"/>
                </a:solidFill>
              </a:defRPr>
            </a:lvl1pPr>
            <a:lvl2pPr marL="514169" indent="-171389">
              <a:buFont typeface=".PingFangSC-Regular" charset="-122"/>
              <a:buChar char="－"/>
              <a:defRPr sz="1650" baseline="0">
                <a:solidFill>
                  <a:schemeClr val="accent1"/>
                </a:solidFill>
              </a:defRPr>
            </a:lvl2pPr>
            <a:lvl3pPr marL="856949" indent="-171389">
              <a:buFont typeface="Arial" charset="0"/>
              <a:buChar char="•"/>
              <a:defRPr sz="1650" baseline="0">
                <a:solidFill>
                  <a:schemeClr val="accent1"/>
                </a:solidFill>
              </a:defRPr>
            </a:lvl3pPr>
            <a:lvl4pPr marL="1199729" indent="-171389">
              <a:buFont typeface=".PingFangSC-Regular" charset="-122"/>
              <a:buChar char="－"/>
              <a:defRPr sz="1650" baseline="0">
                <a:solidFill>
                  <a:schemeClr val="accent1"/>
                </a:solidFill>
              </a:defRPr>
            </a:lvl4pPr>
            <a:lvl5pPr marL="1542509" indent="-171389">
              <a:buFont typeface="Arial" charset="0"/>
              <a:buChar char="•"/>
              <a:defRPr sz="165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2576604"/>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b="1">
                <a:latin typeface="Arial" panose="020B0604020202020204" pitchFamily="34" charset="0"/>
                <a:cs typeface="Arial" panose="020B0604020202020204" pitchFamily="34" charset="0"/>
              </a:defRPr>
            </a:lvl1pPr>
          </a:lstStyle>
          <a:p>
            <a:endParaRPr lang="en-US" dirty="0"/>
          </a:p>
        </p:txBody>
      </p:sp>
      <p:sp>
        <p:nvSpPr>
          <p:cNvPr id="4" name="Footer Placeholder 3"/>
          <p:cNvSpPr>
            <a:spLocks noGrp="1"/>
          </p:cNvSpPr>
          <p:nvPr>
            <p:ph type="ftr" sz="quarter" idx="10"/>
          </p:nvPr>
        </p:nvSpPr>
        <p:spPr>
          <a:xfrm>
            <a:off x="3028950" y="6356353"/>
            <a:ext cx="3086100" cy="365125"/>
          </a:xfrm>
          <a:prstGeom prst="rect">
            <a:avLst/>
          </a:prstGeom>
        </p:spPr>
        <p:txBody>
          <a:bodyPr/>
          <a:lstStyle/>
          <a:p>
            <a:endParaRPr lang="en-US" i="1" dirty="0" smtClean="0">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
        <p:nvSpPr>
          <p:cNvPr id="9" name="Content Placeholder 8"/>
          <p:cNvSpPr>
            <a:spLocks noGrp="1"/>
          </p:cNvSpPr>
          <p:nvPr>
            <p:ph sz="quarter" idx="12"/>
          </p:nvPr>
        </p:nvSpPr>
        <p:spPr>
          <a:xfrm>
            <a:off x="209551" y="847730"/>
            <a:ext cx="8734425" cy="54197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039742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379728"/>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18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169" indent="-171389">
              <a:buFont typeface="Arial" panose="020B0604020202020204" pitchFamily="34" charset="0"/>
              <a:buChar char="-"/>
              <a:defRPr sz="1500" baseline="0">
                <a:solidFill>
                  <a:schemeClr val="tx1"/>
                </a:solidFill>
                <a:latin typeface="Arial" charset="0"/>
              </a:defRPr>
            </a:lvl2pPr>
            <a:lvl3pPr marL="856949" indent="-171389">
              <a:buFont typeface="Arial" charset="0"/>
              <a:buChar char="•"/>
              <a:defRPr sz="1350" baseline="0">
                <a:solidFill>
                  <a:schemeClr val="tx1"/>
                </a:solidFill>
                <a:latin typeface="Arial" charset="0"/>
              </a:defRPr>
            </a:lvl3pPr>
            <a:lvl4pPr marL="1242576" indent="-214238">
              <a:buFont typeface="Arial" panose="020B0604020202020204" pitchFamily="34" charset="0"/>
              <a:buChar char="-"/>
              <a:defRPr sz="1200" baseline="0">
                <a:solidFill>
                  <a:schemeClr val="tx1"/>
                </a:solidFill>
                <a:latin typeface="Arial" charset="0"/>
              </a:defRPr>
            </a:lvl4pPr>
            <a:lvl5pPr marL="1542509" indent="-171389">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67467"/>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41"/>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589828"/>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91" y="1720798"/>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18"/>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58"/>
            <a:ext cx="1629561" cy="273531"/>
          </a:xfrm>
          <a:prstGeom prst="rect">
            <a:avLst/>
          </a:prstGeom>
        </p:spPr>
      </p:pic>
      <p:sp>
        <p:nvSpPr>
          <p:cNvPr id="9" name="Picture Placeholder 8"/>
          <p:cNvSpPr>
            <a:spLocks noGrp="1"/>
          </p:cNvSpPr>
          <p:nvPr>
            <p:ph type="pic" sz="quarter" idx="13"/>
          </p:nvPr>
        </p:nvSpPr>
        <p:spPr>
          <a:xfrm>
            <a:off x="5608638" y="1725957"/>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91" y="5126730"/>
            <a:ext cx="5082577"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2036342260"/>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432789"/>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9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58"/>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20"/>
            <a:ext cx="3005538" cy="369887"/>
          </a:xfrm>
        </p:spPr>
        <p:txBody>
          <a:bodyPr>
            <a:noAutofit/>
          </a:bodyPr>
          <a:lstStyle>
            <a:lvl1pPr marL="0" indent="0">
              <a:buNone/>
              <a:defRPr sz="165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45" y="659732"/>
            <a:ext cx="8537575" cy="461379"/>
          </a:xfrm>
        </p:spPr>
        <p:txBody>
          <a:bodyPr>
            <a:noAutofit/>
          </a:bodyPr>
          <a:lstStyle>
            <a:lvl1pPr marL="0" indent="0">
              <a:buFontTx/>
              <a:buNone/>
              <a:defRPr sz="2250" b="1" i="0" cap="none" baseline="0"/>
            </a:lvl1pPr>
            <a:lvl2pPr marL="342900" indent="0">
              <a:buFontTx/>
              <a:buNone/>
              <a:defRPr sz="2250" cap="none" baseline="0"/>
            </a:lvl2pPr>
            <a:lvl3pPr marL="685800" indent="0">
              <a:buFontTx/>
              <a:buNone/>
              <a:defRPr sz="2250" cap="none" baseline="0"/>
            </a:lvl3pPr>
            <a:lvl4pPr marL="1028700" indent="0">
              <a:buFontTx/>
              <a:buNone/>
              <a:defRPr sz="2250" cap="none" baseline="0"/>
            </a:lvl4pPr>
            <a:lvl5pPr marL="1371600" indent="0">
              <a:buFontTx/>
              <a:buNone/>
              <a:defRPr sz="225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257175" indent="-257175">
              <a:buFont typeface="Arial" charset="0"/>
              <a:buChar char="•"/>
              <a:defRPr sz="1650" baseline="0">
                <a:solidFill>
                  <a:schemeClr val="accent1"/>
                </a:solidFill>
              </a:defRPr>
            </a:lvl1pPr>
            <a:lvl2pPr marL="514350" indent="-171450">
              <a:buFont typeface=".AppleSystemUIFont" charset="-120"/>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AppleSystemUIFont" charset="-120"/>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45" y="5588016"/>
            <a:ext cx="2898775" cy="257629"/>
          </a:xfrm>
        </p:spPr>
        <p:txBody>
          <a:bodyPr>
            <a:noAutofit/>
          </a:bodyPr>
          <a:lstStyle>
            <a:lvl1pPr marL="0" indent="0">
              <a:buFontTx/>
              <a:buNone/>
              <a:defRPr sz="750" baseline="0"/>
            </a:lvl1pPr>
            <a:lvl2pPr marL="342900" indent="0">
              <a:buFontTx/>
              <a:buNone/>
              <a:defRPr sz="750" baseline="0"/>
            </a:lvl2pPr>
            <a:lvl3pPr marL="685800" indent="0">
              <a:buFontTx/>
              <a:buNone/>
              <a:defRPr sz="750" baseline="0"/>
            </a:lvl3pPr>
            <a:lvl4pPr marL="1028700" indent="0">
              <a:buFontTx/>
              <a:buNone/>
              <a:defRPr sz="750" baseline="0"/>
            </a:lvl4pPr>
            <a:lvl5pPr marL="1371600" indent="0">
              <a:buFontTx/>
              <a:buNone/>
              <a:defRPr sz="750" baseline="0"/>
            </a:lvl5pPr>
          </a:lstStyle>
          <a:p>
            <a:pPr lvl="0"/>
            <a:r>
              <a:rPr lang="en-US" smtClean="0"/>
              <a:t>Edit Master text styles</a:t>
            </a:r>
          </a:p>
        </p:txBody>
      </p:sp>
    </p:spTree>
    <p:extLst>
      <p:ext uri="{BB962C8B-B14F-4D97-AF65-F5344CB8AC3E}">
        <p14:creationId xmlns:p14="http://schemas.microsoft.com/office/powerpoint/2010/main" val="1507431937"/>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64"/>
            <a:ext cx="2133600" cy="190125"/>
          </a:xfrm>
          <a:prstGeom prst="rect">
            <a:avLst/>
          </a:prstGeom>
        </p:spPr>
        <p:txBody>
          <a:bodyPr vert="horz" lIns="91418" tIns="45709" rIns="91418" bIns="45709" rtlCol="0" anchor="ctr"/>
          <a:lstStyle>
            <a:lvl1pPr algn="ctr">
              <a:defRPr sz="750">
                <a:solidFill>
                  <a:schemeClr val="bg1"/>
                </a:solidFill>
                <a:latin typeface="Minion Pro"/>
              </a:defRPr>
            </a:lvl1pPr>
          </a:lstStyle>
          <a:p>
            <a:pPr defTabSz="342819"/>
            <a:fld id="{B58F48A6-A3E1-4848-9AC3-B43F560BE4FE}" type="slidenum">
              <a:rPr lang="en-US" smtClean="0">
                <a:solidFill>
                  <a:prstClr val="white"/>
                </a:solidFill>
              </a:rPr>
              <a:pPr defTabSz="342819"/>
              <a:t>‹#›</a:t>
            </a:fld>
            <a:endParaRPr lang="en-US" dirty="0">
              <a:solidFill>
                <a:prstClr val="white"/>
              </a:solidFill>
            </a:endParaRPr>
          </a:p>
        </p:txBody>
      </p:sp>
      <p:sp>
        <p:nvSpPr>
          <p:cNvPr id="5" name="Title 1"/>
          <p:cNvSpPr>
            <a:spLocks noGrp="1"/>
          </p:cNvSpPr>
          <p:nvPr>
            <p:ph type="title"/>
          </p:nvPr>
        </p:nvSpPr>
        <p:spPr>
          <a:xfrm>
            <a:off x="308919" y="240541"/>
            <a:ext cx="8464378" cy="487490"/>
          </a:xfrm>
        </p:spPr>
        <p:txBody>
          <a:bodyPr>
            <a:normAutofit/>
          </a:bodyPr>
          <a:lstStyle>
            <a:lvl1pPr>
              <a:defRPr sz="1800" b="1" cap="all" baseline="0">
                <a:latin typeface="Arial" charset="0"/>
              </a:defRPr>
            </a:lvl1pPr>
          </a:lstStyle>
          <a:p>
            <a:r>
              <a:rPr lang="en-US" dirty="0"/>
              <a:t>Click to edit Master title style</a:t>
            </a:r>
          </a:p>
        </p:txBody>
      </p:sp>
      <p:sp>
        <p:nvSpPr>
          <p:cNvPr id="7" name="Slide Number Placeholder 5"/>
          <p:cNvSpPr txBox="1">
            <a:spLocks/>
          </p:cNvSpPr>
          <p:nvPr userDrawn="1"/>
        </p:nvSpPr>
        <p:spPr>
          <a:xfrm>
            <a:off x="4226808" y="6467336"/>
            <a:ext cx="536158" cy="303364"/>
          </a:xfrm>
          <a:prstGeom prst="rect">
            <a:avLst/>
          </a:prstGeom>
        </p:spPr>
        <p:txBody>
          <a:bodyPr lIns="68564" tIns="34282" rIns="68564" bIns="34282"/>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z="750" smtClean="0">
                <a:solidFill>
                  <a:srgbClr val="000000"/>
                </a:solidFill>
              </a:rPr>
              <a:pPr/>
              <a:t>‹#›</a:t>
            </a:fld>
            <a:endParaRPr lang="en-US" sz="750"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5242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4"/>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04"/>
            <a:ext cx="2406093" cy="365125"/>
          </a:xfrm>
          <a:prstGeom prst="rect">
            <a:avLst/>
          </a:prstGeom>
        </p:spPr>
        <p:txBody>
          <a:bodyPr/>
          <a:lstStyle>
            <a:lvl1pPr algn="l">
              <a:defRPr baseline="0">
                <a:solidFill>
                  <a:schemeClr val="tx1"/>
                </a:solidFill>
                <a:latin typeface="Arial" charset="0"/>
              </a:defRPr>
            </a:lvl1pPr>
          </a:lstStyle>
          <a:p>
            <a:endParaRPr lang="en-US" dirty="0"/>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5608638" y="1725955"/>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5082577"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29833153"/>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92240"/>
            <a:ext cx="536158" cy="303364"/>
          </a:xfrm>
        </p:spPr>
        <p:txBody>
          <a:bodyPr/>
          <a:lstStyle>
            <a:lvl1pPr algn="ctr">
              <a:defRPr sz="6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493762"/>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0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6"/>
            <a:ext cx="3005538" cy="369887"/>
          </a:xfrm>
        </p:spPr>
        <p:txBody>
          <a:bodyPr>
            <a:noAutofit/>
          </a:bodyPr>
          <a:lstStyle>
            <a:lvl1pPr marL="0" indent="0">
              <a:buNone/>
              <a:defRPr sz="165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8" y="659732"/>
            <a:ext cx="8537575" cy="461379"/>
          </a:xfrm>
        </p:spPr>
        <p:txBody>
          <a:bodyPr>
            <a:noAutofit/>
          </a:bodyPr>
          <a:lstStyle>
            <a:lvl1pPr marL="0" indent="0">
              <a:buFontTx/>
              <a:buNone/>
              <a:defRPr sz="2250" b="1" i="0" cap="none" baseline="0"/>
            </a:lvl1pPr>
            <a:lvl2pPr marL="342900" indent="0">
              <a:buFontTx/>
              <a:buNone/>
              <a:defRPr sz="2250" cap="none" baseline="0"/>
            </a:lvl2pPr>
            <a:lvl3pPr marL="685800" indent="0">
              <a:buFontTx/>
              <a:buNone/>
              <a:defRPr sz="2250" cap="none" baseline="0"/>
            </a:lvl3pPr>
            <a:lvl4pPr marL="1028700" indent="0">
              <a:buFontTx/>
              <a:buNone/>
              <a:defRPr sz="2250" cap="none" baseline="0"/>
            </a:lvl4pPr>
            <a:lvl5pPr marL="1371600" indent="0">
              <a:buFontTx/>
              <a:buNone/>
              <a:defRPr sz="225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257175" indent="-257175">
              <a:buFont typeface="Arial" charset="0"/>
              <a:buChar char="•"/>
              <a:defRPr sz="1650" baseline="0">
                <a:solidFill>
                  <a:schemeClr val="accent1"/>
                </a:solidFill>
              </a:defRPr>
            </a:lvl1pPr>
            <a:lvl2pPr marL="514350" indent="-171450">
              <a:buFont typeface=".AppleSystemUIFont" charset="-120"/>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AppleSystemUIFont" charset="-120"/>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8" y="5588002"/>
            <a:ext cx="2898775" cy="257629"/>
          </a:xfrm>
        </p:spPr>
        <p:txBody>
          <a:bodyPr>
            <a:noAutofit/>
          </a:bodyPr>
          <a:lstStyle>
            <a:lvl1pPr marL="0" indent="0">
              <a:buFontTx/>
              <a:buNone/>
              <a:defRPr sz="750" baseline="0"/>
            </a:lvl1pPr>
            <a:lvl2pPr marL="342900" indent="0">
              <a:buFontTx/>
              <a:buNone/>
              <a:defRPr sz="750" baseline="0"/>
            </a:lvl2pPr>
            <a:lvl3pPr marL="685800" indent="0">
              <a:buFontTx/>
              <a:buNone/>
              <a:defRPr sz="750" baseline="0"/>
            </a:lvl3pPr>
            <a:lvl4pPr marL="1028700" indent="0">
              <a:buFontTx/>
              <a:buNone/>
              <a:defRPr sz="750" baseline="0"/>
            </a:lvl4pPr>
            <a:lvl5pPr marL="1371600" indent="0">
              <a:buFontTx/>
              <a:buNone/>
              <a:defRPr sz="750" baseline="0"/>
            </a:lvl5pPr>
          </a:lstStyle>
          <a:p>
            <a:pPr lvl="0"/>
            <a:r>
              <a:rPr lang="en-US" smtClean="0"/>
              <a:t>Edit Master text styles</a:t>
            </a:r>
          </a:p>
        </p:txBody>
      </p:sp>
    </p:spTree>
    <p:extLst>
      <p:ext uri="{BB962C8B-B14F-4D97-AF65-F5344CB8AC3E}">
        <p14:creationId xmlns:p14="http://schemas.microsoft.com/office/powerpoint/2010/main" val="4187886055"/>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8" y="6409944"/>
            <a:ext cx="536158" cy="303364"/>
          </a:xfrm>
          <a:prstGeom prst="rect">
            <a:avLst/>
          </a:prstGeom>
        </p:spPr>
        <p:txBody>
          <a:bodyPr/>
          <a:lstStyle>
            <a:lvl1pPr algn="ctr">
              <a:defRPr sz="6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604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91617"/>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8" y="6409944"/>
            <a:ext cx="536158" cy="303364"/>
          </a:xfrm>
          <a:prstGeom prst="rect">
            <a:avLst/>
          </a:prstGeom>
        </p:spPr>
        <p:txBody>
          <a:bodyPr/>
          <a:lstStyle>
            <a:lvl1pPr algn="ctr">
              <a:defRPr sz="6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771396"/>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8" y="6409944"/>
            <a:ext cx="536158" cy="303364"/>
          </a:xfrm>
          <a:prstGeom prst="rect">
            <a:avLst/>
          </a:prstGeom>
        </p:spPr>
        <p:txBody>
          <a:bodyPr/>
          <a:lstStyle>
            <a:lvl1pPr algn="ctr">
              <a:defRPr sz="6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308920" y="6528816"/>
            <a:ext cx="3215390" cy="184666"/>
          </a:xfrm>
          <a:prstGeom prst="rect">
            <a:avLst/>
          </a:prstGeom>
          <a:noFill/>
        </p:spPr>
        <p:txBody>
          <a:bodyPr wrap="square" rtlCol="0">
            <a:spAutoFit/>
          </a:bodyPr>
          <a:lstStyle/>
          <a:p>
            <a:r>
              <a:rPr lang="en-US" sz="600" i="1" dirty="0" smtClean="0"/>
              <a:t>TJNAF Annual Lab Plan Presentation 6/14/18</a:t>
            </a:r>
            <a:endParaRPr lang="en-US" sz="600" i="1" dirty="0"/>
          </a:p>
        </p:txBody>
      </p:sp>
    </p:spTree>
    <p:extLst>
      <p:ext uri="{BB962C8B-B14F-4D97-AF65-F5344CB8AC3E}">
        <p14:creationId xmlns:p14="http://schemas.microsoft.com/office/powerpoint/2010/main" val="3795100502"/>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7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8" y="6409944"/>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11370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4"/>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04"/>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5608638" y="1725955"/>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5082577"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714312669"/>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09944"/>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146242"/>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1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6"/>
            <a:ext cx="3005538" cy="369887"/>
          </a:xfrm>
        </p:spPr>
        <p:txBody>
          <a:bodyPr>
            <a:noAutofit/>
          </a:bodyPr>
          <a:lstStyle>
            <a:lvl1pPr marL="0" indent="0">
              <a:buNone/>
              <a:defRPr sz="165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8" y="659732"/>
            <a:ext cx="8537575" cy="461379"/>
          </a:xfrm>
        </p:spPr>
        <p:txBody>
          <a:bodyPr>
            <a:noAutofit/>
          </a:bodyPr>
          <a:lstStyle>
            <a:lvl1pPr marL="0" indent="0">
              <a:buFontTx/>
              <a:buNone/>
              <a:defRPr sz="2250" b="1" i="0" cap="none" baseline="0"/>
            </a:lvl1pPr>
            <a:lvl2pPr marL="342900" indent="0">
              <a:buFontTx/>
              <a:buNone/>
              <a:defRPr sz="2250" cap="none" baseline="0"/>
            </a:lvl2pPr>
            <a:lvl3pPr marL="685800" indent="0">
              <a:buFontTx/>
              <a:buNone/>
              <a:defRPr sz="2250" cap="none" baseline="0"/>
            </a:lvl3pPr>
            <a:lvl4pPr marL="1028700" indent="0">
              <a:buFontTx/>
              <a:buNone/>
              <a:defRPr sz="2250" cap="none" baseline="0"/>
            </a:lvl4pPr>
            <a:lvl5pPr marL="1371600" indent="0">
              <a:buFontTx/>
              <a:buNone/>
              <a:defRPr sz="225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257175" indent="-257175">
              <a:buFont typeface="Arial" charset="0"/>
              <a:buChar char="•"/>
              <a:defRPr sz="1650" baseline="0">
                <a:solidFill>
                  <a:schemeClr val="accent1"/>
                </a:solidFill>
              </a:defRPr>
            </a:lvl1pPr>
            <a:lvl2pPr marL="514350" indent="-171450">
              <a:buFont typeface=".AppleSystemUIFont" charset="-120"/>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AppleSystemUIFont" charset="-120"/>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8" y="5588002"/>
            <a:ext cx="2898775" cy="257629"/>
          </a:xfrm>
        </p:spPr>
        <p:txBody>
          <a:bodyPr>
            <a:noAutofit/>
          </a:bodyPr>
          <a:lstStyle>
            <a:lvl1pPr marL="0" indent="0">
              <a:buFontTx/>
              <a:buNone/>
              <a:defRPr sz="750" baseline="0"/>
            </a:lvl1pPr>
            <a:lvl2pPr marL="342900" indent="0">
              <a:buFontTx/>
              <a:buNone/>
              <a:defRPr sz="750" baseline="0"/>
            </a:lvl2pPr>
            <a:lvl3pPr marL="685800" indent="0">
              <a:buFontTx/>
              <a:buNone/>
              <a:defRPr sz="750" baseline="0"/>
            </a:lvl3pPr>
            <a:lvl4pPr marL="1028700" indent="0">
              <a:buFontTx/>
              <a:buNone/>
              <a:defRPr sz="750" baseline="0"/>
            </a:lvl4pPr>
            <a:lvl5pPr marL="1371600" indent="0">
              <a:buFontTx/>
              <a:buNone/>
              <a:defRPr sz="750" baseline="0"/>
            </a:lvl5pPr>
          </a:lstStyle>
          <a:p>
            <a:pPr lvl="0"/>
            <a:r>
              <a:rPr lang="en-US" smtClean="0"/>
              <a:t>Edit Master text styles</a:t>
            </a:r>
          </a:p>
        </p:txBody>
      </p:sp>
    </p:spTree>
    <p:extLst>
      <p:ext uri="{BB962C8B-B14F-4D97-AF65-F5344CB8AC3E}">
        <p14:creationId xmlns:p14="http://schemas.microsoft.com/office/powerpoint/2010/main" val="1132336829"/>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58026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406515"/>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896173"/>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85577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7"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441198"/>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8"/>
            <a:ext cx="2133600" cy="190125"/>
          </a:xfrm>
          <a:prstGeom prst="rect">
            <a:avLst/>
          </a:prstGeom>
        </p:spPr>
        <p:txBody>
          <a:bodyPr vert="horz" lIns="91440" tIns="45720" rIns="91440" bIns="45720" rtlCol="0" anchor="ctr"/>
          <a:lstStyle>
            <a:lvl1pPr algn="ctr">
              <a:defRPr sz="750">
                <a:solidFill>
                  <a:schemeClr val="bg1"/>
                </a:solidFill>
                <a:latin typeface="Minion Pro"/>
              </a:defRPr>
            </a:lvl1pPr>
          </a:lstStyle>
          <a:p>
            <a:pPr defTabSz="342900"/>
            <a:fld id="{B58F48A6-A3E1-4848-9AC3-B43F560BE4FE}" type="slidenum">
              <a:rPr lang="en-US" smtClean="0">
                <a:solidFill>
                  <a:prstClr val="white"/>
                </a:solidFill>
              </a:rPr>
              <a:pPr defTabSz="3429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8"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z="750" smtClean="0">
                <a:solidFill>
                  <a:srgbClr val="000000"/>
                </a:solidFill>
              </a:rPr>
              <a:pPr/>
              <a:t>‹#›</a:t>
            </a:fld>
            <a:endParaRPr lang="en-US" sz="750"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900971"/>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599" y="2941865"/>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8" y="1720794"/>
            <a:ext cx="4051834" cy="324667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4506688" y="1725953"/>
            <a:ext cx="4630964"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332388" y="5126730"/>
            <a:ext cx="4051834"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8"/>
            <a:ext cx="2057400" cy="365125"/>
          </a:xfrm>
          <a:prstGeom prst="rect">
            <a:avLst/>
          </a:prstGeom>
        </p:spPr>
        <p:txBody>
          <a:bodyPr/>
          <a:lstStyle>
            <a:lvl1pPr>
              <a:defRPr>
                <a:solidFill>
                  <a:schemeClr val="tx1"/>
                </a:solidFill>
              </a:defRPr>
            </a:lvl1pPr>
          </a:lstStyle>
          <a:p>
            <a:endParaRPr lang="en-US" dirty="0">
              <a:solidFill>
                <a:srgbClr val="000000"/>
              </a:solidFill>
            </a:endParaRPr>
          </a:p>
        </p:txBody>
      </p:sp>
    </p:spTree>
    <p:extLst>
      <p:ext uri="{BB962C8B-B14F-4D97-AF65-F5344CB8AC3E}">
        <p14:creationId xmlns:p14="http://schemas.microsoft.com/office/powerpoint/2010/main" val="1776609822"/>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8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978450"/>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2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1" y="966055"/>
            <a:ext cx="4086997"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2410980"/>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2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5"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5" y="3439836"/>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1762017"/>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2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5"/>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5" y="983118"/>
            <a:ext cx="4148781" cy="5364633"/>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1964329"/>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1" y="983116"/>
            <a:ext cx="4086225" cy="2381250"/>
          </a:xfrm>
          <a:solidFill>
            <a:schemeClr val="accent2"/>
          </a:solid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1" y="3595166"/>
            <a:ext cx="4086225"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032432135"/>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3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7"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266834071"/>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2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5"/>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5" y="3439833"/>
            <a:ext cx="4148781" cy="2907916"/>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5" y="983116"/>
            <a:ext cx="4148781"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152612010"/>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3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4"/>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5" y="939512"/>
            <a:ext cx="4148781" cy="2907916"/>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5" y="3966757"/>
            <a:ext cx="4148781"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29939756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2718123450"/>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_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599" y="2941865"/>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7" y="505595"/>
            <a:ext cx="5774500" cy="617838"/>
          </a:xfrm>
        </p:spPr>
        <p:txBody>
          <a:bodyPr anchor="b">
            <a:noAutofit/>
          </a:bodyPr>
          <a:lstStyle>
            <a:lvl1pPr algn="l">
              <a:defRPr sz="225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4506688" y="1725953"/>
            <a:ext cx="4630964"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9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8"/>
            <a:ext cx="2057400" cy="365125"/>
          </a:xfrm>
          <a:prstGeom prst="rect">
            <a:avLst/>
          </a:prstGeom>
        </p:spPr>
        <p:txBody>
          <a:bodyPr/>
          <a:lstStyle>
            <a:lvl1pPr>
              <a:defRPr>
                <a:solidFill>
                  <a:schemeClr val="tx1"/>
                </a:solidFill>
              </a:defRPr>
            </a:lvl1pPr>
          </a:lstStyle>
          <a:p>
            <a:endParaRPr lang="en-US" dirty="0">
              <a:solidFill>
                <a:srgbClr val="000000"/>
              </a:solidFill>
            </a:endParaRP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05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9" y="1726359"/>
            <a:ext cx="4098242" cy="3861333"/>
          </a:xfrm>
        </p:spPr>
        <p:txBody>
          <a:bodyPr>
            <a:normAutofit/>
          </a:bodyPr>
          <a:lstStyle>
            <a:lvl1pPr marL="257175" indent="-257175">
              <a:buFont typeface="Arial" charset="0"/>
              <a:buChar char="•"/>
              <a:defRPr sz="1650" baseline="0">
                <a:solidFill>
                  <a:schemeClr val="accent1"/>
                </a:solidFill>
              </a:defRPr>
            </a:lvl1pPr>
            <a:lvl2pPr marL="514350" indent="-171450">
              <a:buFont typeface=".PingFangSC-Regular" charset="-122"/>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PingFangSC-Regular" charset="-122"/>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61188736"/>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all"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91" y="1720798"/>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pic>
        <p:nvPicPr>
          <p:cNvPr id="27" name="Picture 2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18"/>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92909" y="6450058"/>
            <a:ext cx="1629561" cy="273531"/>
          </a:xfrm>
          <a:prstGeom prst="rect">
            <a:avLst/>
          </a:prstGeom>
        </p:spPr>
      </p:pic>
      <p:sp>
        <p:nvSpPr>
          <p:cNvPr id="9" name="Picture Placeholder 8"/>
          <p:cNvSpPr>
            <a:spLocks noGrp="1"/>
          </p:cNvSpPr>
          <p:nvPr>
            <p:ph type="pic" sz="quarter" idx="13"/>
          </p:nvPr>
        </p:nvSpPr>
        <p:spPr>
          <a:xfrm>
            <a:off x="5608638" y="1725957"/>
            <a:ext cx="3529012" cy="3935413"/>
          </a:xfrm>
          <a:blipFill>
            <a:blip r:embed="rId7"/>
            <a:stretch>
              <a:fillRect/>
            </a:stretch>
          </a:blip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91" y="5126730"/>
            <a:ext cx="5082577" cy="420862"/>
          </a:xfrm>
        </p:spPr>
        <p:txBody>
          <a:bodyPr>
            <a:normAutofit/>
          </a:bodyPr>
          <a:lstStyle>
            <a:lvl1pPr marL="0" indent="0">
              <a:buFontTx/>
              <a:buNone/>
              <a:defRPr sz="1650" baseline="0">
                <a:solidFill>
                  <a:schemeClr val="accent6"/>
                </a:solidFill>
              </a:defRPr>
            </a:lvl1pPr>
          </a:lstStyle>
          <a:p>
            <a:pPr lvl="0"/>
            <a:r>
              <a:rPr lang="en-US" dirty="0"/>
              <a:t>Author</a:t>
            </a:r>
          </a:p>
        </p:txBody>
      </p:sp>
    </p:spTree>
    <p:extLst>
      <p:ext uri="{BB962C8B-B14F-4D97-AF65-F5344CB8AC3E}">
        <p14:creationId xmlns:p14="http://schemas.microsoft.com/office/powerpoint/2010/main" val="177865378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sz="105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73312"/>
            <a:ext cx="536158" cy="303364"/>
          </a:xfrm>
        </p:spPr>
        <p:txBody>
          <a:bodyPr/>
          <a:lstStyle>
            <a:lvl1pPr algn="ctr">
              <a:defRPr sz="788"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95899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Footer Placeholder 3"/>
          <p:cNvSpPr>
            <a:spLocks noGrp="1"/>
          </p:cNvSpPr>
          <p:nvPr>
            <p:ph type="ftr" sz="quarter" idx="11"/>
          </p:nvPr>
        </p:nvSpPr>
        <p:spPr>
          <a:xfrm>
            <a:off x="308920" y="6467336"/>
            <a:ext cx="3917888" cy="311322"/>
          </a:xfrm>
          <a:prstGeom prst="rect">
            <a:avLst/>
          </a:prstGeom>
        </p:spPr>
        <p:txBody>
          <a:bodyPr/>
          <a:lstStyle>
            <a:lvl1pPr>
              <a:defRPr sz="1050">
                <a:latin typeface="Arial" panose="020B0604020202020204" pitchFamily="34" charset="0"/>
                <a:cs typeface="Arial" panose="020B0604020202020204" pitchFamily="34" charset="0"/>
              </a:defRPr>
            </a:lvl1pPr>
          </a:lstStyle>
          <a:p>
            <a:endParaRPr lang="en-US" dirty="0">
              <a:solidFill>
                <a:srgbClr val="000000"/>
              </a:solidFill>
            </a:endParaRPr>
          </a:p>
        </p:txBody>
      </p:sp>
      <p:sp>
        <p:nvSpPr>
          <p:cNvPr id="11" name="Slide Number Placeholder 5"/>
          <p:cNvSpPr>
            <a:spLocks noGrp="1"/>
          </p:cNvSpPr>
          <p:nvPr>
            <p:ph type="sldNum" sz="quarter" idx="12"/>
          </p:nvPr>
        </p:nvSpPr>
        <p:spPr>
          <a:xfrm>
            <a:off x="4226808" y="6473312"/>
            <a:ext cx="536158" cy="303364"/>
          </a:xfrm>
        </p:spPr>
        <p:txBody>
          <a:bodyPr/>
          <a:lstStyle>
            <a:lvl1pPr algn="ctr">
              <a:defRPr sz="788"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7011490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9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sz="1050" baseline="0">
                <a:solidFill>
                  <a:schemeClr val="tx1"/>
                </a:solidFill>
                <a:latin typeface="Arial" charset="0"/>
              </a:defRPr>
            </a:lvl1pPr>
          </a:lstStyle>
          <a:p>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a:spLocks noGrp="1"/>
          </p:cNvSpPr>
          <p:nvPr>
            <p:ph type="sldNum" sz="quarter" idx="12"/>
          </p:nvPr>
        </p:nvSpPr>
        <p:spPr>
          <a:xfrm>
            <a:off x="4226808" y="6473312"/>
            <a:ext cx="536158" cy="303364"/>
          </a:xfrm>
        </p:spPr>
        <p:txBody>
          <a:bodyPr/>
          <a:lstStyle>
            <a:lvl1pPr algn="ctr">
              <a:defRPr sz="788"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985807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91" y="1720798"/>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18"/>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58"/>
            <a:ext cx="1629561" cy="273531"/>
          </a:xfrm>
          <a:prstGeom prst="rect">
            <a:avLst/>
          </a:prstGeom>
        </p:spPr>
      </p:pic>
      <p:sp>
        <p:nvSpPr>
          <p:cNvPr id="9" name="Picture Placeholder 8"/>
          <p:cNvSpPr>
            <a:spLocks noGrp="1"/>
          </p:cNvSpPr>
          <p:nvPr>
            <p:ph type="pic" sz="quarter" idx="13"/>
          </p:nvPr>
        </p:nvSpPr>
        <p:spPr>
          <a:xfrm>
            <a:off x="5608638" y="1725957"/>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91" y="5126730"/>
            <a:ext cx="5082577"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777845220"/>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spTree>
    <p:extLst>
      <p:ext uri="{BB962C8B-B14F-4D97-AF65-F5344CB8AC3E}">
        <p14:creationId xmlns:p14="http://schemas.microsoft.com/office/powerpoint/2010/main" val="2242912581"/>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2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58"/>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20"/>
            <a:ext cx="3005538" cy="369887"/>
          </a:xfrm>
        </p:spPr>
        <p:txBody>
          <a:bodyPr>
            <a:noAutofit/>
          </a:bodyPr>
          <a:lstStyle>
            <a:lvl1pPr marL="0" indent="0">
              <a:buNone/>
              <a:defRPr sz="165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45" y="659732"/>
            <a:ext cx="8537575" cy="461379"/>
          </a:xfrm>
        </p:spPr>
        <p:txBody>
          <a:bodyPr>
            <a:noAutofit/>
          </a:bodyPr>
          <a:lstStyle>
            <a:lvl1pPr marL="0" indent="0">
              <a:buFontTx/>
              <a:buNone/>
              <a:defRPr sz="2250" b="1" i="0" cap="none" baseline="0"/>
            </a:lvl1pPr>
            <a:lvl2pPr marL="342900" indent="0">
              <a:buFontTx/>
              <a:buNone/>
              <a:defRPr sz="2250" cap="none" baseline="0"/>
            </a:lvl2pPr>
            <a:lvl3pPr marL="685800" indent="0">
              <a:buFontTx/>
              <a:buNone/>
              <a:defRPr sz="2250" cap="none" baseline="0"/>
            </a:lvl3pPr>
            <a:lvl4pPr marL="1028700" indent="0">
              <a:buFontTx/>
              <a:buNone/>
              <a:defRPr sz="2250" cap="none" baseline="0"/>
            </a:lvl4pPr>
            <a:lvl5pPr marL="1371600" indent="0">
              <a:buFontTx/>
              <a:buNone/>
              <a:defRPr sz="225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257175" indent="-257175">
              <a:buFont typeface="Arial" charset="0"/>
              <a:buChar char="•"/>
              <a:defRPr sz="1650" baseline="0">
                <a:solidFill>
                  <a:schemeClr val="accent1"/>
                </a:solidFill>
              </a:defRPr>
            </a:lvl1pPr>
            <a:lvl2pPr marL="514350" indent="-171450">
              <a:buFont typeface=".AppleSystemUIFont" charset="-120"/>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AppleSystemUIFont" charset="-120"/>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45" y="5588016"/>
            <a:ext cx="2898775" cy="257629"/>
          </a:xfrm>
        </p:spPr>
        <p:txBody>
          <a:bodyPr>
            <a:noAutofit/>
          </a:bodyPr>
          <a:lstStyle>
            <a:lvl1pPr marL="0" indent="0">
              <a:buFontTx/>
              <a:buNone/>
              <a:defRPr sz="750" baseline="0"/>
            </a:lvl1pPr>
            <a:lvl2pPr marL="342900" indent="0">
              <a:buFontTx/>
              <a:buNone/>
              <a:defRPr sz="750" baseline="0"/>
            </a:lvl2pPr>
            <a:lvl3pPr marL="685800" indent="0">
              <a:buFontTx/>
              <a:buNone/>
              <a:defRPr sz="750" baseline="0"/>
            </a:lvl3pPr>
            <a:lvl4pPr marL="1028700" indent="0">
              <a:buFontTx/>
              <a:buNone/>
              <a:defRPr sz="750" baseline="0"/>
            </a:lvl4pPr>
            <a:lvl5pPr marL="1371600" indent="0">
              <a:buFontTx/>
              <a:buNone/>
              <a:defRPr sz="750" baseline="0"/>
            </a:lvl5pPr>
          </a:lstStyle>
          <a:p>
            <a:pPr lvl="0"/>
            <a:r>
              <a:rPr lang="en-US" smtClean="0"/>
              <a:t>Edit Master text styles</a:t>
            </a:r>
          </a:p>
        </p:txBody>
      </p:sp>
    </p:spTree>
    <p:extLst>
      <p:ext uri="{BB962C8B-B14F-4D97-AF65-F5344CB8AC3E}">
        <p14:creationId xmlns:p14="http://schemas.microsoft.com/office/powerpoint/2010/main" val="790177796"/>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62"/>
            <a:ext cx="2133600" cy="190125"/>
          </a:xfrm>
          <a:prstGeom prst="rect">
            <a:avLst/>
          </a:prstGeom>
        </p:spPr>
        <p:txBody>
          <a:bodyPr vert="horz" lIns="91440" tIns="45720" rIns="91440" bIns="45720" rtlCol="0" anchor="ctr"/>
          <a:lstStyle>
            <a:lvl1pPr algn="ctr">
              <a:defRPr sz="750">
                <a:solidFill>
                  <a:schemeClr val="bg1"/>
                </a:solidFill>
                <a:latin typeface="Minion Pro"/>
              </a:defRPr>
            </a:lvl1pPr>
          </a:lstStyle>
          <a:p>
            <a:pPr defTabSz="342900"/>
            <a:fld id="{B58F48A6-A3E1-4848-9AC3-B43F560BE4FE}" type="slidenum">
              <a:rPr lang="en-US" smtClean="0">
                <a:solidFill>
                  <a:prstClr val="white"/>
                </a:solidFill>
              </a:rPr>
              <a:pPr defTabSz="3429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8"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z="750" smtClean="0">
                <a:solidFill>
                  <a:srgbClr val="000000"/>
                </a:solidFill>
              </a:rPr>
              <a:pPr/>
              <a:t>‹#›</a:t>
            </a:fld>
            <a:endParaRPr lang="en-US" sz="750"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808660"/>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8" name="Slide Number Placeholder 4"/>
          <p:cNvSpPr txBox="1">
            <a:spLocks/>
          </p:cNvSpPr>
          <p:nvPr userDrawn="1"/>
        </p:nvSpPr>
        <p:spPr>
          <a:xfrm>
            <a:off x="3505200" y="6550378"/>
            <a:ext cx="2133600" cy="190125"/>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z="750" smtClean="0">
                <a:solidFill>
                  <a:srgbClr val="FFFFFF"/>
                </a:solidFill>
              </a:rPr>
              <a:pPr/>
              <a:t>‹#›</a:t>
            </a:fld>
            <a:endParaRPr lang="en-US" sz="750" dirty="0">
              <a:solidFill>
                <a:srgbClr val="FFFFFF"/>
              </a:solidFill>
            </a:endParaRPr>
          </a:p>
        </p:txBody>
      </p:sp>
      <p:sp>
        <p:nvSpPr>
          <p:cNvPr id="9" name="Text Box 5"/>
          <p:cNvSpPr txBox="1">
            <a:spLocks noChangeArrowheads="1"/>
          </p:cNvSpPr>
          <p:nvPr userDrawn="1"/>
        </p:nvSpPr>
        <p:spPr bwMode="auto">
          <a:xfrm>
            <a:off x="1219200" y="6496838"/>
            <a:ext cx="6629400" cy="207749"/>
          </a:xfrm>
          <a:prstGeom prst="rect">
            <a:avLst/>
          </a:prstGeom>
          <a:noFill/>
          <a:ln w="9525">
            <a:noFill/>
            <a:miter lim="800000"/>
            <a:headEnd/>
            <a:tailEnd/>
          </a:ln>
          <a:effectLst/>
        </p:spPr>
        <p:txBody>
          <a:bodyPr wrap="square">
            <a:spAutoFit/>
          </a:bodyPr>
          <a:lstStyle/>
          <a:p>
            <a:pPr algn="ctr" hangingPunct="0">
              <a:spcBef>
                <a:spcPts val="75"/>
              </a:spcBef>
              <a:defRPr sz="1800" b="0" i="0" u="none" strike="noStrike" kern="0" cap="none" spc="0" baseline="0">
                <a:solidFill>
                  <a:srgbClr val="000000"/>
                </a:solidFill>
                <a:uFillTx/>
              </a:defRPr>
            </a:pPr>
            <a:fld id="{689EDE09-E4EE-4782-BF53-0BC46E61FA20}" type="slidenum">
              <a:rPr lang="en-US" sz="750" kern="0">
                <a:solidFill>
                  <a:srgbClr val="FFFFFF"/>
                </a:solidFill>
              </a:rPr>
              <a:pPr algn="ctr" hangingPunct="0">
                <a:spcBef>
                  <a:spcPts val="75"/>
                </a:spcBef>
                <a:defRPr sz="1800" b="0" i="0" u="none" strike="noStrike" kern="0" cap="none" spc="0" baseline="0">
                  <a:solidFill>
                    <a:srgbClr val="000000"/>
                  </a:solidFill>
                  <a:uFillTx/>
                </a:defRPr>
              </a:pPr>
              <a:t>‹#›</a:t>
            </a:fld>
            <a:endParaRPr lang="en-US" sz="750" kern="0" dirty="0">
              <a:solidFill>
                <a:srgbClr val="FFFFFF"/>
              </a:solidFill>
              <a:latin typeface="Arial" pitchFamily="34"/>
              <a:cs typeface="Arial" pitchFamily="34"/>
            </a:endParaRPr>
          </a:p>
        </p:txBody>
      </p:sp>
      <p:sp>
        <p:nvSpPr>
          <p:cNvPr id="10" name="Slide Number Placeholder 4"/>
          <p:cNvSpPr txBox="1">
            <a:spLocks/>
          </p:cNvSpPr>
          <p:nvPr userDrawn="1"/>
        </p:nvSpPr>
        <p:spPr>
          <a:xfrm>
            <a:off x="2200275" y="6545359"/>
            <a:ext cx="2133600" cy="190125"/>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0" dirty="0" smtClean="0">
                <a:solidFill>
                  <a:srgbClr val="FFFFFF"/>
                </a:solidFill>
                <a:latin typeface="Arial" panose="020B0604020202020204" pitchFamily="34" charset="0"/>
                <a:cs typeface="Arial" panose="020B0604020202020204" pitchFamily="34" charset="0"/>
              </a:rPr>
              <a:t>DOE-OMB Visit Sept. 7, 2017</a:t>
            </a:r>
            <a:endParaRPr lang="en-US" sz="750"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19"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21" name="Straight Connector 20"/>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50896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09944"/>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484918"/>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userDrawn="1">
  <p:cSld name="2_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78"/>
            <a:ext cx="2133600" cy="190125"/>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z="750" smtClean="0">
                <a:solidFill>
                  <a:srgbClr val="FFFFFF"/>
                </a:solidFill>
              </a:rPr>
              <a:pPr/>
              <a:t>‹#›</a:t>
            </a:fld>
            <a:endParaRPr lang="en-US" sz="750" dirty="0">
              <a:solidFill>
                <a:srgbClr val="FFFFFF"/>
              </a:solidFill>
            </a:endParaRPr>
          </a:p>
        </p:txBody>
      </p:sp>
      <p:sp>
        <p:nvSpPr>
          <p:cNvPr id="10" name="Slide Number Placeholder 4"/>
          <p:cNvSpPr txBox="1">
            <a:spLocks/>
          </p:cNvSpPr>
          <p:nvPr userDrawn="1"/>
        </p:nvSpPr>
        <p:spPr>
          <a:xfrm>
            <a:off x="2200275" y="6545359"/>
            <a:ext cx="2133600" cy="190125"/>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0" dirty="0" smtClean="0">
                <a:solidFill>
                  <a:srgbClr val="FFFFFF"/>
                </a:solidFill>
                <a:latin typeface="Arial" panose="020B0604020202020204" pitchFamily="34" charset="0"/>
                <a:cs typeface="Arial" panose="020B0604020202020204" pitchFamily="34" charset="0"/>
              </a:rPr>
              <a:t>DOE-OMB Visit Sept. 7, 2017</a:t>
            </a:r>
            <a:endParaRPr lang="en-US" sz="750"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14"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16" name="Straight Connector 15"/>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842943"/>
      </p:ext>
    </p:extLst>
  </p:cSld>
  <p:clrMapOvr>
    <a:masterClrMapping/>
  </p:clrMapOvr>
  <p:transition spd="med"/>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0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593514"/>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3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43"/>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3439833"/>
            <a:ext cx="4148781" cy="2907916"/>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6" y="983116"/>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577676795"/>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3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8" y="966055"/>
            <a:ext cx="4086997"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983549"/>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3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2" y="983116"/>
            <a:ext cx="4086225" cy="2381250"/>
          </a:xfrm>
          <a:blipFill>
            <a:blip r:embed="rId3"/>
            <a:stretch>
              <a:fillRect/>
            </a:stretch>
          </a:blip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2"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540346622"/>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3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6"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3439843"/>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465728"/>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3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43"/>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983118"/>
            <a:ext cx="4148781" cy="5364633"/>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1865078"/>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4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5"/>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939512"/>
            <a:ext cx="4148781" cy="2907916"/>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6" y="3966757"/>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1926629718"/>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4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7"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blipFill>
            <a:blip r:embed="rId3"/>
            <a:stretch>
              <a:fillRect/>
            </a:stretch>
          </a:blip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4213552499"/>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3_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599" y="2941865"/>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8" y="505595"/>
            <a:ext cx="5774500" cy="617838"/>
          </a:xfrm>
        </p:spPr>
        <p:txBody>
          <a:bodyPr anchor="b">
            <a:noAutofit/>
          </a:bodyPr>
          <a:lstStyle>
            <a:lvl1pPr algn="l">
              <a:defRPr sz="225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58"/>
            <a:ext cx="1629561" cy="273531"/>
          </a:xfrm>
          <a:prstGeom prst="rect">
            <a:avLst/>
          </a:prstGeom>
        </p:spPr>
      </p:pic>
      <p:sp>
        <p:nvSpPr>
          <p:cNvPr id="9" name="Picture Placeholder 8"/>
          <p:cNvSpPr>
            <a:spLocks noGrp="1"/>
          </p:cNvSpPr>
          <p:nvPr>
            <p:ph type="pic" sz="quarter" idx="13"/>
          </p:nvPr>
        </p:nvSpPr>
        <p:spPr>
          <a:xfrm>
            <a:off x="4506688" y="1725953"/>
            <a:ext cx="4630964" cy="3821639"/>
          </a:xfrm>
          <a:blipFill>
            <a:blip r:embed="rId7"/>
            <a:stretch>
              <a:fillRect/>
            </a:stretch>
          </a:blipFill>
        </p:spPr>
        <p:txBody>
          <a:bodyPr/>
          <a:lstStyle/>
          <a:p>
            <a:r>
              <a:rPr lang="en-US" smtClean="0"/>
              <a:t>Drag picture to placeholder or click icon to add</a:t>
            </a:r>
            <a:endParaRPr lang="en-US" dirty="0"/>
          </a:p>
        </p:txBody>
      </p:sp>
      <p:sp>
        <p:nvSpPr>
          <p:cNvPr id="16" name="Text Placeholder 6"/>
          <p:cNvSpPr>
            <a:spLocks noGrp="1"/>
          </p:cNvSpPr>
          <p:nvPr>
            <p:ph type="body" sz="quarter" idx="17" hasCustomPrompt="1"/>
          </p:nvPr>
        </p:nvSpPr>
        <p:spPr>
          <a:xfrm>
            <a:off x="318640" y="1750855"/>
            <a:ext cx="4098242" cy="3861333"/>
          </a:xfrm>
        </p:spPr>
        <p:txBody>
          <a:bodyPr>
            <a:normAutofit/>
          </a:bodyPr>
          <a:lstStyle>
            <a:lvl1pPr marL="257175" indent="-257175">
              <a:buFont typeface="Arial" charset="0"/>
              <a:buChar char="•"/>
              <a:defRPr sz="1650" baseline="0">
                <a:solidFill>
                  <a:schemeClr val="accent1"/>
                </a:solidFill>
              </a:defRPr>
            </a:lvl1pPr>
            <a:lvl2pPr marL="514350" indent="-171450">
              <a:buFont typeface=".PingFangSC-Regular" charset="-122"/>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PingFangSC-Regular" charset="-122"/>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0877173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819247343"/>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91" y="1720798"/>
            <a:ext cx="5082577" cy="280120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7" y="5560518"/>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58"/>
            <a:ext cx="1629561" cy="273531"/>
          </a:xfrm>
          <a:prstGeom prst="rect">
            <a:avLst/>
          </a:prstGeom>
        </p:spPr>
      </p:pic>
      <p:sp>
        <p:nvSpPr>
          <p:cNvPr id="9" name="Picture Placeholder 8"/>
          <p:cNvSpPr>
            <a:spLocks noGrp="1"/>
          </p:cNvSpPr>
          <p:nvPr>
            <p:ph type="pic" sz="quarter" idx="13"/>
          </p:nvPr>
        </p:nvSpPr>
        <p:spPr>
          <a:xfrm>
            <a:off x="5608638" y="1725957"/>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91" y="5126730"/>
            <a:ext cx="5082577" cy="420862"/>
          </a:xfrm>
        </p:spPr>
        <p:txBody>
          <a:bodyPr>
            <a:normAutofit/>
          </a:bodyPr>
          <a:lstStyle>
            <a:lvl1pPr marL="0" indent="0">
              <a:buFontTx/>
              <a:buNone/>
              <a:defRPr sz="165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2888990707"/>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Arial" panose="020B0604020202020204" pitchFamily="34" charset="0"/>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Arial" panose="020B0604020202020204" pitchFamily="34" charset="0"/>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639310"/>
      </p:ext>
    </p:extLst>
  </p:cSld>
  <p:clrMapOvr>
    <a:masterClrMapping/>
  </p:clrMapOvr>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3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58"/>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20"/>
            <a:ext cx="3005538" cy="369887"/>
          </a:xfrm>
        </p:spPr>
        <p:txBody>
          <a:bodyPr>
            <a:noAutofit/>
          </a:bodyPr>
          <a:lstStyle>
            <a:lvl1pPr marL="0" indent="0">
              <a:buNone/>
              <a:defRPr sz="165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45" y="659732"/>
            <a:ext cx="8537575" cy="461379"/>
          </a:xfrm>
        </p:spPr>
        <p:txBody>
          <a:bodyPr>
            <a:noAutofit/>
          </a:bodyPr>
          <a:lstStyle>
            <a:lvl1pPr marL="0" indent="0">
              <a:buFontTx/>
              <a:buNone/>
              <a:defRPr sz="2250" b="1" i="0" cap="none" baseline="0"/>
            </a:lvl1pPr>
            <a:lvl2pPr marL="342900" indent="0">
              <a:buFontTx/>
              <a:buNone/>
              <a:defRPr sz="2250" cap="none" baseline="0"/>
            </a:lvl2pPr>
            <a:lvl3pPr marL="685800" indent="0">
              <a:buFontTx/>
              <a:buNone/>
              <a:defRPr sz="2250" cap="none" baseline="0"/>
            </a:lvl3pPr>
            <a:lvl4pPr marL="1028700" indent="0">
              <a:buFontTx/>
              <a:buNone/>
              <a:defRPr sz="2250" cap="none" baseline="0"/>
            </a:lvl4pPr>
            <a:lvl5pPr marL="1371600" indent="0">
              <a:buFontTx/>
              <a:buNone/>
              <a:defRPr sz="225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257175" indent="-257175">
              <a:buFont typeface="Arial" charset="0"/>
              <a:buChar char="•"/>
              <a:defRPr sz="1650" baseline="0">
                <a:solidFill>
                  <a:schemeClr val="accent1"/>
                </a:solidFill>
              </a:defRPr>
            </a:lvl1pPr>
            <a:lvl2pPr marL="514350" indent="-171450">
              <a:buFont typeface=".AppleSystemUIFont" charset="-120"/>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AppleSystemUIFont" charset="-120"/>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45" y="5588016"/>
            <a:ext cx="2898775" cy="257629"/>
          </a:xfrm>
        </p:spPr>
        <p:txBody>
          <a:bodyPr>
            <a:noAutofit/>
          </a:bodyPr>
          <a:lstStyle>
            <a:lvl1pPr marL="0" indent="0">
              <a:buFontTx/>
              <a:buNone/>
              <a:defRPr sz="750" baseline="0"/>
            </a:lvl1pPr>
            <a:lvl2pPr marL="342900" indent="0">
              <a:buFontTx/>
              <a:buNone/>
              <a:defRPr sz="750" baseline="0"/>
            </a:lvl2pPr>
            <a:lvl3pPr marL="685800" indent="0">
              <a:buFontTx/>
              <a:buNone/>
              <a:defRPr sz="750" baseline="0"/>
            </a:lvl3pPr>
            <a:lvl4pPr marL="1028700" indent="0">
              <a:buFontTx/>
              <a:buNone/>
              <a:defRPr sz="750" baseline="0"/>
            </a:lvl4pPr>
            <a:lvl5pPr marL="1371600" indent="0">
              <a:buFontTx/>
              <a:buNone/>
              <a:defRPr sz="750" baseline="0"/>
            </a:lvl5pPr>
          </a:lstStyle>
          <a:p>
            <a:pPr lvl="0"/>
            <a:r>
              <a:rPr lang="en-US" smtClean="0"/>
              <a:t>Edit Master text styles</a:t>
            </a:r>
          </a:p>
        </p:txBody>
      </p:sp>
    </p:spTree>
    <p:extLst>
      <p:ext uri="{BB962C8B-B14F-4D97-AF65-F5344CB8AC3E}">
        <p14:creationId xmlns:p14="http://schemas.microsoft.com/office/powerpoint/2010/main" val="445545710"/>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8" y="6467336"/>
            <a:ext cx="536158" cy="303364"/>
          </a:xfrm>
          <a:prstGeom prst="rect">
            <a:avLst/>
          </a:prstGeo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120733"/>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62"/>
            <a:ext cx="2133600" cy="190125"/>
          </a:xfrm>
          <a:prstGeom prst="rect">
            <a:avLst/>
          </a:prstGeom>
        </p:spPr>
        <p:txBody>
          <a:bodyPr vert="horz" lIns="91440" tIns="45720" rIns="91440" bIns="45720" rtlCol="0" anchor="ctr"/>
          <a:lstStyle>
            <a:lvl1pPr algn="ctr">
              <a:defRPr sz="750">
                <a:solidFill>
                  <a:schemeClr val="bg1"/>
                </a:solidFill>
                <a:latin typeface="Minion Pro"/>
              </a:defRPr>
            </a:lvl1pPr>
          </a:lstStyle>
          <a:p>
            <a:pPr defTabSz="342900"/>
            <a:fld id="{B58F48A6-A3E1-4848-9AC3-B43F560BE4FE}" type="slidenum">
              <a:rPr lang="en-US" smtClean="0">
                <a:solidFill>
                  <a:prstClr val="white"/>
                </a:solidFill>
              </a:rPr>
              <a:pPr defTabSz="3429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18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8"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z="750" smtClean="0">
                <a:solidFill>
                  <a:srgbClr val="000000"/>
                </a:solidFill>
              </a:rPr>
              <a:pPr/>
              <a:t>‹#›</a:t>
            </a:fld>
            <a:endParaRPr lang="en-US" sz="750"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276470"/>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8" name="Slide Number Placeholder 4"/>
          <p:cNvSpPr txBox="1">
            <a:spLocks/>
          </p:cNvSpPr>
          <p:nvPr userDrawn="1"/>
        </p:nvSpPr>
        <p:spPr>
          <a:xfrm>
            <a:off x="3505200" y="6550378"/>
            <a:ext cx="2133600" cy="190125"/>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z="750" smtClean="0">
                <a:solidFill>
                  <a:srgbClr val="FFFFFF"/>
                </a:solidFill>
              </a:rPr>
              <a:pPr/>
              <a:t>‹#›</a:t>
            </a:fld>
            <a:endParaRPr lang="en-US" sz="750" dirty="0">
              <a:solidFill>
                <a:srgbClr val="FFFFFF"/>
              </a:solidFill>
            </a:endParaRPr>
          </a:p>
        </p:txBody>
      </p:sp>
      <p:sp>
        <p:nvSpPr>
          <p:cNvPr id="9" name="Text Box 5"/>
          <p:cNvSpPr txBox="1">
            <a:spLocks noChangeArrowheads="1"/>
          </p:cNvSpPr>
          <p:nvPr userDrawn="1"/>
        </p:nvSpPr>
        <p:spPr bwMode="auto">
          <a:xfrm>
            <a:off x="1219200" y="6496838"/>
            <a:ext cx="6629400" cy="207749"/>
          </a:xfrm>
          <a:prstGeom prst="rect">
            <a:avLst/>
          </a:prstGeom>
          <a:noFill/>
          <a:ln w="9525">
            <a:noFill/>
            <a:miter lim="800000"/>
            <a:headEnd/>
            <a:tailEnd/>
          </a:ln>
          <a:effectLst/>
        </p:spPr>
        <p:txBody>
          <a:bodyPr wrap="square">
            <a:spAutoFit/>
          </a:bodyPr>
          <a:lstStyle/>
          <a:p>
            <a:pPr algn="ctr" hangingPunct="0">
              <a:spcBef>
                <a:spcPts val="75"/>
              </a:spcBef>
              <a:defRPr sz="1800" b="0" i="0" u="none" strike="noStrike" kern="0" cap="none" spc="0" baseline="0">
                <a:solidFill>
                  <a:srgbClr val="000000"/>
                </a:solidFill>
                <a:uFillTx/>
              </a:defRPr>
            </a:pPr>
            <a:fld id="{689EDE09-E4EE-4782-BF53-0BC46E61FA20}" type="slidenum">
              <a:rPr lang="en-US" sz="750" kern="0">
                <a:solidFill>
                  <a:srgbClr val="FFFFFF"/>
                </a:solidFill>
              </a:rPr>
              <a:pPr algn="ctr" hangingPunct="0">
                <a:spcBef>
                  <a:spcPts val="75"/>
                </a:spcBef>
                <a:defRPr sz="1800" b="0" i="0" u="none" strike="noStrike" kern="0" cap="none" spc="0" baseline="0">
                  <a:solidFill>
                    <a:srgbClr val="000000"/>
                  </a:solidFill>
                  <a:uFillTx/>
                </a:defRPr>
              </a:pPr>
              <a:t>‹#›</a:t>
            </a:fld>
            <a:endParaRPr lang="en-US" sz="750" kern="0" dirty="0">
              <a:solidFill>
                <a:srgbClr val="FFFFFF"/>
              </a:solidFill>
              <a:latin typeface="Arial" pitchFamily="34"/>
              <a:cs typeface="Arial" pitchFamily="34"/>
            </a:endParaRPr>
          </a:p>
        </p:txBody>
      </p:sp>
      <p:sp>
        <p:nvSpPr>
          <p:cNvPr id="10" name="Slide Number Placeholder 4"/>
          <p:cNvSpPr txBox="1">
            <a:spLocks/>
          </p:cNvSpPr>
          <p:nvPr userDrawn="1"/>
        </p:nvSpPr>
        <p:spPr>
          <a:xfrm>
            <a:off x="2200275" y="6545359"/>
            <a:ext cx="2133600" cy="190125"/>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0" dirty="0" smtClean="0">
                <a:solidFill>
                  <a:srgbClr val="FFFFFF"/>
                </a:solidFill>
                <a:latin typeface="Arial" panose="020B0604020202020204" pitchFamily="34" charset="0"/>
                <a:cs typeface="Arial" panose="020B0604020202020204" pitchFamily="34" charset="0"/>
              </a:rPr>
              <a:t>DOE-OMB Visit Sept. 7, 2017</a:t>
            </a:r>
            <a:endParaRPr lang="en-US" sz="750"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19"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21" name="Straight Connector 20"/>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744126"/>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userDrawn="1">
  <p:cSld name="3_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78"/>
            <a:ext cx="2133600" cy="190125"/>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z="750" smtClean="0">
                <a:solidFill>
                  <a:srgbClr val="FFFFFF"/>
                </a:solidFill>
              </a:rPr>
              <a:pPr/>
              <a:t>‹#›</a:t>
            </a:fld>
            <a:endParaRPr lang="en-US" sz="750" dirty="0">
              <a:solidFill>
                <a:srgbClr val="FFFFFF"/>
              </a:solidFill>
            </a:endParaRPr>
          </a:p>
        </p:txBody>
      </p:sp>
      <p:sp>
        <p:nvSpPr>
          <p:cNvPr id="10" name="Slide Number Placeholder 4"/>
          <p:cNvSpPr txBox="1">
            <a:spLocks/>
          </p:cNvSpPr>
          <p:nvPr userDrawn="1"/>
        </p:nvSpPr>
        <p:spPr>
          <a:xfrm>
            <a:off x="2200275" y="6545359"/>
            <a:ext cx="2133600" cy="190125"/>
          </a:xfrm>
          <a:prstGeom prst="rect">
            <a:avLst/>
          </a:prstGeom>
        </p:spPr>
        <p:txBody>
          <a:bodyPr vert="horz" lIns="68580" tIns="34290" rIns="68580" bIns="3429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0" dirty="0" smtClean="0">
                <a:solidFill>
                  <a:srgbClr val="FFFFFF"/>
                </a:solidFill>
                <a:latin typeface="Arial" panose="020B0604020202020204" pitchFamily="34" charset="0"/>
                <a:cs typeface="Arial" panose="020B0604020202020204" pitchFamily="34" charset="0"/>
              </a:rPr>
              <a:t>DOE-OMB Visit Sept. 7, 2017</a:t>
            </a:r>
            <a:endParaRPr lang="en-US" sz="750"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14"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16" name="Straight Connector 15"/>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769088"/>
      </p:ext>
    </p:extLst>
  </p:cSld>
  <p:clrMapOvr>
    <a:masterClrMapping/>
  </p:clrMapOvr>
  <p:transition spd="med"/>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347360"/>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4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43"/>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3439833"/>
            <a:ext cx="4148781" cy="2907916"/>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6" y="983116"/>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446778343"/>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4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8" y="966055"/>
            <a:ext cx="4086997"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165339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49055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4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2" y="983116"/>
            <a:ext cx="4086225" cy="2381250"/>
          </a:xfrm>
          <a:blipFill>
            <a:blip r:embed="rId3"/>
            <a:stretch>
              <a:fillRect/>
            </a:stretch>
          </a:blip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2"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444757812"/>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4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6"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3439843"/>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59046144"/>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4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43"/>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983118"/>
            <a:ext cx="4148781" cy="5364633"/>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08949590"/>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5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5"/>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6" y="939512"/>
            <a:ext cx="4148781" cy="2907916"/>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6" y="3966757"/>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992521722"/>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5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7"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9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blipFill>
            <a:blip r:embed="rId3"/>
            <a:stretch>
              <a:fillRect/>
            </a:stretch>
          </a:blip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207520553"/>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4_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599" y="2941865"/>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8" y="505595"/>
            <a:ext cx="5774500" cy="617838"/>
          </a:xfrm>
        </p:spPr>
        <p:txBody>
          <a:bodyPr anchor="b">
            <a:noAutofit/>
          </a:bodyPr>
          <a:lstStyle>
            <a:lvl1pPr algn="l">
              <a:defRPr sz="225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58"/>
            <a:ext cx="1629561" cy="273531"/>
          </a:xfrm>
          <a:prstGeom prst="rect">
            <a:avLst/>
          </a:prstGeom>
        </p:spPr>
      </p:pic>
      <p:sp>
        <p:nvSpPr>
          <p:cNvPr id="9" name="Picture Placeholder 8"/>
          <p:cNvSpPr>
            <a:spLocks noGrp="1"/>
          </p:cNvSpPr>
          <p:nvPr>
            <p:ph type="pic" sz="quarter" idx="13"/>
          </p:nvPr>
        </p:nvSpPr>
        <p:spPr>
          <a:xfrm>
            <a:off x="4506688" y="1725953"/>
            <a:ext cx="4630964" cy="3821639"/>
          </a:xfrm>
          <a:blipFill>
            <a:blip r:embed="rId7"/>
            <a:stretch>
              <a:fillRect/>
            </a:stretch>
          </a:blipFill>
        </p:spPr>
        <p:txBody>
          <a:bodyPr/>
          <a:lstStyle/>
          <a:p>
            <a:r>
              <a:rPr lang="en-US" smtClean="0"/>
              <a:t>Drag picture to placeholder or click icon to add</a:t>
            </a:r>
            <a:endParaRPr lang="en-US" dirty="0"/>
          </a:p>
        </p:txBody>
      </p:sp>
      <p:sp>
        <p:nvSpPr>
          <p:cNvPr id="16" name="Text Placeholder 6"/>
          <p:cNvSpPr>
            <a:spLocks noGrp="1"/>
          </p:cNvSpPr>
          <p:nvPr>
            <p:ph type="body" sz="quarter" idx="17" hasCustomPrompt="1"/>
          </p:nvPr>
        </p:nvSpPr>
        <p:spPr>
          <a:xfrm>
            <a:off x="318640" y="1750855"/>
            <a:ext cx="4098242" cy="3861333"/>
          </a:xfrm>
        </p:spPr>
        <p:txBody>
          <a:bodyPr>
            <a:normAutofit/>
          </a:bodyPr>
          <a:lstStyle>
            <a:lvl1pPr marL="257175" indent="-257175">
              <a:buFont typeface="Arial" charset="0"/>
              <a:buChar char="•"/>
              <a:defRPr sz="1650" baseline="0">
                <a:solidFill>
                  <a:schemeClr val="accent1"/>
                </a:solidFill>
              </a:defRPr>
            </a:lvl1pPr>
            <a:lvl2pPr marL="514350" indent="-171450">
              <a:buFont typeface=".PingFangSC-Regular" charset="-122"/>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PingFangSC-Regular" charset="-122"/>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49015643"/>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107973277"/>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385608"/>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3739142652"/>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14666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232662"/>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141025"/>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601257"/>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7"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727057"/>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9" name="Text Box 5"/>
          <p:cNvSpPr txBox="1">
            <a:spLocks noChangeArrowheads="1"/>
          </p:cNvSpPr>
          <p:nvPr userDrawn="1"/>
        </p:nvSpPr>
        <p:spPr bwMode="auto">
          <a:xfrm>
            <a:off x="1219200" y="6496822"/>
            <a:ext cx="6629400" cy="246221"/>
          </a:xfrm>
          <a:prstGeom prst="rect">
            <a:avLst/>
          </a:prstGeom>
          <a:noFill/>
          <a:ln w="9525">
            <a:noFill/>
            <a:miter lim="800000"/>
            <a:headEnd/>
            <a:tailEnd/>
          </a:ln>
          <a:effectLst/>
        </p:spPr>
        <p:txBody>
          <a:bodyPr wrap="square">
            <a:spAutoFit/>
          </a:bodyPr>
          <a:lstStyle/>
          <a:p>
            <a:pPr algn="ctr" hangingPunct="0">
              <a:spcBef>
                <a:spcPts val="100"/>
              </a:spcBef>
              <a:defRPr sz="1800" b="0" i="0" u="none" strike="noStrike" kern="0" cap="none" spc="0" baseline="0">
                <a:solidFill>
                  <a:srgbClr val="000000"/>
                </a:solidFill>
                <a:uFillTx/>
              </a:defRPr>
            </a:pPr>
            <a:fld id="{689EDE09-E4EE-4782-BF53-0BC46E61FA20}" type="slidenum">
              <a:rPr lang="en-US" sz="1000" kern="0">
                <a:solidFill>
                  <a:srgbClr val="FFFFFF"/>
                </a:solidFill>
              </a:rPr>
              <a:pPr algn="ctr" hangingPunct="0">
                <a:spcBef>
                  <a:spcPts val="100"/>
                </a:spcBef>
                <a:defRPr sz="1800" b="0" i="0" u="none" strike="noStrike" kern="0" cap="none" spc="0" baseline="0">
                  <a:solidFill>
                    <a:srgbClr val="000000"/>
                  </a:solidFill>
                  <a:uFillTx/>
                </a:defRPr>
              </a:pPr>
              <a:t>‹#›</a:t>
            </a:fld>
            <a:endParaRPr lang="en-US" sz="1000" dirty="0">
              <a:solidFill>
                <a:srgbClr val="FFFFFF"/>
              </a:solidFill>
              <a:latin typeface="Arial" pitchFamily="34"/>
              <a:cs typeface="Arial" pitchFamily="34"/>
            </a:endParaRPr>
          </a:p>
        </p:txBody>
      </p:sp>
      <p:sp>
        <p:nvSpPr>
          <p:cNvPr id="10" name="Slide Number Placeholder 4"/>
          <p:cNvSpPr txBox="1">
            <a:spLocks/>
          </p:cNvSpPr>
          <p:nvPr userDrawn="1"/>
        </p:nvSpPr>
        <p:spPr>
          <a:xfrm>
            <a:off x="2200275" y="6545343"/>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19"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21" name="Straight Connector 20"/>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141486"/>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userDrawn="1">
  <p:cSld name="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10" name="Slide Number Placeholder 4"/>
          <p:cNvSpPr txBox="1">
            <a:spLocks/>
          </p:cNvSpPr>
          <p:nvPr userDrawn="1"/>
        </p:nvSpPr>
        <p:spPr>
          <a:xfrm>
            <a:off x="2200275" y="6545343"/>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14"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16" name="Straight Connector 15"/>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242198"/>
      </p:ext>
    </p:extLst>
  </p:cSld>
  <p:clrMapOvr>
    <a:masterClrMapping/>
  </p:clrMapOvr>
  <p:transition spd="med"/>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737419"/>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554204135"/>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5390949"/>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blipFill>
            <a:blip r:embed="rId3"/>
            <a:stretch>
              <a:fillRect/>
            </a:stretch>
          </a:blip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0"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077728582"/>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612920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705679"/>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64187214"/>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1240685423"/>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blipFill>
            <a:blip r:embed="rId3"/>
            <a:stretch>
              <a:fillRect/>
            </a:stretch>
          </a:blip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4275969595"/>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blipFill>
            <a:blip r:embed="rId7"/>
            <a:stretch>
              <a:fillRect/>
            </a:stretch>
          </a:blipFill>
        </p:spPr>
        <p:txBody>
          <a:bodyPr/>
          <a:lstStyle/>
          <a:p>
            <a:r>
              <a:rPr lang="en-US" smtClean="0"/>
              <a:t>Drag picture to placeholder or click icon to add</a:t>
            </a:r>
            <a:endParaRPr lang="en-US" dirty="0"/>
          </a:p>
        </p:txBody>
      </p:sp>
      <p:sp>
        <p:nvSpPr>
          <p:cNvPr id="16" name="Text Placeholder 6"/>
          <p:cNvSpPr>
            <a:spLocks noGrp="1"/>
          </p:cNvSpPr>
          <p:nvPr>
            <p:ph type="body" sz="quarter" idx="17" hasCustomPrompt="1"/>
          </p:nvPr>
        </p:nvSpPr>
        <p:spPr>
          <a:xfrm>
            <a:off x="318638" y="1750849"/>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21827985"/>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30276232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09944"/>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36534" y="6555605"/>
            <a:ext cx="3215390" cy="215444"/>
          </a:xfrm>
          <a:prstGeom prst="rect">
            <a:avLst/>
          </a:prstGeom>
          <a:noFill/>
        </p:spPr>
        <p:txBody>
          <a:bodyPr wrap="square" rtlCol="0">
            <a:spAutoFit/>
          </a:bodyPr>
          <a:lstStyle/>
          <a:p>
            <a:r>
              <a:rPr lang="en-US" sz="800" i="1" dirty="0" smtClean="0"/>
              <a:t>TJNAF Annual Lab Plan Presentation 6/28/19</a:t>
            </a:r>
            <a:endParaRPr lang="en-US" sz="800" i="1" dirty="0"/>
          </a:p>
        </p:txBody>
      </p:sp>
    </p:spTree>
    <p:extLst>
      <p:ext uri="{BB962C8B-B14F-4D97-AF65-F5344CB8AC3E}">
        <p14:creationId xmlns:p14="http://schemas.microsoft.com/office/powerpoint/2010/main" val="708431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23593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7"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27926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77588375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87163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26598009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729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633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35050"/>
            <a:ext cx="536158" cy="303364"/>
          </a:xfrm>
          <a:prstGeom prst="rect">
            <a:avLst/>
          </a:prstGeom>
        </p:spPr>
        <p:txBody>
          <a:bodyPr/>
          <a:lstStyle>
            <a:lvl1pPr algn="ctr">
              <a:defRPr sz="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13596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9710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7"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9498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09944"/>
            <a:ext cx="536158" cy="303364"/>
          </a:xfrm>
          <a:prstGeom prst="rect">
            <a:avLst/>
          </a:prstGeom>
        </p:spPr>
        <p:txBody>
          <a:bodyPr/>
          <a:lstStyle>
            <a:lvl1pPr algn="ctr">
              <a:defRPr sz="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36534" y="6555605"/>
            <a:ext cx="3215390" cy="215444"/>
          </a:xfrm>
          <a:prstGeom prst="rect">
            <a:avLst/>
          </a:prstGeom>
          <a:noFill/>
        </p:spPr>
        <p:txBody>
          <a:bodyPr wrap="square" rtlCol="0">
            <a:spAutoFit/>
          </a:bodyPr>
          <a:lstStyle/>
          <a:p>
            <a:r>
              <a:rPr lang="en-US" sz="800" i="1" dirty="0" smtClean="0"/>
              <a:t>TJNAF Annual Lab Plan Presentation 6/28/19</a:t>
            </a:r>
            <a:endParaRPr lang="en-US" sz="800" i="1" dirty="0"/>
          </a:p>
        </p:txBody>
      </p:sp>
    </p:spTree>
    <p:extLst>
      <p:ext uri="{BB962C8B-B14F-4D97-AF65-F5344CB8AC3E}">
        <p14:creationId xmlns:p14="http://schemas.microsoft.com/office/powerpoint/2010/main" val="2343458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a:prstGeom prst="rect">
            <a:avLst/>
          </a:prstGeom>
        </p:spPr>
        <p:txBody>
          <a:bodyPr/>
          <a:lstStyle>
            <a:lvl1pPr>
              <a:defRPr>
                <a:solidFill>
                  <a:schemeClr val="tx1"/>
                </a:solidFill>
              </a:defRPr>
            </a:lvl1pPr>
          </a:lstStyle>
          <a:p>
            <a:fld id="{BDC57488-3539-8349-95E7-E0E3D7B2EDB0}" type="datetime2">
              <a:rPr lang="en-US" smtClean="0">
                <a:solidFill>
                  <a:srgbClr val="000000"/>
                </a:solidFill>
              </a:rPr>
              <a:pPr/>
              <a:t>Monday, November 4, 2019</a:t>
            </a:fld>
            <a:endParaRPr lang="en-US" dirty="0">
              <a:solidFill>
                <a:srgbClr val="000000"/>
              </a:solidFill>
            </a:endParaRPr>
          </a:p>
        </p:txBody>
      </p:sp>
    </p:spTree>
    <p:extLst>
      <p:ext uri="{BB962C8B-B14F-4D97-AF65-F5344CB8AC3E}">
        <p14:creationId xmlns:p14="http://schemas.microsoft.com/office/powerpoint/2010/main" val="133683829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70434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671013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298827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358536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19114764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32718833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99460613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r>
              <a:rPr lang="en-US"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41378032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a:prstGeom prst="rect">
            <a:avLst/>
          </a:prstGeom>
        </p:spPr>
        <p:txBody>
          <a:bodyPr/>
          <a:lstStyle>
            <a:lvl1pPr>
              <a:defRPr>
                <a:solidFill>
                  <a:schemeClr val="tx1"/>
                </a:solidFill>
              </a:defRPr>
            </a:lvl1pPr>
          </a:lstStyle>
          <a:p>
            <a:fld id="{BDC57488-3539-8349-95E7-E0E3D7B2EDB0}" type="datetime2">
              <a:rPr lang="en-US" smtClean="0">
                <a:solidFill>
                  <a:srgbClr val="000000"/>
                </a:solidFill>
              </a:rPr>
              <a:pPr/>
              <a:t>Monday, November 4, 2019</a:t>
            </a:fld>
            <a:endParaRPr lang="en-US" dirty="0">
              <a:solidFill>
                <a:srgbClr val="000000"/>
              </a:solidFill>
            </a:endParaRP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359459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09944"/>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53817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05890503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44851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399939152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0258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514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28781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32640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10" name="Slide Number Placeholder 4"/>
          <p:cNvSpPr txBox="1">
            <a:spLocks/>
          </p:cNvSpPr>
          <p:nvPr userDrawn="1"/>
        </p:nvSpPr>
        <p:spPr>
          <a:xfrm>
            <a:off x="2200275" y="6545343"/>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14"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16" name="Straight Connector 15"/>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906412"/>
      </p:ext>
    </p:extLst>
  </p:cSld>
  <p:clrMapOvr>
    <a:masterClrMapping/>
  </p:clrMapOvr>
  <p:transition spd="med"/>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0457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7" y="6492240"/>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z="800" smtClean="0">
                <a:solidFill>
                  <a:srgbClr val="000000"/>
                </a:solidFill>
              </a:rPr>
              <a:pPr/>
              <a:t>‹#›</a:t>
            </a:fld>
            <a:endParaRPr lang="en-US" sz="800"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635975"/>
      </p:ext>
    </p:extLst>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92449197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a:t>Author</a:t>
            </a:r>
          </a:p>
        </p:txBody>
      </p:sp>
    </p:spTree>
    <p:extLst>
      <p:ext uri="{BB962C8B-B14F-4D97-AF65-F5344CB8AC3E}">
        <p14:creationId xmlns:p14="http://schemas.microsoft.com/office/powerpoint/2010/main" val="37125967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9486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a:t>Click icon to add picture</a:t>
            </a:r>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a:t>Name, Title</a:t>
            </a:r>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a:t>Edit Master text styles</a:t>
            </a:r>
          </a:p>
        </p:txBody>
      </p:sp>
    </p:spTree>
    <p:extLst>
      <p:ext uri="{BB962C8B-B14F-4D97-AF65-F5344CB8AC3E}">
        <p14:creationId xmlns:p14="http://schemas.microsoft.com/office/powerpoint/2010/main" val="25415262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09944"/>
            <a:ext cx="536158" cy="303364"/>
          </a:xfrm>
        </p:spPr>
        <p:txBody>
          <a:bodyPr/>
          <a:lstStyle>
            <a:lvl1pPr algn="ctr">
              <a:defRPr sz="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621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7488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8928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7967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7" name="Slide Number Placeholder 5"/>
          <p:cNvSpPr txBox="1">
            <a:spLocks/>
          </p:cNvSpPr>
          <p:nvPr userDrawn="1"/>
        </p:nvSpPr>
        <p:spPr>
          <a:xfrm>
            <a:off x="4226807"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7683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a:t>Author</a:t>
            </a:r>
          </a:p>
        </p:txBody>
      </p:sp>
    </p:spTree>
    <p:extLst>
      <p:ext uri="{BB962C8B-B14F-4D97-AF65-F5344CB8AC3E}">
        <p14:creationId xmlns:p14="http://schemas.microsoft.com/office/powerpoint/2010/main" val="37321095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a:prstGeom prst="rect">
            <a:avLst/>
          </a:prstGeom>
        </p:spPr>
        <p:txBody>
          <a:bodyPr/>
          <a:lstStyle>
            <a:lvl1pPr algn="l">
              <a:defRPr sz="1400" baseline="0">
                <a:solidFill>
                  <a:schemeClr val="tx1"/>
                </a:solidFill>
                <a:latin typeface="Arial" charset="0"/>
              </a:defRPr>
            </a:lvl1pPr>
          </a:lstStyle>
          <a:p>
            <a:r>
              <a:rPr lang="en-US" dirty="0" smtClean="0"/>
              <a:t>FY18 Year-End PEMP Self Assessment</a:t>
            </a:r>
          </a:p>
        </p:txBody>
      </p:sp>
      <p:sp>
        <p:nvSpPr>
          <p:cNvPr id="6" name="Slide Number Placeholder 5"/>
          <p:cNvSpPr>
            <a:spLocks noGrp="1"/>
          </p:cNvSpPr>
          <p:nvPr>
            <p:ph type="sldNum" sz="quarter" idx="12"/>
          </p:nvPr>
        </p:nvSpPr>
        <p:spPr>
          <a:xfrm>
            <a:off x="4226807" y="6473312"/>
            <a:ext cx="536158" cy="303364"/>
          </a:xfrm>
        </p:spPr>
        <p:txBody>
          <a:bodyPr/>
          <a:lstStyle>
            <a:lvl1pPr algn="ctr">
              <a:defRPr sz="10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895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92240"/>
            <a:ext cx="536158" cy="303364"/>
          </a:xfrm>
        </p:spPr>
        <p:txBody>
          <a:bodyPr/>
          <a:lstStyle>
            <a:lvl1pPr algn="ctr">
              <a:defRPr sz="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36534" y="6555605"/>
            <a:ext cx="3215390" cy="215444"/>
          </a:xfrm>
          <a:prstGeom prst="rect">
            <a:avLst/>
          </a:prstGeom>
          <a:noFill/>
        </p:spPr>
        <p:txBody>
          <a:bodyPr wrap="square" rtlCol="0">
            <a:spAutoFit/>
          </a:bodyPr>
          <a:lstStyle/>
          <a:p>
            <a:r>
              <a:rPr lang="en-US" sz="800" i="1" dirty="0" smtClean="0"/>
              <a:t>TJNAF Annual Lab Plan Presentation 6/28/19</a:t>
            </a:r>
            <a:endParaRPr lang="en-US" sz="800" i="1" dirty="0"/>
          </a:p>
        </p:txBody>
      </p:sp>
    </p:spTree>
    <p:extLst>
      <p:ext uri="{BB962C8B-B14F-4D97-AF65-F5344CB8AC3E}">
        <p14:creationId xmlns:p14="http://schemas.microsoft.com/office/powerpoint/2010/main" val="2532315530"/>
      </p:ext>
    </p:extLst>
  </p:cSld>
  <p:clrMapOvr>
    <a:masterClrMapping/>
  </p:clrMapOvr>
  <p:timing>
    <p:tnLst>
      <p:par>
        <p:cTn id="1" dur="indefinite" restart="never" nodeType="tmRoot"/>
      </p:par>
    </p:tnLst>
  </p:timing>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8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smtClean="0"/>
              <a:t>Click icon to add picture</a:t>
            </a:r>
            <a:endParaRPr lang="en-US"/>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394502698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7" y="2941864"/>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8" y="1720795"/>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039" indent="0" algn="ctr">
              <a:buNone/>
              <a:defRPr sz="2000"/>
            </a:lvl2pPr>
            <a:lvl3pPr marL="914079" indent="0" algn="ctr">
              <a:buNone/>
              <a:defRPr sz="1800"/>
            </a:lvl3pPr>
            <a:lvl4pPr marL="1371119" indent="0" algn="ctr">
              <a:buNone/>
              <a:defRPr sz="1600"/>
            </a:lvl4pPr>
            <a:lvl5pPr marL="1828159" indent="0" algn="ctr">
              <a:buNone/>
              <a:defRPr sz="1600"/>
            </a:lvl5pPr>
            <a:lvl6pPr marL="2285199" indent="0" algn="ctr">
              <a:buNone/>
              <a:defRPr sz="1600"/>
            </a:lvl6pPr>
            <a:lvl7pPr marL="2742237" indent="0" algn="ctr">
              <a:buNone/>
              <a:defRPr sz="1600"/>
            </a:lvl7pPr>
            <a:lvl8pPr marL="3199278" indent="0" algn="ctr">
              <a:buNone/>
              <a:defRPr sz="1600"/>
            </a:lvl8pPr>
            <a:lvl9pPr marL="3656316"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8" y="6459472"/>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12" y="6450042"/>
            <a:ext cx="1629561" cy="273531"/>
          </a:xfrm>
          <a:prstGeom prst="rect">
            <a:avLst/>
          </a:prstGeom>
        </p:spPr>
      </p:pic>
      <p:sp>
        <p:nvSpPr>
          <p:cNvPr id="9" name="Picture Placeholder 8"/>
          <p:cNvSpPr>
            <a:spLocks noGrp="1"/>
          </p:cNvSpPr>
          <p:nvPr>
            <p:ph type="pic" sz="quarter" idx="13"/>
          </p:nvPr>
        </p:nvSpPr>
        <p:spPr>
          <a:xfrm>
            <a:off x="4506687" y="1725956"/>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8"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9"/>
            <a:ext cx="2057400" cy="365125"/>
          </a:xfrm>
          <a:prstGeom prst="rect">
            <a:avLst/>
          </a:prstGeo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2203168101"/>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08921" y="6467336"/>
            <a:ext cx="3917888" cy="311322"/>
          </a:xfrm>
          <a:prstGeom prst="rect">
            <a:avLst/>
          </a:prstGeom>
        </p:spPr>
        <p:txBody>
          <a:bodyPr/>
          <a:lstStyle>
            <a:lvl1pPr algn="l">
              <a:defRPr sz="1000" baseline="0">
                <a:solidFill>
                  <a:schemeClr val="tx1"/>
                </a:solidFill>
                <a:latin typeface="Arial" charset="0"/>
              </a:defRPr>
            </a:lvl1pPr>
          </a:lstStyle>
          <a:p>
            <a:r>
              <a:rPr lang="en-US" smtClean="0"/>
              <a:t>Annual NP 2021 Budget Presentation  </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4"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47153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966055"/>
            <a:ext cx="4148781" cy="5381694"/>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1" y="6467336"/>
            <a:ext cx="3917888" cy="311322"/>
          </a:xfrm>
          <a:prstGeom prst="rect">
            <a:avLst/>
          </a:prstGeom>
        </p:spPr>
        <p:txBody>
          <a:bodyPr/>
          <a:lstStyle>
            <a:lvl1pPr algn="l">
              <a:defRPr baseline="0">
                <a:solidFill>
                  <a:schemeClr val="tx1"/>
                </a:solidFill>
                <a:latin typeface="Arial" charset="0"/>
              </a:defRPr>
            </a:lvl1pPr>
          </a:lstStyle>
          <a:p>
            <a:r>
              <a:rPr lang="en-US" smtClean="0"/>
              <a:t>Annual NP 2021 Budget Presentation  </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4"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3" y="966055"/>
            <a:ext cx="4086997" cy="5381694"/>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9667250"/>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966055"/>
            <a:ext cx="4148781" cy="5381694"/>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1" y="6467336"/>
            <a:ext cx="3917888" cy="311322"/>
          </a:xfrm>
          <a:prstGeom prst="rect">
            <a:avLst/>
          </a:prstGeom>
        </p:spPr>
        <p:txBody>
          <a:bodyPr/>
          <a:lstStyle>
            <a:lvl1pPr algn="l">
              <a:defRPr baseline="0">
                <a:solidFill>
                  <a:schemeClr val="tx1"/>
                </a:solidFill>
                <a:latin typeface="Arial" charset="0"/>
              </a:defRPr>
            </a:lvl1pPr>
          </a:lstStyle>
          <a:p>
            <a:r>
              <a:rPr lang="en-US" smtClean="0"/>
              <a:t>Annual NP 2021 Budget Presentation  </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4"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7"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7" y="3439837"/>
            <a:ext cx="4148781" cy="2907915"/>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4091592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3439836"/>
            <a:ext cx="4148781" cy="2907915"/>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1" y="6467336"/>
            <a:ext cx="3917888" cy="311322"/>
          </a:xfrm>
          <a:prstGeom prst="rect">
            <a:avLst/>
          </a:prstGeom>
        </p:spPr>
        <p:txBody>
          <a:bodyPr/>
          <a:lstStyle>
            <a:lvl1pPr algn="l">
              <a:defRPr baseline="0">
                <a:solidFill>
                  <a:schemeClr val="tx1"/>
                </a:solidFill>
                <a:latin typeface="Arial" charset="0"/>
              </a:defRPr>
            </a:lvl1pPr>
          </a:lstStyle>
          <a:p>
            <a:r>
              <a:rPr lang="en-US" smtClean="0"/>
              <a:t>Annual NP 2021 Budget Presentation  </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4"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1"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7" y="983119"/>
            <a:ext cx="4148781" cy="5364633"/>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38058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966055"/>
            <a:ext cx="4148781" cy="5381694"/>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1" y="6467336"/>
            <a:ext cx="3917888" cy="311322"/>
          </a:xfrm>
          <a:prstGeom prst="rect">
            <a:avLst/>
          </a:prstGeom>
        </p:spPr>
        <p:txBody>
          <a:bodyPr/>
          <a:lstStyle>
            <a:lvl1pPr algn="l">
              <a:defRPr baseline="0">
                <a:solidFill>
                  <a:schemeClr val="tx1"/>
                </a:solidFill>
                <a:latin typeface="Arial" charset="0"/>
              </a:defRPr>
            </a:lvl1pPr>
          </a:lstStyle>
          <a:p>
            <a:r>
              <a:rPr lang="en-US" smtClean="0"/>
              <a:t>Annual NP 2021 Budget Presentation  </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4"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4214340229"/>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9" y="966055"/>
            <a:ext cx="4148781" cy="5381694"/>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1" y="6467336"/>
            <a:ext cx="3917888" cy="311322"/>
          </a:xfrm>
          <a:prstGeom prst="rect">
            <a:avLst/>
          </a:prstGeom>
        </p:spPr>
        <p:txBody>
          <a:bodyPr/>
          <a:lstStyle>
            <a:lvl1pPr algn="l">
              <a:defRPr baseline="0">
                <a:solidFill>
                  <a:schemeClr val="tx1"/>
                </a:solidFill>
                <a:latin typeface="Arial" charset="0"/>
              </a:defRPr>
            </a:lvl1pPr>
          </a:lstStyle>
          <a:p>
            <a:r>
              <a:rPr lang="en-US" smtClean="0"/>
              <a:t>Annual NP 2021 Budget Presentation  </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4"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66375672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3439836"/>
            <a:ext cx="4148781" cy="2907915"/>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1" y="6467336"/>
            <a:ext cx="3917888" cy="311322"/>
          </a:xfrm>
          <a:prstGeom prst="rect">
            <a:avLst/>
          </a:prstGeom>
        </p:spPr>
        <p:txBody>
          <a:bodyPr/>
          <a:lstStyle>
            <a:lvl1pPr algn="l">
              <a:defRPr baseline="0">
                <a:solidFill>
                  <a:schemeClr val="tx1"/>
                </a:solidFill>
                <a:latin typeface="Arial" charset="0"/>
              </a:defRPr>
            </a:lvl1pPr>
          </a:lstStyle>
          <a:p>
            <a:r>
              <a:rPr lang="en-US" smtClean="0"/>
              <a:t>Annual NP 2021 Budget Presentation  </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4"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1"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7" y="3439833"/>
            <a:ext cx="4148781" cy="2907916"/>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7" y="983116"/>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4123363140"/>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1" y="939515"/>
            <a:ext cx="4148781" cy="2907915"/>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1" y="6467336"/>
            <a:ext cx="3917888" cy="311322"/>
          </a:xfrm>
          <a:prstGeom prst="rect">
            <a:avLst/>
          </a:prstGeom>
        </p:spPr>
        <p:txBody>
          <a:bodyPr/>
          <a:lstStyle>
            <a:lvl1pPr algn="l">
              <a:defRPr baseline="0">
                <a:solidFill>
                  <a:schemeClr val="tx1"/>
                </a:solidFill>
                <a:latin typeface="Arial" charset="0"/>
              </a:defRPr>
            </a:lvl1pPr>
          </a:lstStyle>
          <a:p>
            <a:r>
              <a:rPr lang="en-US" smtClean="0"/>
              <a:t>Annual NP 2021 Budget Presentation  </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4"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1"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7" y="939512"/>
            <a:ext cx="4148781" cy="2907916"/>
          </a:xfrm>
        </p:spPr>
        <p:txBody>
          <a:bodyPr/>
          <a:lstStyle>
            <a:lvl1pPr>
              <a:defRPr sz="2200" baseline="0">
                <a:solidFill>
                  <a:schemeClr val="tx1"/>
                </a:solidFill>
                <a:latin typeface="Arial" charset="0"/>
              </a:defRPr>
            </a:lvl1pPr>
            <a:lvl2pPr marL="685559" indent="-228519">
              <a:buFont typeface="PingFangSC-Regular" charset="-122"/>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PingFangSC-Regular" charset="-122"/>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7" y="3966757"/>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29514455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2971412628"/>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7" y="2941864"/>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8" y="6459472"/>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12" y="6450042"/>
            <a:ext cx="1629561" cy="273531"/>
          </a:xfrm>
          <a:prstGeom prst="rect">
            <a:avLst/>
          </a:prstGeom>
        </p:spPr>
      </p:pic>
      <p:sp>
        <p:nvSpPr>
          <p:cNvPr id="9" name="Picture Placeholder 8"/>
          <p:cNvSpPr>
            <a:spLocks noGrp="1"/>
          </p:cNvSpPr>
          <p:nvPr>
            <p:ph type="pic" sz="quarter" idx="13"/>
          </p:nvPr>
        </p:nvSpPr>
        <p:spPr>
          <a:xfrm>
            <a:off x="4506687" y="1725956"/>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9"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9"/>
            <a:ext cx="2057400" cy="365125"/>
          </a:xfrm>
          <a:prstGeom prst="rect">
            <a:avLst/>
          </a:prstGeo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9"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60"/>
            <a:ext cx="4098242" cy="3861333"/>
          </a:xfrm>
        </p:spPr>
        <p:txBody>
          <a:bodyPr>
            <a:normAutofit/>
          </a:bodyPr>
          <a:lstStyle>
            <a:lvl1pPr marL="342780" indent="-342780">
              <a:buFont typeface="Arial" charset="0"/>
              <a:buChar char="•"/>
              <a:defRPr sz="2200" baseline="0">
                <a:solidFill>
                  <a:schemeClr val="accent1"/>
                </a:solidFill>
              </a:defRPr>
            </a:lvl1pPr>
            <a:lvl2pPr marL="685559" indent="-228519">
              <a:buFont typeface=".PingFangSC-Regular" charset="-122"/>
              <a:buChar char="－"/>
              <a:defRPr sz="2200" baseline="0">
                <a:solidFill>
                  <a:schemeClr val="accent1"/>
                </a:solidFill>
              </a:defRPr>
            </a:lvl2pPr>
            <a:lvl3pPr marL="1142599" indent="-228519">
              <a:buFont typeface="Arial" charset="0"/>
              <a:buChar char="•"/>
              <a:defRPr sz="2200" baseline="0">
                <a:solidFill>
                  <a:schemeClr val="accent1"/>
                </a:solidFill>
              </a:defRPr>
            </a:lvl3pPr>
            <a:lvl4pPr marL="1599638" indent="-228519">
              <a:buFont typeface=".PingFangSC-Regular" charset="-122"/>
              <a:buChar char="－"/>
              <a:defRPr sz="2200" baseline="0">
                <a:solidFill>
                  <a:schemeClr val="accent1"/>
                </a:solidFill>
              </a:defRPr>
            </a:lvl4pPr>
            <a:lvl5pPr marL="2056678" indent="-228519">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5957782"/>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4" name="Footer Placeholder 3"/>
          <p:cNvSpPr>
            <a:spLocks noGrp="1"/>
          </p:cNvSpPr>
          <p:nvPr>
            <p:ph type="ftr" sz="quarter" idx="10"/>
          </p:nvPr>
        </p:nvSpPr>
        <p:spPr>
          <a:xfrm>
            <a:off x="3028950" y="6356351"/>
            <a:ext cx="3086100" cy="365125"/>
          </a:xfrm>
          <a:prstGeom prst="rect">
            <a:avLst/>
          </a:prstGeom>
        </p:spPr>
        <p:txBody>
          <a:bodyPr/>
          <a:lstStyle/>
          <a:p>
            <a:r>
              <a:rPr lang="en-US" i="1" smtClean="0">
                <a:solidFill>
                  <a:prstClr val="white"/>
                </a:solidFill>
                <a:latin typeface="Arial" panose="020B0604020202020204" pitchFamily="34" charset="0"/>
                <a:cs typeface="Arial" panose="020B0604020202020204" pitchFamily="34" charset="0"/>
              </a:rPr>
              <a:t>Annual NP 2021 Budget Presentation  </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
        <p:nvSpPr>
          <p:cNvPr id="9" name="Content Placeholder 8"/>
          <p:cNvSpPr>
            <a:spLocks noGrp="1"/>
          </p:cNvSpPr>
          <p:nvPr>
            <p:ph sz="quarter" idx="12"/>
          </p:nvPr>
        </p:nvSpPr>
        <p:spPr>
          <a:xfrm>
            <a:off x="209550" y="847728"/>
            <a:ext cx="8734425" cy="54197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46813833"/>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559" indent="-228519">
              <a:buFont typeface="Arial" panose="020B0604020202020204" pitchFamily="34" charset="0"/>
              <a:buChar char="-"/>
              <a:defRPr sz="2000" baseline="0">
                <a:solidFill>
                  <a:schemeClr val="tx1"/>
                </a:solidFill>
                <a:latin typeface="Arial" charset="0"/>
              </a:defRPr>
            </a:lvl2pPr>
            <a:lvl3pPr marL="1142599" indent="-228519">
              <a:buFont typeface="Arial" charset="0"/>
              <a:buChar char="•"/>
              <a:defRPr sz="1800" baseline="0">
                <a:solidFill>
                  <a:schemeClr val="tx1"/>
                </a:solidFill>
                <a:latin typeface="Arial" charset="0"/>
              </a:defRPr>
            </a:lvl3pPr>
            <a:lvl4pPr marL="1656768" indent="-285650">
              <a:buFont typeface="Arial" panose="020B0604020202020204" pitchFamily="34" charset="0"/>
              <a:buChar char="-"/>
              <a:defRPr sz="1600" baseline="0">
                <a:solidFill>
                  <a:schemeClr val="tx1"/>
                </a:solidFill>
                <a:latin typeface="Arial" charset="0"/>
              </a:defRPr>
            </a:lvl4pPr>
            <a:lvl5pPr marL="2056678" indent="-228519">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4"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3516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41"/>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8"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3"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784454"/>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90" y="1720796"/>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16"/>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56"/>
            <a:ext cx="1629561" cy="273531"/>
          </a:xfrm>
          <a:prstGeom prst="rect">
            <a:avLst/>
          </a:prstGeom>
        </p:spPr>
      </p:pic>
      <p:sp>
        <p:nvSpPr>
          <p:cNvPr id="9" name="Picture Placeholder 8"/>
          <p:cNvSpPr>
            <a:spLocks noGrp="1"/>
          </p:cNvSpPr>
          <p:nvPr>
            <p:ph type="pic" sz="quarter" idx="13"/>
          </p:nvPr>
        </p:nvSpPr>
        <p:spPr>
          <a:xfrm>
            <a:off x="5608638" y="1725956"/>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90"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381354453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752766"/>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9_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56"/>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18"/>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44" y="659732"/>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44" y="5588014"/>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731521959"/>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62"/>
            <a:ext cx="2133600" cy="190125"/>
          </a:xfrm>
          <a:prstGeom prst="rect">
            <a:avLst/>
          </a:prstGeom>
        </p:spPr>
        <p:txBody>
          <a:bodyPr vert="horz" lIns="91418" tIns="45709" rIns="91418" bIns="45709" rtlCol="0" anchor="ctr"/>
          <a:lstStyle>
            <a:lvl1pPr algn="ctr">
              <a:defRPr sz="1000">
                <a:solidFill>
                  <a:schemeClr val="bg1"/>
                </a:solidFill>
                <a:latin typeface="Minion Pro"/>
              </a:defRPr>
            </a:lvl1pPr>
          </a:lstStyle>
          <a:p>
            <a:pPr defTabSz="457092"/>
            <a:fld id="{B58F48A6-A3E1-4848-9AC3-B43F560BE4FE}" type="slidenum">
              <a:rPr lang="en-US" smtClean="0">
                <a:solidFill>
                  <a:prstClr val="white"/>
                </a:solidFill>
              </a:rPr>
              <a:pPr defTabSz="457092"/>
              <a:t>‹#›</a:t>
            </a:fld>
            <a:endParaRPr lang="en-US" dirty="0">
              <a:solidFill>
                <a:prstClr val="white"/>
              </a:solidFill>
            </a:endParaRPr>
          </a:p>
        </p:txBody>
      </p:sp>
      <p:sp>
        <p:nvSpPr>
          <p:cNvPr id="5" name="Title 1"/>
          <p:cNvSpPr>
            <a:spLocks noGrp="1"/>
          </p:cNvSpPr>
          <p:nvPr>
            <p:ph type="title"/>
          </p:nvPr>
        </p:nvSpPr>
        <p:spPr>
          <a:xfrm>
            <a:off x="308919" y="240541"/>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7" name="Slide Number Placeholder 5"/>
          <p:cNvSpPr txBox="1">
            <a:spLocks/>
          </p:cNvSpPr>
          <p:nvPr userDrawn="1"/>
        </p:nvSpPr>
        <p:spPr>
          <a:xfrm>
            <a:off x="4226808" y="6467336"/>
            <a:ext cx="536158" cy="303364"/>
          </a:xfrm>
          <a:prstGeom prst="rect">
            <a:avLst/>
          </a:prstGeom>
        </p:spPr>
        <p:txBody>
          <a:bodyPr lIns="91418" tIns="45709" rIns="91418" bIns="45709"/>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2"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9233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3980795030"/>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92240"/>
            <a:ext cx="536158" cy="303364"/>
          </a:xfrm>
        </p:spPr>
        <p:txBody>
          <a:bodyPr/>
          <a:lstStyle>
            <a:lvl1pPr algn="ctr">
              <a:defRPr sz="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14190"/>
      </p:ext>
    </p:extLst>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250.xml"/><Relationship Id="rId117" Type="http://schemas.openxmlformats.org/officeDocument/2006/relationships/slideLayout" Target="../slideLayouts/slideLayout341.xml"/><Relationship Id="rId21" Type="http://schemas.openxmlformats.org/officeDocument/2006/relationships/slideLayout" Target="../slideLayouts/slideLayout245.xml"/><Relationship Id="rId42" Type="http://schemas.openxmlformats.org/officeDocument/2006/relationships/slideLayout" Target="../slideLayouts/slideLayout266.xml"/><Relationship Id="rId47" Type="http://schemas.openxmlformats.org/officeDocument/2006/relationships/slideLayout" Target="../slideLayouts/slideLayout271.xml"/><Relationship Id="rId63" Type="http://schemas.openxmlformats.org/officeDocument/2006/relationships/slideLayout" Target="../slideLayouts/slideLayout287.xml"/><Relationship Id="rId68" Type="http://schemas.openxmlformats.org/officeDocument/2006/relationships/slideLayout" Target="../slideLayouts/slideLayout292.xml"/><Relationship Id="rId84" Type="http://schemas.openxmlformats.org/officeDocument/2006/relationships/slideLayout" Target="../slideLayouts/slideLayout308.xml"/><Relationship Id="rId89" Type="http://schemas.openxmlformats.org/officeDocument/2006/relationships/slideLayout" Target="../slideLayouts/slideLayout313.xml"/><Relationship Id="rId112" Type="http://schemas.openxmlformats.org/officeDocument/2006/relationships/slideLayout" Target="../slideLayouts/slideLayout336.xml"/><Relationship Id="rId133" Type="http://schemas.openxmlformats.org/officeDocument/2006/relationships/slideLayout" Target="../slideLayouts/slideLayout357.xml"/><Relationship Id="rId138" Type="http://schemas.openxmlformats.org/officeDocument/2006/relationships/slideLayout" Target="../slideLayouts/slideLayout362.xml"/><Relationship Id="rId16" Type="http://schemas.openxmlformats.org/officeDocument/2006/relationships/slideLayout" Target="../slideLayouts/slideLayout240.xml"/><Relationship Id="rId107" Type="http://schemas.openxmlformats.org/officeDocument/2006/relationships/slideLayout" Target="../slideLayouts/slideLayout331.xml"/><Relationship Id="rId11" Type="http://schemas.openxmlformats.org/officeDocument/2006/relationships/slideLayout" Target="../slideLayouts/slideLayout235.xml"/><Relationship Id="rId32" Type="http://schemas.openxmlformats.org/officeDocument/2006/relationships/slideLayout" Target="../slideLayouts/slideLayout256.xml"/><Relationship Id="rId37" Type="http://schemas.openxmlformats.org/officeDocument/2006/relationships/slideLayout" Target="../slideLayouts/slideLayout261.xml"/><Relationship Id="rId53" Type="http://schemas.openxmlformats.org/officeDocument/2006/relationships/slideLayout" Target="../slideLayouts/slideLayout277.xml"/><Relationship Id="rId58" Type="http://schemas.openxmlformats.org/officeDocument/2006/relationships/slideLayout" Target="../slideLayouts/slideLayout282.xml"/><Relationship Id="rId74" Type="http://schemas.openxmlformats.org/officeDocument/2006/relationships/slideLayout" Target="../slideLayouts/slideLayout298.xml"/><Relationship Id="rId79" Type="http://schemas.openxmlformats.org/officeDocument/2006/relationships/slideLayout" Target="../slideLayouts/slideLayout303.xml"/><Relationship Id="rId102" Type="http://schemas.openxmlformats.org/officeDocument/2006/relationships/slideLayout" Target="../slideLayouts/slideLayout326.xml"/><Relationship Id="rId123" Type="http://schemas.openxmlformats.org/officeDocument/2006/relationships/slideLayout" Target="../slideLayouts/slideLayout347.xml"/><Relationship Id="rId128" Type="http://schemas.openxmlformats.org/officeDocument/2006/relationships/slideLayout" Target="../slideLayouts/slideLayout352.xml"/><Relationship Id="rId144" Type="http://schemas.openxmlformats.org/officeDocument/2006/relationships/slideLayout" Target="../slideLayouts/slideLayout368.xml"/><Relationship Id="rId149" Type="http://schemas.openxmlformats.org/officeDocument/2006/relationships/slideLayout" Target="../slideLayouts/slideLayout373.xml"/><Relationship Id="rId5" Type="http://schemas.openxmlformats.org/officeDocument/2006/relationships/slideLayout" Target="../slideLayouts/slideLayout229.xml"/><Relationship Id="rId90" Type="http://schemas.openxmlformats.org/officeDocument/2006/relationships/slideLayout" Target="../slideLayouts/slideLayout314.xml"/><Relationship Id="rId95" Type="http://schemas.openxmlformats.org/officeDocument/2006/relationships/slideLayout" Target="../slideLayouts/slideLayout319.xml"/><Relationship Id="rId22" Type="http://schemas.openxmlformats.org/officeDocument/2006/relationships/slideLayout" Target="../slideLayouts/slideLayout246.xml"/><Relationship Id="rId27" Type="http://schemas.openxmlformats.org/officeDocument/2006/relationships/slideLayout" Target="../slideLayouts/slideLayout251.xml"/><Relationship Id="rId43" Type="http://schemas.openxmlformats.org/officeDocument/2006/relationships/slideLayout" Target="../slideLayouts/slideLayout267.xml"/><Relationship Id="rId48" Type="http://schemas.openxmlformats.org/officeDocument/2006/relationships/slideLayout" Target="../slideLayouts/slideLayout272.xml"/><Relationship Id="rId64" Type="http://schemas.openxmlformats.org/officeDocument/2006/relationships/slideLayout" Target="../slideLayouts/slideLayout288.xml"/><Relationship Id="rId69" Type="http://schemas.openxmlformats.org/officeDocument/2006/relationships/slideLayout" Target="../slideLayouts/slideLayout293.xml"/><Relationship Id="rId113" Type="http://schemas.openxmlformats.org/officeDocument/2006/relationships/slideLayout" Target="../slideLayouts/slideLayout337.xml"/><Relationship Id="rId118" Type="http://schemas.openxmlformats.org/officeDocument/2006/relationships/slideLayout" Target="../slideLayouts/slideLayout342.xml"/><Relationship Id="rId134" Type="http://schemas.openxmlformats.org/officeDocument/2006/relationships/slideLayout" Target="../slideLayouts/slideLayout358.xml"/><Relationship Id="rId139" Type="http://schemas.openxmlformats.org/officeDocument/2006/relationships/slideLayout" Target="../slideLayouts/slideLayout363.xml"/><Relationship Id="rId80" Type="http://schemas.openxmlformats.org/officeDocument/2006/relationships/slideLayout" Target="../slideLayouts/slideLayout304.xml"/><Relationship Id="rId85" Type="http://schemas.openxmlformats.org/officeDocument/2006/relationships/slideLayout" Target="../slideLayouts/slideLayout309.xml"/><Relationship Id="rId150" Type="http://schemas.openxmlformats.org/officeDocument/2006/relationships/slideLayout" Target="../slideLayouts/slideLayout374.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33" Type="http://schemas.openxmlformats.org/officeDocument/2006/relationships/slideLayout" Target="../slideLayouts/slideLayout257.xml"/><Relationship Id="rId38" Type="http://schemas.openxmlformats.org/officeDocument/2006/relationships/slideLayout" Target="../slideLayouts/slideLayout262.xml"/><Relationship Id="rId46" Type="http://schemas.openxmlformats.org/officeDocument/2006/relationships/slideLayout" Target="../slideLayouts/slideLayout270.xml"/><Relationship Id="rId59" Type="http://schemas.openxmlformats.org/officeDocument/2006/relationships/slideLayout" Target="../slideLayouts/slideLayout283.xml"/><Relationship Id="rId67" Type="http://schemas.openxmlformats.org/officeDocument/2006/relationships/slideLayout" Target="../slideLayouts/slideLayout291.xml"/><Relationship Id="rId103" Type="http://schemas.openxmlformats.org/officeDocument/2006/relationships/slideLayout" Target="../slideLayouts/slideLayout327.xml"/><Relationship Id="rId108" Type="http://schemas.openxmlformats.org/officeDocument/2006/relationships/slideLayout" Target="../slideLayouts/slideLayout332.xml"/><Relationship Id="rId116" Type="http://schemas.openxmlformats.org/officeDocument/2006/relationships/slideLayout" Target="../slideLayouts/slideLayout340.xml"/><Relationship Id="rId124" Type="http://schemas.openxmlformats.org/officeDocument/2006/relationships/slideLayout" Target="../slideLayouts/slideLayout348.xml"/><Relationship Id="rId129" Type="http://schemas.openxmlformats.org/officeDocument/2006/relationships/slideLayout" Target="../slideLayouts/slideLayout353.xml"/><Relationship Id="rId137" Type="http://schemas.openxmlformats.org/officeDocument/2006/relationships/slideLayout" Target="../slideLayouts/slideLayout361.xml"/><Relationship Id="rId20" Type="http://schemas.openxmlformats.org/officeDocument/2006/relationships/slideLayout" Target="../slideLayouts/slideLayout244.xml"/><Relationship Id="rId41" Type="http://schemas.openxmlformats.org/officeDocument/2006/relationships/slideLayout" Target="../slideLayouts/slideLayout265.xml"/><Relationship Id="rId54" Type="http://schemas.openxmlformats.org/officeDocument/2006/relationships/slideLayout" Target="../slideLayouts/slideLayout278.xml"/><Relationship Id="rId62" Type="http://schemas.openxmlformats.org/officeDocument/2006/relationships/slideLayout" Target="../slideLayouts/slideLayout286.xml"/><Relationship Id="rId70" Type="http://schemas.openxmlformats.org/officeDocument/2006/relationships/slideLayout" Target="../slideLayouts/slideLayout294.xml"/><Relationship Id="rId75" Type="http://schemas.openxmlformats.org/officeDocument/2006/relationships/slideLayout" Target="../slideLayouts/slideLayout299.xml"/><Relationship Id="rId83" Type="http://schemas.openxmlformats.org/officeDocument/2006/relationships/slideLayout" Target="../slideLayouts/slideLayout307.xml"/><Relationship Id="rId88" Type="http://schemas.openxmlformats.org/officeDocument/2006/relationships/slideLayout" Target="../slideLayouts/slideLayout312.xml"/><Relationship Id="rId91" Type="http://schemas.openxmlformats.org/officeDocument/2006/relationships/slideLayout" Target="../slideLayouts/slideLayout315.xml"/><Relationship Id="rId96" Type="http://schemas.openxmlformats.org/officeDocument/2006/relationships/slideLayout" Target="../slideLayouts/slideLayout320.xml"/><Relationship Id="rId111" Type="http://schemas.openxmlformats.org/officeDocument/2006/relationships/slideLayout" Target="../slideLayouts/slideLayout335.xml"/><Relationship Id="rId132" Type="http://schemas.openxmlformats.org/officeDocument/2006/relationships/slideLayout" Target="../slideLayouts/slideLayout356.xml"/><Relationship Id="rId140" Type="http://schemas.openxmlformats.org/officeDocument/2006/relationships/slideLayout" Target="../slideLayouts/slideLayout364.xml"/><Relationship Id="rId145" Type="http://schemas.openxmlformats.org/officeDocument/2006/relationships/slideLayout" Target="../slideLayouts/slideLayout369.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36" Type="http://schemas.openxmlformats.org/officeDocument/2006/relationships/slideLayout" Target="../slideLayouts/slideLayout260.xml"/><Relationship Id="rId49" Type="http://schemas.openxmlformats.org/officeDocument/2006/relationships/slideLayout" Target="../slideLayouts/slideLayout273.xml"/><Relationship Id="rId57" Type="http://schemas.openxmlformats.org/officeDocument/2006/relationships/slideLayout" Target="../slideLayouts/slideLayout281.xml"/><Relationship Id="rId106" Type="http://schemas.openxmlformats.org/officeDocument/2006/relationships/slideLayout" Target="../slideLayouts/slideLayout330.xml"/><Relationship Id="rId114" Type="http://schemas.openxmlformats.org/officeDocument/2006/relationships/slideLayout" Target="../slideLayouts/slideLayout338.xml"/><Relationship Id="rId119" Type="http://schemas.openxmlformats.org/officeDocument/2006/relationships/slideLayout" Target="../slideLayouts/slideLayout343.xml"/><Relationship Id="rId127" Type="http://schemas.openxmlformats.org/officeDocument/2006/relationships/slideLayout" Target="../slideLayouts/slideLayout351.xml"/><Relationship Id="rId10" Type="http://schemas.openxmlformats.org/officeDocument/2006/relationships/slideLayout" Target="../slideLayouts/slideLayout234.xml"/><Relationship Id="rId31" Type="http://schemas.openxmlformats.org/officeDocument/2006/relationships/slideLayout" Target="../slideLayouts/slideLayout255.xml"/><Relationship Id="rId44" Type="http://schemas.openxmlformats.org/officeDocument/2006/relationships/slideLayout" Target="../slideLayouts/slideLayout268.xml"/><Relationship Id="rId52" Type="http://schemas.openxmlformats.org/officeDocument/2006/relationships/slideLayout" Target="../slideLayouts/slideLayout276.xml"/><Relationship Id="rId60" Type="http://schemas.openxmlformats.org/officeDocument/2006/relationships/slideLayout" Target="../slideLayouts/slideLayout284.xml"/><Relationship Id="rId65" Type="http://schemas.openxmlformats.org/officeDocument/2006/relationships/slideLayout" Target="../slideLayouts/slideLayout289.xml"/><Relationship Id="rId73" Type="http://schemas.openxmlformats.org/officeDocument/2006/relationships/slideLayout" Target="../slideLayouts/slideLayout297.xml"/><Relationship Id="rId78" Type="http://schemas.openxmlformats.org/officeDocument/2006/relationships/slideLayout" Target="../slideLayouts/slideLayout302.xml"/><Relationship Id="rId81" Type="http://schemas.openxmlformats.org/officeDocument/2006/relationships/slideLayout" Target="../slideLayouts/slideLayout305.xml"/><Relationship Id="rId86" Type="http://schemas.openxmlformats.org/officeDocument/2006/relationships/slideLayout" Target="../slideLayouts/slideLayout310.xml"/><Relationship Id="rId94" Type="http://schemas.openxmlformats.org/officeDocument/2006/relationships/slideLayout" Target="../slideLayouts/slideLayout318.xml"/><Relationship Id="rId99" Type="http://schemas.openxmlformats.org/officeDocument/2006/relationships/slideLayout" Target="../slideLayouts/slideLayout323.xml"/><Relationship Id="rId101" Type="http://schemas.openxmlformats.org/officeDocument/2006/relationships/slideLayout" Target="../slideLayouts/slideLayout325.xml"/><Relationship Id="rId122" Type="http://schemas.openxmlformats.org/officeDocument/2006/relationships/slideLayout" Target="../slideLayouts/slideLayout346.xml"/><Relationship Id="rId130" Type="http://schemas.openxmlformats.org/officeDocument/2006/relationships/slideLayout" Target="../slideLayouts/slideLayout354.xml"/><Relationship Id="rId135" Type="http://schemas.openxmlformats.org/officeDocument/2006/relationships/slideLayout" Target="../slideLayouts/slideLayout359.xml"/><Relationship Id="rId143" Type="http://schemas.openxmlformats.org/officeDocument/2006/relationships/slideLayout" Target="../slideLayouts/slideLayout367.xml"/><Relationship Id="rId148" Type="http://schemas.openxmlformats.org/officeDocument/2006/relationships/slideLayout" Target="../slideLayouts/slideLayout372.xml"/><Relationship Id="rId151" Type="http://schemas.openxmlformats.org/officeDocument/2006/relationships/slideLayout" Target="../slideLayouts/slideLayout375.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39" Type="http://schemas.openxmlformats.org/officeDocument/2006/relationships/slideLayout" Target="../slideLayouts/slideLayout263.xml"/><Relationship Id="rId109" Type="http://schemas.openxmlformats.org/officeDocument/2006/relationships/slideLayout" Target="../slideLayouts/slideLayout333.xml"/><Relationship Id="rId34" Type="http://schemas.openxmlformats.org/officeDocument/2006/relationships/slideLayout" Target="../slideLayouts/slideLayout258.xml"/><Relationship Id="rId50" Type="http://schemas.openxmlformats.org/officeDocument/2006/relationships/slideLayout" Target="../slideLayouts/slideLayout274.xml"/><Relationship Id="rId55" Type="http://schemas.openxmlformats.org/officeDocument/2006/relationships/slideLayout" Target="../slideLayouts/slideLayout279.xml"/><Relationship Id="rId76" Type="http://schemas.openxmlformats.org/officeDocument/2006/relationships/slideLayout" Target="../slideLayouts/slideLayout300.xml"/><Relationship Id="rId97" Type="http://schemas.openxmlformats.org/officeDocument/2006/relationships/slideLayout" Target="../slideLayouts/slideLayout321.xml"/><Relationship Id="rId104" Type="http://schemas.openxmlformats.org/officeDocument/2006/relationships/slideLayout" Target="../slideLayouts/slideLayout328.xml"/><Relationship Id="rId120" Type="http://schemas.openxmlformats.org/officeDocument/2006/relationships/slideLayout" Target="../slideLayouts/slideLayout344.xml"/><Relationship Id="rId125" Type="http://schemas.openxmlformats.org/officeDocument/2006/relationships/slideLayout" Target="../slideLayouts/slideLayout349.xml"/><Relationship Id="rId141" Type="http://schemas.openxmlformats.org/officeDocument/2006/relationships/slideLayout" Target="../slideLayouts/slideLayout365.xml"/><Relationship Id="rId146" Type="http://schemas.openxmlformats.org/officeDocument/2006/relationships/slideLayout" Target="../slideLayouts/slideLayout370.xml"/><Relationship Id="rId7" Type="http://schemas.openxmlformats.org/officeDocument/2006/relationships/slideLayout" Target="../slideLayouts/slideLayout231.xml"/><Relationship Id="rId71" Type="http://schemas.openxmlformats.org/officeDocument/2006/relationships/slideLayout" Target="../slideLayouts/slideLayout295.xml"/><Relationship Id="rId92" Type="http://schemas.openxmlformats.org/officeDocument/2006/relationships/slideLayout" Target="../slideLayouts/slideLayout316.xml"/><Relationship Id="rId2" Type="http://schemas.openxmlformats.org/officeDocument/2006/relationships/slideLayout" Target="../slideLayouts/slideLayout226.xml"/><Relationship Id="rId29" Type="http://schemas.openxmlformats.org/officeDocument/2006/relationships/slideLayout" Target="../slideLayouts/slideLayout253.xml"/><Relationship Id="rId24" Type="http://schemas.openxmlformats.org/officeDocument/2006/relationships/slideLayout" Target="../slideLayouts/slideLayout248.xml"/><Relationship Id="rId40" Type="http://schemas.openxmlformats.org/officeDocument/2006/relationships/slideLayout" Target="../slideLayouts/slideLayout264.xml"/><Relationship Id="rId45" Type="http://schemas.openxmlformats.org/officeDocument/2006/relationships/slideLayout" Target="../slideLayouts/slideLayout269.xml"/><Relationship Id="rId66" Type="http://schemas.openxmlformats.org/officeDocument/2006/relationships/slideLayout" Target="../slideLayouts/slideLayout290.xml"/><Relationship Id="rId87" Type="http://schemas.openxmlformats.org/officeDocument/2006/relationships/slideLayout" Target="../slideLayouts/slideLayout311.xml"/><Relationship Id="rId110" Type="http://schemas.openxmlformats.org/officeDocument/2006/relationships/slideLayout" Target="../slideLayouts/slideLayout334.xml"/><Relationship Id="rId115" Type="http://schemas.openxmlformats.org/officeDocument/2006/relationships/slideLayout" Target="../slideLayouts/slideLayout339.xml"/><Relationship Id="rId131" Type="http://schemas.openxmlformats.org/officeDocument/2006/relationships/slideLayout" Target="../slideLayouts/slideLayout355.xml"/><Relationship Id="rId136" Type="http://schemas.openxmlformats.org/officeDocument/2006/relationships/slideLayout" Target="../slideLayouts/slideLayout360.xml"/><Relationship Id="rId61" Type="http://schemas.openxmlformats.org/officeDocument/2006/relationships/slideLayout" Target="../slideLayouts/slideLayout285.xml"/><Relationship Id="rId82" Type="http://schemas.openxmlformats.org/officeDocument/2006/relationships/slideLayout" Target="../slideLayouts/slideLayout306.xml"/><Relationship Id="rId152" Type="http://schemas.openxmlformats.org/officeDocument/2006/relationships/theme" Target="../theme/theme10.xml"/><Relationship Id="rId19" Type="http://schemas.openxmlformats.org/officeDocument/2006/relationships/slideLayout" Target="../slideLayouts/slideLayout243.xml"/><Relationship Id="rId14" Type="http://schemas.openxmlformats.org/officeDocument/2006/relationships/slideLayout" Target="../slideLayouts/slideLayout238.xml"/><Relationship Id="rId30" Type="http://schemas.openxmlformats.org/officeDocument/2006/relationships/slideLayout" Target="../slideLayouts/slideLayout254.xml"/><Relationship Id="rId35" Type="http://schemas.openxmlformats.org/officeDocument/2006/relationships/slideLayout" Target="../slideLayouts/slideLayout259.xml"/><Relationship Id="rId56" Type="http://schemas.openxmlformats.org/officeDocument/2006/relationships/slideLayout" Target="../slideLayouts/slideLayout280.xml"/><Relationship Id="rId77" Type="http://schemas.openxmlformats.org/officeDocument/2006/relationships/slideLayout" Target="../slideLayouts/slideLayout301.xml"/><Relationship Id="rId100" Type="http://schemas.openxmlformats.org/officeDocument/2006/relationships/slideLayout" Target="../slideLayouts/slideLayout324.xml"/><Relationship Id="rId105" Type="http://schemas.openxmlformats.org/officeDocument/2006/relationships/slideLayout" Target="../slideLayouts/slideLayout329.xml"/><Relationship Id="rId126" Type="http://schemas.openxmlformats.org/officeDocument/2006/relationships/slideLayout" Target="../slideLayouts/slideLayout350.xml"/><Relationship Id="rId147" Type="http://schemas.openxmlformats.org/officeDocument/2006/relationships/slideLayout" Target="../slideLayouts/slideLayout371.xml"/><Relationship Id="rId8" Type="http://schemas.openxmlformats.org/officeDocument/2006/relationships/slideLayout" Target="../slideLayouts/slideLayout232.xml"/><Relationship Id="rId51" Type="http://schemas.openxmlformats.org/officeDocument/2006/relationships/slideLayout" Target="../slideLayouts/slideLayout275.xml"/><Relationship Id="rId72" Type="http://schemas.openxmlformats.org/officeDocument/2006/relationships/slideLayout" Target="../slideLayouts/slideLayout296.xml"/><Relationship Id="rId93" Type="http://schemas.openxmlformats.org/officeDocument/2006/relationships/slideLayout" Target="../slideLayouts/slideLayout317.xml"/><Relationship Id="rId98" Type="http://schemas.openxmlformats.org/officeDocument/2006/relationships/slideLayout" Target="../slideLayouts/slideLayout322.xml"/><Relationship Id="rId121" Type="http://schemas.openxmlformats.org/officeDocument/2006/relationships/slideLayout" Target="../slideLayouts/slideLayout345.xml"/><Relationship Id="rId142" Type="http://schemas.openxmlformats.org/officeDocument/2006/relationships/slideLayout" Target="../slideLayouts/slideLayout366.xml"/><Relationship Id="rId3" Type="http://schemas.openxmlformats.org/officeDocument/2006/relationships/slideLayout" Target="../slideLayouts/slideLayout2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slideLayout" Target="../slideLayouts/slideLayout388.xml"/><Relationship Id="rId18" Type="http://schemas.openxmlformats.org/officeDocument/2006/relationships/slideLayout" Target="../slideLayouts/slideLayout39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17" Type="http://schemas.openxmlformats.org/officeDocument/2006/relationships/slideLayout" Target="../slideLayouts/slideLayout392.xml"/><Relationship Id="rId2" Type="http://schemas.openxmlformats.org/officeDocument/2006/relationships/slideLayout" Target="../slideLayouts/slideLayout377.xml"/><Relationship Id="rId16" Type="http://schemas.openxmlformats.org/officeDocument/2006/relationships/slideLayout" Target="../slideLayouts/slideLayout391.xml"/><Relationship Id="rId20" Type="http://schemas.openxmlformats.org/officeDocument/2006/relationships/theme" Target="../theme/theme11.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5" Type="http://schemas.openxmlformats.org/officeDocument/2006/relationships/slideLayout" Target="../slideLayouts/slideLayout390.xml"/><Relationship Id="rId10" Type="http://schemas.openxmlformats.org/officeDocument/2006/relationships/slideLayout" Target="../slideLayouts/slideLayout385.xml"/><Relationship Id="rId19" Type="http://schemas.openxmlformats.org/officeDocument/2006/relationships/slideLayout" Target="../slideLayouts/slideLayout394.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slideLayout" Target="../slideLayouts/slideLayout38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2.xml"/><Relationship Id="rId117" Type="http://schemas.openxmlformats.org/officeDocument/2006/relationships/slideLayout" Target="../slideLayouts/slideLayout123.xml"/><Relationship Id="rId21" Type="http://schemas.openxmlformats.org/officeDocument/2006/relationships/slideLayout" Target="../slideLayouts/slideLayout27.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63" Type="http://schemas.openxmlformats.org/officeDocument/2006/relationships/slideLayout" Target="../slideLayouts/slideLayout69.xml"/><Relationship Id="rId68" Type="http://schemas.openxmlformats.org/officeDocument/2006/relationships/slideLayout" Target="../slideLayouts/slideLayout74.xml"/><Relationship Id="rId84" Type="http://schemas.openxmlformats.org/officeDocument/2006/relationships/slideLayout" Target="../slideLayouts/slideLayout90.xml"/><Relationship Id="rId89" Type="http://schemas.openxmlformats.org/officeDocument/2006/relationships/slideLayout" Target="../slideLayouts/slideLayout95.xml"/><Relationship Id="rId112" Type="http://schemas.openxmlformats.org/officeDocument/2006/relationships/slideLayout" Target="../slideLayouts/slideLayout118.xml"/><Relationship Id="rId133" Type="http://schemas.openxmlformats.org/officeDocument/2006/relationships/slideLayout" Target="../slideLayouts/slideLayout139.xml"/><Relationship Id="rId138" Type="http://schemas.openxmlformats.org/officeDocument/2006/relationships/slideLayout" Target="../slideLayouts/slideLayout144.xml"/><Relationship Id="rId16" Type="http://schemas.openxmlformats.org/officeDocument/2006/relationships/slideLayout" Target="../slideLayouts/slideLayout22.xml"/><Relationship Id="rId107" Type="http://schemas.openxmlformats.org/officeDocument/2006/relationships/slideLayout" Target="../slideLayouts/slideLayout113.xml"/><Relationship Id="rId11" Type="http://schemas.openxmlformats.org/officeDocument/2006/relationships/slideLayout" Target="../slideLayouts/slideLayout17.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74" Type="http://schemas.openxmlformats.org/officeDocument/2006/relationships/slideLayout" Target="../slideLayouts/slideLayout80.xml"/><Relationship Id="rId79" Type="http://schemas.openxmlformats.org/officeDocument/2006/relationships/slideLayout" Target="../slideLayouts/slideLayout85.xml"/><Relationship Id="rId102" Type="http://schemas.openxmlformats.org/officeDocument/2006/relationships/slideLayout" Target="../slideLayouts/slideLayout108.xml"/><Relationship Id="rId123" Type="http://schemas.openxmlformats.org/officeDocument/2006/relationships/slideLayout" Target="../slideLayouts/slideLayout129.xml"/><Relationship Id="rId128" Type="http://schemas.openxmlformats.org/officeDocument/2006/relationships/slideLayout" Target="../slideLayouts/slideLayout134.xml"/><Relationship Id="rId144" Type="http://schemas.openxmlformats.org/officeDocument/2006/relationships/slideLayout" Target="../slideLayouts/slideLayout150.xml"/><Relationship Id="rId149" Type="http://schemas.openxmlformats.org/officeDocument/2006/relationships/slideLayout" Target="../slideLayouts/slideLayout155.xml"/><Relationship Id="rId5" Type="http://schemas.openxmlformats.org/officeDocument/2006/relationships/slideLayout" Target="../slideLayouts/slideLayout11.xml"/><Relationship Id="rId90" Type="http://schemas.openxmlformats.org/officeDocument/2006/relationships/slideLayout" Target="../slideLayouts/slideLayout96.xml"/><Relationship Id="rId95" Type="http://schemas.openxmlformats.org/officeDocument/2006/relationships/slideLayout" Target="../slideLayouts/slideLayout101.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64" Type="http://schemas.openxmlformats.org/officeDocument/2006/relationships/slideLayout" Target="../slideLayouts/slideLayout70.xml"/><Relationship Id="rId69" Type="http://schemas.openxmlformats.org/officeDocument/2006/relationships/slideLayout" Target="../slideLayouts/slideLayout75.xml"/><Relationship Id="rId113" Type="http://schemas.openxmlformats.org/officeDocument/2006/relationships/slideLayout" Target="../slideLayouts/slideLayout119.xml"/><Relationship Id="rId118" Type="http://schemas.openxmlformats.org/officeDocument/2006/relationships/slideLayout" Target="../slideLayouts/slideLayout124.xml"/><Relationship Id="rId134" Type="http://schemas.openxmlformats.org/officeDocument/2006/relationships/slideLayout" Target="../slideLayouts/slideLayout140.xml"/><Relationship Id="rId139" Type="http://schemas.openxmlformats.org/officeDocument/2006/relationships/slideLayout" Target="../slideLayouts/slideLayout145.xml"/><Relationship Id="rId80" Type="http://schemas.openxmlformats.org/officeDocument/2006/relationships/slideLayout" Target="../slideLayouts/slideLayout86.xml"/><Relationship Id="rId85" Type="http://schemas.openxmlformats.org/officeDocument/2006/relationships/slideLayout" Target="../slideLayouts/slideLayout91.xml"/><Relationship Id="rId150" Type="http://schemas.openxmlformats.org/officeDocument/2006/relationships/slideLayout" Target="../slideLayouts/slideLayout156.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67" Type="http://schemas.openxmlformats.org/officeDocument/2006/relationships/slideLayout" Target="../slideLayouts/slideLayout73.xml"/><Relationship Id="rId103" Type="http://schemas.openxmlformats.org/officeDocument/2006/relationships/slideLayout" Target="../slideLayouts/slideLayout109.xml"/><Relationship Id="rId108" Type="http://schemas.openxmlformats.org/officeDocument/2006/relationships/slideLayout" Target="../slideLayouts/slideLayout114.xml"/><Relationship Id="rId116" Type="http://schemas.openxmlformats.org/officeDocument/2006/relationships/slideLayout" Target="../slideLayouts/slideLayout122.xml"/><Relationship Id="rId124" Type="http://schemas.openxmlformats.org/officeDocument/2006/relationships/slideLayout" Target="../slideLayouts/slideLayout130.xml"/><Relationship Id="rId129" Type="http://schemas.openxmlformats.org/officeDocument/2006/relationships/slideLayout" Target="../slideLayouts/slideLayout135.xml"/><Relationship Id="rId137" Type="http://schemas.openxmlformats.org/officeDocument/2006/relationships/slideLayout" Target="../slideLayouts/slideLayout143.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62" Type="http://schemas.openxmlformats.org/officeDocument/2006/relationships/slideLayout" Target="../slideLayouts/slideLayout68.xml"/><Relationship Id="rId70" Type="http://schemas.openxmlformats.org/officeDocument/2006/relationships/slideLayout" Target="../slideLayouts/slideLayout76.xml"/><Relationship Id="rId75" Type="http://schemas.openxmlformats.org/officeDocument/2006/relationships/slideLayout" Target="../slideLayouts/slideLayout81.xml"/><Relationship Id="rId83" Type="http://schemas.openxmlformats.org/officeDocument/2006/relationships/slideLayout" Target="../slideLayouts/slideLayout89.xml"/><Relationship Id="rId88" Type="http://schemas.openxmlformats.org/officeDocument/2006/relationships/slideLayout" Target="../slideLayouts/slideLayout94.xml"/><Relationship Id="rId91" Type="http://schemas.openxmlformats.org/officeDocument/2006/relationships/slideLayout" Target="../slideLayouts/slideLayout97.xml"/><Relationship Id="rId96" Type="http://schemas.openxmlformats.org/officeDocument/2006/relationships/slideLayout" Target="../slideLayouts/slideLayout102.xml"/><Relationship Id="rId111" Type="http://schemas.openxmlformats.org/officeDocument/2006/relationships/slideLayout" Target="../slideLayouts/slideLayout117.xml"/><Relationship Id="rId132" Type="http://schemas.openxmlformats.org/officeDocument/2006/relationships/slideLayout" Target="../slideLayouts/slideLayout138.xml"/><Relationship Id="rId140" Type="http://schemas.openxmlformats.org/officeDocument/2006/relationships/slideLayout" Target="../slideLayouts/slideLayout146.xml"/><Relationship Id="rId145" Type="http://schemas.openxmlformats.org/officeDocument/2006/relationships/slideLayout" Target="../slideLayouts/slideLayout151.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106" Type="http://schemas.openxmlformats.org/officeDocument/2006/relationships/slideLayout" Target="../slideLayouts/slideLayout112.xml"/><Relationship Id="rId114" Type="http://schemas.openxmlformats.org/officeDocument/2006/relationships/slideLayout" Target="../slideLayouts/slideLayout120.xml"/><Relationship Id="rId119" Type="http://schemas.openxmlformats.org/officeDocument/2006/relationships/slideLayout" Target="../slideLayouts/slideLayout125.xml"/><Relationship Id="rId127" Type="http://schemas.openxmlformats.org/officeDocument/2006/relationships/slideLayout" Target="../slideLayouts/slideLayout133.xml"/><Relationship Id="rId10" Type="http://schemas.openxmlformats.org/officeDocument/2006/relationships/slideLayout" Target="../slideLayouts/slideLayout16.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65" Type="http://schemas.openxmlformats.org/officeDocument/2006/relationships/slideLayout" Target="../slideLayouts/slideLayout71.xml"/><Relationship Id="rId73" Type="http://schemas.openxmlformats.org/officeDocument/2006/relationships/slideLayout" Target="../slideLayouts/slideLayout79.xml"/><Relationship Id="rId78" Type="http://schemas.openxmlformats.org/officeDocument/2006/relationships/slideLayout" Target="../slideLayouts/slideLayout84.xml"/><Relationship Id="rId81" Type="http://schemas.openxmlformats.org/officeDocument/2006/relationships/slideLayout" Target="../slideLayouts/slideLayout87.xml"/><Relationship Id="rId86" Type="http://schemas.openxmlformats.org/officeDocument/2006/relationships/slideLayout" Target="../slideLayouts/slideLayout92.xml"/><Relationship Id="rId94" Type="http://schemas.openxmlformats.org/officeDocument/2006/relationships/slideLayout" Target="../slideLayouts/slideLayout100.xml"/><Relationship Id="rId99" Type="http://schemas.openxmlformats.org/officeDocument/2006/relationships/slideLayout" Target="../slideLayouts/slideLayout105.xml"/><Relationship Id="rId101" Type="http://schemas.openxmlformats.org/officeDocument/2006/relationships/slideLayout" Target="../slideLayouts/slideLayout107.xml"/><Relationship Id="rId122" Type="http://schemas.openxmlformats.org/officeDocument/2006/relationships/slideLayout" Target="../slideLayouts/slideLayout128.xml"/><Relationship Id="rId130" Type="http://schemas.openxmlformats.org/officeDocument/2006/relationships/slideLayout" Target="../slideLayouts/slideLayout136.xml"/><Relationship Id="rId135" Type="http://schemas.openxmlformats.org/officeDocument/2006/relationships/slideLayout" Target="../slideLayouts/slideLayout141.xml"/><Relationship Id="rId143" Type="http://schemas.openxmlformats.org/officeDocument/2006/relationships/slideLayout" Target="../slideLayouts/slideLayout149.xml"/><Relationship Id="rId148" Type="http://schemas.openxmlformats.org/officeDocument/2006/relationships/slideLayout" Target="../slideLayouts/slideLayout154.xml"/><Relationship Id="rId151" Type="http://schemas.openxmlformats.org/officeDocument/2006/relationships/slideLayout" Target="../slideLayouts/slideLayout15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9" Type="http://schemas.openxmlformats.org/officeDocument/2006/relationships/slideLayout" Target="../slideLayouts/slideLayout45.xml"/><Relationship Id="rId109" Type="http://schemas.openxmlformats.org/officeDocument/2006/relationships/slideLayout" Target="../slideLayouts/slideLayout115.xml"/><Relationship Id="rId34" Type="http://schemas.openxmlformats.org/officeDocument/2006/relationships/slideLayout" Target="../slideLayouts/slideLayout40.xml"/><Relationship Id="rId50" Type="http://schemas.openxmlformats.org/officeDocument/2006/relationships/slideLayout" Target="../slideLayouts/slideLayout56.xml"/><Relationship Id="rId55" Type="http://schemas.openxmlformats.org/officeDocument/2006/relationships/slideLayout" Target="../slideLayouts/slideLayout61.xml"/><Relationship Id="rId76" Type="http://schemas.openxmlformats.org/officeDocument/2006/relationships/slideLayout" Target="../slideLayouts/slideLayout82.xml"/><Relationship Id="rId97" Type="http://schemas.openxmlformats.org/officeDocument/2006/relationships/slideLayout" Target="../slideLayouts/slideLayout103.xml"/><Relationship Id="rId104" Type="http://schemas.openxmlformats.org/officeDocument/2006/relationships/slideLayout" Target="../slideLayouts/slideLayout110.xml"/><Relationship Id="rId120" Type="http://schemas.openxmlformats.org/officeDocument/2006/relationships/slideLayout" Target="../slideLayouts/slideLayout126.xml"/><Relationship Id="rId125" Type="http://schemas.openxmlformats.org/officeDocument/2006/relationships/slideLayout" Target="../slideLayouts/slideLayout131.xml"/><Relationship Id="rId141" Type="http://schemas.openxmlformats.org/officeDocument/2006/relationships/slideLayout" Target="../slideLayouts/slideLayout147.xml"/><Relationship Id="rId146" Type="http://schemas.openxmlformats.org/officeDocument/2006/relationships/slideLayout" Target="../slideLayouts/slideLayout152.xml"/><Relationship Id="rId7" Type="http://schemas.openxmlformats.org/officeDocument/2006/relationships/slideLayout" Target="../slideLayouts/slideLayout13.xml"/><Relationship Id="rId71" Type="http://schemas.openxmlformats.org/officeDocument/2006/relationships/slideLayout" Target="../slideLayouts/slideLayout77.xml"/><Relationship Id="rId92" Type="http://schemas.openxmlformats.org/officeDocument/2006/relationships/slideLayout" Target="../slideLayouts/slideLayout98.xml"/><Relationship Id="rId2" Type="http://schemas.openxmlformats.org/officeDocument/2006/relationships/slideLayout" Target="../slideLayouts/slideLayout8.xml"/><Relationship Id="rId29" Type="http://schemas.openxmlformats.org/officeDocument/2006/relationships/slideLayout" Target="../slideLayouts/slideLayout35.xml"/><Relationship Id="rId24" Type="http://schemas.openxmlformats.org/officeDocument/2006/relationships/slideLayout" Target="../slideLayouts/slideLayout30.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66" Type="http://schemas.openxmlformats.org/officeDocument/2006/relationships/slideLayout" Target="../slideLayouts/slideLayout72.xml"/><Relationship Id="rId87" Type="http://schemas.openxmlformats.org/officeDocument/2006/relationships/slideLayout" Target="../slideLayouts/slideLayout93.xml"/><Relationship Id="rId110" Type="http://schemas.openxmlformats.org/officeDocument/2006/relationships/slideLayout" Target="../slideLayouts/slideLayout116.xml"/><Relationship Id="rId115" Type="http://schemas.openxmlformats.org/officeDocument/2006/relationships/slideLayout" Target="../slideLayouts/slideLayout121.xml"/><Relationship Id="rId131" Type="http://schemas.openxmlformats.org/officeDocument/2006/relationships/slideLayout" Target="../slideLayouts/slideLayout137.xml"/><Relationship Id="rId136" Type="http://schemas.openxmlformats.org/officeDocument/2006/relationships/slideLayout" Target="../slideLayouts/slideLayout142.xml"/><Relationship Id="rId61" Type="http://schemas.openxmlformats.org/officeDocument/2006/relationships/slideLayout" Target="../slideLayouts/slideLayout67.xml"/><Relationship Id="rId82" Type="http://schemas.openxmlformats.org/officeDocument/2006/relationships/slideLayout" Target="../slideLayouts/slideLayout88.xml"/><Relationship Id="rId152" Type="http://schemas.openxmlformats.org/officeDocument/2006/relationships/theme" Target="../theme/theme2.xml"/><Relationship Id="rId19" Type="http://schemas.openxmlformats.org/officeDocument/2006/relationships/slideLayout" Target="../slideLayouts/slideLayout25.xml"/><Relationship Id="rId14" Type="http://schemas.openxmlformats.org/officeDocument/2006/relationships/slideLayout" Target="../slideLayouts/slideLayout20.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56" Type="http://schemas.openxmlformats.org/officeDocument/2006/relationships/slideLayout" Target="../slideLayouts/slideLayout62.xml"/><Relationship Id="rId77" Type="http://schemas.openxmlformats.org/officeDocument/2006/relationships/slideLayout" Target="../slideLayouts/slideLayout83.xml"/><Relationship Id="rId100" Type="http://schemas.openxmlformats.org/officeDocument/2006/relationships/slideLayout" Target="../slideLayouts/slideLayout106.xml"/><Relationship Id="rId105" Type="http://schemas.openxmlformats.org/officeDocument/2006/relationships/slideLayout" Target="../slideLayouts/slideLayout111.xml"/><Relationship Id="rId126" Type="http://schemas.openxmlformats.org/officeDocument/2006/relationships/slideLayout" Target="../slideLayouts/slideLayout132.xml"/><Relationship Id="rId147" Type="http://schemas.openxmlformats.org/officeDocument/2006/relationships/slideLayout" Target="../slideLayouts/slideLayout153.xml"/><Relationship Id="rId8" Type="http://schemas.openxmlformats.org/officeDocument/2006/relationships/slideLayout" Target="../slideLayouts/slideLayout14.xml"/><Relationship Id="rId51" Type="http://schemas.openxmlformats.org/officeDocument/2006/relationships/slideLayout" Target="../slideLayouts/slideLayout57.xml"/><Relationship Id="rId72" Type="http://schemas.openxmlformats.org/officeDocument/2006/relationships/slideLayout" Target="../slideLayouts/slideLayout78.xml"/><Relationship Id="rId93" Type="http://schemas.openxmlformats.org/officeDocument/2006/relationships/slideLayout" Target="../slideLayouts/slideLayout99.xml"/><Relationship Id="rId98" Type="http://schemas.openxmlformats.org/officeDocument/2006/relationships/slideLayout" Target="../slideLayouts/slideLayout104.xml"/><Relationship Id="rId121" Type="http://schemas.openxmlformats.org/officeDocument/2006/relationships/slideLayout" Target="../slideLayouts/slideLayout127.xml"/><Relationship Id="rId142" Type="http://schemas.openxmlformats.org/officeDocument/2006/relationships/slideLayout" Target="../slideLayouts/slideLayout148.xml"/><Relationship Id="rId3"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6" Type="http://schemas.openxmlformats.org/officeDocument/2006/relationships/theme" Target="../theme/theme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19" Type="http://schemas.openxmlformats.org/officeDocument/2006/relationships/theme" Target="../theme/theme4.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93.xml"/><Relationship Id="rId7" Type="http://schemas.openxmlformats.org/officeDocument/2006/relationships/theme" Target="../theme/theme5.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5" Type="http://schemas.openxmlformats.org/officeDocument/2006/relationships/slideLayout" Target="../slideLayouts/slideLayout195.xml"/><Relationship Id="rId4" Type="http://schemas.openxmlformats.org/officeDocument/2006/relationships/slideLayout" Target="../slideLayouts/slideLayout194.xml"/><Relationship Id="rId9" Type="http://schemas.openxmlformats.org/officeDocument/2006/relationships/image" Target="../media/image26.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6.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11.xml"/><Relationship Id="rId7" Type="http://schemas.openxmlformats.org/officeDocument/2006/relationships/theme" Target="../theme/theme7.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5" Type="http://schemas.openxmlformats.org/officeDocument/2006/relationships/slideLayout" Target="../slideLayouts/slideLayout213.xml"/><Relationship Id="rId4" Type="http://schemas.openxmlformats.org/officeDocument/2006/relationships/slideLayout" Target="../slideLayouts/slideLayout212.xml"/><Relationship Id="rId9" Type="http://schemas.openxmlformats.org/officeDocument/2006/relationships/image" Target="../media/image26.jpe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4" Type="http://schemas.openxmlformats.org/officeDocument/2006/relationships/image" Target="../media/image27.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5" Type="http://schemas.openxmlformats.org/officeDocument/2006/relationships/slideLayout" Target="../slideLayouts/slideLayout221.xml"/><Relationship Id="rId4" Type="http://schemas.openxmlformats.org/officeDocument/2006/relationships/slideLayout" Target="../slideLayouts/slideLayout220.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91361209"/>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22822306"/>
      </p:ext>
    </p:extLst>
  </p:cSld>
  <p:clrMap bg1="lt1" tx1="dk1" bg2="lt2" tx2="dk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 id="2147485080" r:id="rId10"/>
    <p:sldLayoutId id="2147485081" r:id="rId11"/>
    <p:sldLayoutId id="2147485082" r:id="rId12"/>
    <p:sldLayoutId id="2147485083" r:id="rId13"/>
    <p:sldLayoutId id="2147485084" r:id="rId14"/>
    <p:sldLayoutId id="2147485085" r:id="rId15"/>
    <p:sldLayoutId id="2147485086" r:id="rId16"/>
    <p:sldLayoutId id="2147485087" r:id="rId17"/>
    <p:sldLayoutId id="2147485088" r:id="rId18"/>
    <p:sldLayoutId id="2147485089" r:id="rId19"/>
    <p:sldLayoutId id="2147485090" r:id="rId20"/>
    <p:sldLayoutId id="2147485091" r:id="rId21"/>
    <p:sldLayoutId id="2147485092" r:id="rId22"/>
    <p:sldLayoutId id="2147485093" r:id="rId23"/>
    <p:sldLayoutId id="2147485094" r:id="rId24"/>
    <p:sldLayoutId id="2147485095" r:id="rId25"/>
    <p:sldLayoutId id="2147485096" r:id="rId26"/>
    <p:sldLayoutId id="2147485097" r:id="rId27"/>
    <p:sldLayoutId id="2147485098" r:id="rId28"/>
    <p:sldLayoutId id="2147485099" r:id="rId29"/>
    <p:sldLayoutId id="2147485100" r:id="rId30"/>
    <p:sldLayoutId id="2147485101" r:id="rId31"/>
    <p:sldLayoutId id="2147485102" r:id="rId32"/>
    <p:sldLayoutId id="2147485103" r:id="rId33"/>
    <p:sldLayoutId id="2147485104" r:id="rId34"/>
    <p:sldLayoutId id="2147485105" r:id="rId35"/>
    <p:sldLayoutId id="2147485106" r:id="rId36"/>
    <p:sldLayoutId id="2147485107" r:id="rId37"/>
    <p:sldLayoutId id="2147485108" r:id="rId38"/>
    <p:sldLayoutId id="2147485109" r:id="rId39"/>
    <p:sldLayoutId id="2147485110" r:id="rId40"/>
    <p:sldLayoutId id="2147485111" r:id="rId41"/>
    <p:sldLayoutId id="2147485112" r:id="rId42"/>
    <p:sldLayoutId id="2147485113" r:id="rId43"/>
    <p:sldLayoutId id="2147485114" r:id="rId44"/>
    <p:sldLayoutId id="2147485115" r:id="rId45"/>
    <p:sldLayoutId id="2147485116" r:id="rId46"/>
    <p:sldLayoutId id="2147485117" r:id="rId47"/>
    <p:sldLayoutId id="2147485118" r:id="rId48"/>
    <p:sldLayoutId id="2147485119" r:id="rId49"/>
    <p:sldLayoutId id="2147485120" r:id="rId50"/>
    <p:sldLayoutId id="2147485121" r:id="rId51"/>
    <p:sldLayoutId id="2147485122" r:id="rId52"/>
    <p:sldLayoutId id="2147485123" r:id="rId53"/>
    <p:sldLayoutId id="2147485124" r:id="rId54"/>
    <p:sldLayoutId id="2147485125" r:id="rId55"/>
    <p:sldLayoutId id="2147485126" r:id="rId56"/>
    <p:sldLayoutId id="2147485127" r:id="rId57"/>
    <p:sldLayoutId id="2147485128" r:id="rId58"/>
    <p:sldLayoutId id="2147485129" r:id="rId59"/>
    <p:sldLayoutId id="2147485130" r:id="rId60"/>
    <p:sldLayoutId id="2147485131" r:id="rId61"/>
    <p:sldLayoutId id="2147485132" r:id="rId62"/>
    <p:sldLayoutId id="2147485133" r:id="rId63"/>
    <p:sldLayoutId id="2147485134" r:id="rId64"/>
    <p:sldLayoutId id="2147485135" r:id="rId65"/>
    <p:sldLayoutId id="2147485136" r:id="rId66"/>
    <p:sldLayoutId id="2147485137" r:id="rId67"/>
    <p:sldLayoutId id="2147485138" r:id="rId68"/>
    <p:sldLayoutId id="2147485139" r:id="rId69"/>
    <p:sldLayoutId id="2147485140" r:id="rId70"/>
    <p:sldLayoutId id="2147485141" r:id="rId71"/>
    <p:sldLayoutId id="2147485142" r:id="rId72"/>
    <p:sldLayoutId id="2147485143" r:id="rId73"/>
    <p:sldLayoutId id="2147485144" r:id="rId74"/>
    <p:sldLayoutId id="2147485145" r:id="rId75"/>
    <p:sldLayoutId id="2147485146" r:id="rId76"/>
    <p:sldLayoutId id="2147485147" r:id="rId77"/>
    <p:sldLayoutId id="2147485148" r:id="rId78"/>
    <p:sldLayoutId id="2147485149" r:id="rId79"/>
    <p:sldLayoutId id="2147485150" r:id="rId80"/>
    <p:sldLayoutId id="2147485151" r:id="rId81"/>
    <p:sldLayoutId id="2147485152" r:id="rId82"/>
    <p:sldLayoutId id="2147485153" r:id="rId83"/>
    <p:sldLayoutId id="2147485154" r:id="rId84"/>
    <p:sldLayoutId id="2147485155" r:id="rId85"/>
    <p:sldLayoutId id="2147485156" r:id="rId86"/>
    <p:sldLayoutId id="2147485157" r:id="rId87"/>
    <p:sldLayoutId id="2147485158" r:id="rId88"/>
    <p:sldLayoutId id="2147485159" r:id="rId89"/>
    <p:sldLayoutId id="2147485160" r:id="rId90"/>
    <p:sldLayoutId id="2147485161" r:id="rId91"/>
    <p:sldLayoutId id="2147485162" r:id="rId92"/>
    <p:sldLayoutId id="2147485163" r:id="rId93"/>
    <p:sldLayoutId id="2147485164" r:id="rId94"/>
    <p:sldLayoutId id="2147485165" r:id="rId95"/>
    <p:sldLayoutId id="2147485166" r:id="rId96"/>
    <p:sldLayoutId id="2147485167" r:id="rId97"/>
    <p:sldLayoutId id="2147485168" r:id="rId98"/>
    <p:sldLayoutId id="2147485169" r:id="rId99"/>
    <p:sldLayoutId id="2147485170" r:id="rId100"/>
    <p:sldLayoutId id="2147485171" r:id="rId101"/>
    <p:sldLayoutId id="2147485172" r:id="rId102"/>
    <p:sldLayoutId id="2147485173" r:id="rId103"/>
    <p:sldLayoutId id="2147485174" r:id="rId104"/>
    <p:sldLayoutId id="2147485175" r:id="rId105"/>
    <p:sldLayoutId id="2147485176" r:id="rId106"/>
    <p:sldLayoutId id="2147485177" r:id="rId107"/>
    <p:sldLayoutId id="2147485178" r:id="rId108"/>
    <p:sldLayoutId id="2147485179" r:id="rId109"/>
    <p:sldLayoutId id="2147485180" r:id="rId110"/>
    <p:sldLayoutId id="2147485181" r:id="rId111"/>
    <p:sldLayoutId id="2147485182" r:id="rId112"/>
    <p:sldLayoutId id="2147485183" r:id="rId113"/>
    <p:sldLayoutId id="2147485184" r:id="rId114"/>
    <p:sldLayoutId id="2147485185" r:id="rId115"/>
    <p:sldLayoutId id="2147485186" r:id="rId116"/>
    <p:sldLayoutId id="2147485187" r:id="rId117"/>
    <p:sldLayoutId id="2147485188" r:id="rId118"/>
    <p:sldLayoutId id="2147485189" r:id="rId119"/>
    <p:sldLayoutId id="2147485190" r:id="rId120"/>
    <p:sldLayoutId id="2147485191" r:id="rId121"/>
    <p:sldLayoutId id="2147485192" r:id="rId122"/>
    <p:sldLayoutId id="2147485193" r:id="rId123"/>
    <p:sldLayoutId id="2147485194" r:id="rId124"/>
    <p:sldLayoutId id="2147485195" r:id="rId125"/>
    <p:sldLayoutId id="2147485196" r:id="rId126"/>
    <p:sldLayoutId id="2147485197" r:id="rId127"/>
    <p:sldLayoutId id="2147485198" r:id="rId128"/>
    <p:sldLayoutId id="2147485199" r:id="rId129"/>
    <p:sldLayoutId id="2147485200" r:id="rId130"/>
    <p:sldLayoutId id="2147485201" r:id="rId131"/>
    <p:sldLayoutId id="2147485202" r:id="rId132"/>
    <p:sldLayoutId id="2147485203" r:id="rId133"/>
    <p:sldLayoutId id="2147485204" r:id="rId134"/>
    <p:sldLayoutId id="2147485205" r:id="rId135"/>
    <p:sldLayoutId id="2147485206" r:id="rId136"/>
    <p:sldLayoutId id="2147485207" r:id="rId137"/>
    <p:sldLayoutId id="2147485208" r:id="rId138"/>
    <p:sldLayoutId id="2147485209" r:id="rId139"/>
    <p:sldLayoutId id="2147485210" r:id="rId140"/>
    <p:sldLayoutId id="2147485211" r:id="rId141"/>
    <p:sldLayoutId id="2147485212" r:id="rId142"/>
    <p:sldLayoutId id="2147485213" r:id="rId143"/>
    <p:sldLayoutId id="2147485214" r:id="rId144"/>
    <p:sldLayoutId id="2147485215" r:id="rId145"/>
    <p:sldLayoutId id="2147485216" r:id="rId146"/>
    <p:sldLayoutId id="2147485217" r:id="rId147"/>
    <p:sldLayoutId id="2147485218" r:id="rId148"/>
    <p:sldLayoutId id="2147485219" r:id="rId149"/>
    <p:sldLayoutId id="2147485220" r:id="rId150"/>
    <p:sldLayoutId id="2147485221" r:id="rId15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549267520"/>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 id="2147485234" r:id="rId12"/>
    <p:sldLayoutId id="2147485235" r:id="rId13"/>
    <p:sldLayoutId id="2147485236" r:id="rId14"/>
    <p:sldLayoutId id="2147485237" r:id="rId15"/>
    <p:sldLayoutId id="2147485238" r:id="rId16"/>
    <p:sldLayoutId id="2147485239" r:id="rId17"/>
    <p:sldLayoutId id="2147485240" r:id="rId18"/>
    <p:sldLayoutId id="2147485241" r:id="rId1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37773881"/>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 id="2147484063" r:id="rId14"/>
    <p:sldLayoutId id="2147484064" r:id="rId15"/>
    <p:sldLayoutId id="2147484065" r:id="rId16"/>
    <p:sldLayoutId id="2147484066" r:id="rId17"/>
    <p:sldLayoutId id="2147484067" r:id="rId18"/>
    <p:sldLayoutId id="2147484068" r:id="rId19"/>
    <p:sldLayoutId id="2147484069" r:id="rId20"/>
    <p:sldLayoutId id="2147484070" r:id="rId21"/>
    <p:sldLayoutId id="2147484071" r:id="rId22"/>
    <p:sldLayoutId id="2147484072" r:id="rId23"/>
    <p:sldLayoutId id="2147484073" r:id="rId24"/>
    <p:sldLayoutId id="2147484074" r:id="rId25"/>
    <p:sldLayoutId id="2147484075" r:id="rId26"/>
    <p:sldLayoutId id="2147484076" r:id="rId27"/>
    <p:sldLayoutId id="2147484077" r:id="rId28"/>
    <p:sldLayoutId id="2147484078" r:id="rId29"/>
    <p:sldLayoutId id="2147484079" r:id="rId30"/>
    <p:sldLayoutId id="2147484080" r:id="rId31"/>
    <p:sldLayoutId id="2147484081" r:id="rId32"/>
    <p:sldLayoutId id="2147484082" r:id="rId33"/>
    <p:sldLayoutId id="2147484083" r:id="rId34"/>
    <p:sldLayoutId id="2147484084" r:id="rId35"/>
    <p:sldLayoutId id="2147484085" r:id="rId36"/>
    <p:sldLayoutId id="2147484086" r:id="rId37"/>
    <p:sldLayoutId id="2147484087" r:id="rId38"/>
    <p:sldLayoutId id="2147484088" r:id="rId39"/>
    <p:sldLayoutId id="2147484089" r:id="rId40"/>
    <p:sldLayoutId id="2147484090" r:id="rId41"/>
    <p:sldLayoutId id="2147484091" r:id="rId42"/>
    <p:sldLayoutId id="2147484092" r:id="rId43"/>
    <p:sldLayoutId id="2147484093" r:id="rId44"/>
    <p:sldLayoutId id="2147484094" r:id="rId45"/>
    <p:sldLayoutId id="2147484095" r:id="rId46"/>
    <p:sldLayoutId id="2147484096" r:id="rId47"/>
    <p:sldLayoutId id="2147484097" r:id="rId48"/>
    <p:sldLayoutId id="2147484098" r:id="rId49"/>
    <p:sldLayoutId id="2147484099" r:id="rId50"/>
    <p:sldLayoutId id="2147484100" r:id="rId51"/>
    <p:sldLayoutId id="2147484101" r:id="rId52"/>
    <p:sldLayoutId id="2147484102" r:id="rId53"/>
    <p:sldLayoutId id="2147484103" r:id="rId54"/>
    <p:sldLayoutId id="2147484104" r:id="rId55"/>
    <p:sldLayoutId id="2147484105" r:id="rId56"/>
    <p:sldLayoutId id="2147484106" r:id="rId57"/>
    <p:sldLayoutId id="2147484107" r:id="rId58"/>
    <p:sldLayoutId id="2147484108" r:id="rId59"/>
    <p:sldLayoutId id="2147484109" r:id="rId60"/>
    <p:sldLayoutId id="2147484110" r:id="rId61"/>
    <p:sldLayoutId id="2147484111" r:id="rId62"/>
    <p:sldLayoutId id="2147484112" r:id="rId63"/>
    <p:sldLayoutId id="2147484113" r:id="rId64"/>
    <p:sldLayoutId id="2147484114" r:id="rId65"/>
    <p:sldLayoutId id="2147484115" r:id="rId66"/>
    <p:sldLayoutId id="2147484116" r:id="rId67"/>
    <p:sldLayoutId id="2147484117" r:id="rId68"/>
    <p:sldLayoutId id="2147484118" r:id="rId69"/>
    <p:sldLayoutId id="2147484119" r:id="rId70"/>
    <p:sldLayoutId id="2147484120" r:id="rId71"/>
    <p:sldLayoutId id="2147484121" r:id="rId72"/>
    <p:sldLayoutId id="2147484122" r:id="rId73"/>
    <p:sldLayoutId id="2147484123" r:id="rId74"/>
    <p:sldLayoutId id="2147484124" r:id="rId75"/>
    <p:sldLayoutId id="2147484125" r:id="rId76"/>
    <p:sldLayoutId id="2147484126" r:id="rId77"/>
    <p:sldLayoutId id="2147484127" r:id="rId78"/>
    <p:sldLayoutId id="2147484128" r:id="rId79"/>
    <p:sldLayoutId id="2147484129" r:id="rId80"/>
    <p:sldLayoutId id="2147484130" r:id="rId81"/>
    <p:sldLayoutId id="2147484131" r:id="rId82"/>
    <p:sldLayoutId id="2147484132" r:id="rId83"/>
    <p:sldLayoutId id="2147484133" r:id="rId84"/>
    <p:sldLayoutId id="2147484134" r:id="rId85"/>
    <p:sldLayoutId id="2147484135" r:id="rId86"/>
    <p:sldLayoutId id="2147484136" r:id="rId87"/>
    <p:sldLayoutId id="2147484137" r:id="rId88"/>
    <p:sldLayoutId id="2147484138" r:id="rId89"/>
    <p:sldLayoutId id="2147484139" r:id="rId90"/>
    <p:sldLayoutId id="2147484140" r:id="rId91"/>
    <p:sldLayoutId id="2147484141" r:id="rId92"/>
    <p:sldLayoutId id="2147484142" r:id="rId93"/>
    <p:sldLayoutId id="2147484143" r:id="rId94"/>
    <p:sldLayoutId id="2147484144" r:id="rId95"/>
    <p:sldLayoutId id="2147484145" r:id="rId96"/>
    <p:sldLayoutId id="2147484146" r:id="rId97"/>
    <p:sldLayoutId id="2147484147" r:id="rId98"/>
    <p:sldLayoutId id="2147484148" r:id="rId99"/>
    <p:sldLayoutId id="2147484149" r:id="rId100"/>
    <p:sldLayoutId id="2147484150" r:id="rId101"/>
    <p:sldLayoutId id="2147484151" r:id="rId102"/>
    <p:sldLayoutId id="2147484152" r:id="rId103"/>
    <p:sldLayoutId id="2147484153" r:id="rId104"/>
    <p:sldLayoutId id="2147484154" r:id="rId105"/>
    <p:sldLayoutId id="2147484155" r:id="rId106"/>
    <p:sldLayoutId id="2147484156" r:id="rId107"/>
    <p:sldLayoutId id="2147484157" r:id="rId108"/>
    <p:sldLayoutId id="2147484158" r:id="rId109"/>
    <p:sldLayoutId id="2147484159" r:id="rId110"/>
    <p:sldLayoutId id="2147484160" r:id="rId111"/>
    <p:sldLayoutId id="2147484161" r:id="rId112"/>
    <p:sldLayoutId id="2147484162" r:id="rId113"/>
    <p:sldLayoutId id="2147484163" r:id="rId114"/>
    <p:sldLayoutId id="2147484164" r:id="rId115"/>
    <p:sldLayoutId id="2147484165" r:id="rId116"/>
    <p:sldLayoutId id="2147484166" r:id="rId117"/>
    <p:sldLayoutId id="2147484167" r:id="rId118"/>
    <p:sldLayoutId id="2147484168" r:id="rId119"/>
    <p:sldLayoutId id="2147484169" r:id="rId120"/>
    <p:sldLayoutId id="2147484170" r:id="rId121"/>
    <p:sldLayoutId id="2147484171" r:id="rId122"/>
    <p:sldLayoutId id="2147484172" r:id="rId123"/>
    <p:sldLayoutId id="2147484173" r:id="rId124"/>
    <p:sldLayoutId id="2147484174" r:id="rId125"/>
    <p:sldLayoutId id="2147484175" r:id="rId126"/>
    <p:sldLayoutId id="2147484176" r:id="rId127"/>
    <p:sldLayoutId id="2147484177" r:id="rId128"/>
    <p:sldLayoutId id="2147484178" r:id="rId129"/>
    <p:sldLayoutId id="2147484179" r:id="rId130"/>
    <p:sldLayoutId id="2147484180" r:id="rId131"/>
    <p:sldLayoutId id="2147484181" r:id="rId132"/>
    <p:sldLayoutId id="2147484182" r:id="rId133"/>
    <p:sldLayoutId id="2147484183" r:id="rId134"/>
    <p:sldLayoutId id="2147484184" r:id="rId135"/>
    <p:sldLayoutId id="2147484185" r:id="rId136"/>
    <p:sldLayoutId id="2147484186" r:id="rId137"/>
    <p:sldLayoutId id="2147484187" r:id="rId138"/>
    <p:sldLayoutId id="2147484188" r:id="rId139"/>
    <p:sldLayoutId id="2147484189" r:id="rId140"/>
    <p:sldLayoutId id="2147484190" r:id="rId141"/>
    <p:sldLayoutId id="2147484191" r:id="rId142"/>
    <p:sldLayoutId id="2147484192" r:id="rId143"/>
    <p:sldLayoutId id="2147484193" r:id="rId144"/>
    <p:sldLayoutId id="2147484194" r:id="rId145"/>
    <p:sldLayoutId id="2147484195" r:id="rId146"/>
    <p:sldLayoutId id="2147484196" r:id="rId147"/>
    <p:sldLayoutId id="2147484197" r:id="rId148"/>
    <p:sldLayoutId id="2147484198" r:id="rId149"/>
    <p:sldLayoutId id="2147484199" r:id="rId150"/>
    <p:sldLayoutId id="2147484200" r:id="rId15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smtClean="0">
                <a:solidFill>
                  <a:srgbClr val="000000">
                    <a:tint val="75000"/>
                  </a:srgbClr>
                </a:solidFill>
              </a:rPr>
              <a:t>Annual NP 2021 Budget Presentation  </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539420505"/>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391" r:id="rId12"/>
    <p:sldLayoutId id="2147484392" r:id="rId13"/>
    <p:sldLayoutId id="2147484393" r:id="rId14"/>
    <p:sldLayoutId id="2147484394" r:id="rId15"/>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07" tIns="45704" rIns="91407" bIns="4570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07" tIns="45704" rIns="91407" bIns="45704"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07" tIns="45704" rIns="91407" bIns="45704"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515875610"/>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6" r:id="rId8"/>
    <p:sldLayoutId id="2147484467" r:id="rId9"/>
    <p:sldLayoutId id="2147484468" r:id="rId10"/>
    <p:sldLayoutId id="2147484469" r:id="rId11"/>
    <p:sldLayoutId id="2147484470" r:id="rId12"/>
    <p:sldLayoutId id="2147484471" r:id="rId13"/>
    <p:sldLayoutId id="2147484472" r:id="rId14"/>
    <p:sldLayoutId id="2147484473" r:id="rId15"/>
    <p:sldLayoutId id="2147484474" r:id="rId16"/>
    <p:sldLayoutId id="2147484475" r:id="rId17"/>
    <p:sldLayoutId id="2147484476" r:id="rId18"/>
  </p:sldLayoutIdLst>
  <p:timing>
    <p:tnLst>
      <p:par>
        <p:cTn id="1" dur="indefinite" restart="never" nodeType="tmRoot"/>
      </p:par>
    </p:tnLst>
  </p:timing>
  <p:hf hdr="0" dt="0"/>
  <p:txStyles>
    <p:titleStyle>
      <a:lvl1pPr algn="l" defTabSz="914079"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519" indent="-228519" algn="l" defTabSz="914079"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559" indent="-228519" algn="l" defTabSz="914079"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599" indent="-228519" algn="l" defTabSz="914079"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599638" indent="-228519" algn="l" defTabSz="914079"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6678" indent="-228519" algn="l" defTabSz="914079"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3718" indent="-228519" algn="l" defTabSz="9140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758" indent="-228519" algn="l" defTabSz="9140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97" indent="-228519" algn="l" defTabSz="9140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837" indent="-228519" algn="l" defTabSz="9140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6421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1030" name="Picture 9" descr="horizontal-logo-green-text.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6354763"/>
            <a:ext cx="2438400" cy="407987"/>
          </a:xfrm>
          <a:prstGeom prst="rect">
            <a:avLst/>
          </a:prstGeom>
          <a:noFill/>
          <a:ln w="9525">
            <a:noFill/>
            <a:miter lim="800000"/>
            <a:headEnd/>
            <a:tailEnd/>
          </a:ln>
        </p:spPr>
      </p:pic>
      <p:sp>
        <p:nvSpPr>
          <p:cNvPr id="7" name="Footer Placeholder 1"/>
          <p:cNvSpPr txBox="1">
            <a:spLocks/>
          </p:cNvSpPr>
          <p:nvPr/>
        </p:nvSpPr>
        <p:spPr>
          <a:xfrm>
            <a:off x="3009900" y="6404356"/>
            <a:ext cx="4294904"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106636"/>
                </a:solidFill>
                <a:effectLst/>
                <a:uLnTx/>
                <a:uFillTx/>
                <a:latin typeface="Arial" charset="0"/>
                <a:ea typeface="+mn-ea"/>
                <a:cs typeface="+mn-cs"/>
              </a:rPr>
              <a:t>EIC Users Meeting Paris</a:t>
            </a:r>
            <a:r>
              <a:rPr kumimoji="0" lang="en-US" sz="1400" b="0" i="0" u="none" strike="noStrike" kern="1200" cap="none" spc="0" normalizeH="0" noProof="0" dirty="0" smtClean="0">
                <a:ln>
                  <a:noFill/>
                </a:ln>
                <a:solidFill>
                  <a:srgbClr val="106636"/>
                </a:solidFill>
                <a:effectLst/>
                <a:uLnTx/>
                <a:uFillTx/>
                <a:latin typeface="Arial" charset="0"/>
                <a:ea typeface="+mn-ea"/>
                <a:cs typeface="+mn-cs"/>
              </a:rPr>
              <a:t>	</a:t>
            </a:r>
            <a:endParaRPr kumimoji="0" lang="en-US" sz="14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8" name="Footer Placeholder 1"/>
          <p:cNvSpPr txBox="1">
            <a:spLocks/>
          </p:cNvSpPr>
          <p:nvPr/>
        </p:nvSpPr>
        <p:spPr>
          <a:xfrm>
            <a:off x="6699335" y="6404356"/>
            <a:ext cx="1682465"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106636"/>
                </a:solidFill>
                <a:effectLst/>
                <a:uLnTx/>
                <a:uFillTx/>
                <a:latin typeface="Arial" charset="0"/>
                <a:ea typeface="+mn-ea"/>
                <a:cs typeface="+mn-cs"/>
              </a:rPr>
              <a:t>July 22, 2019</a:t>
            </a:r>
          </a:p>
        </p:txBody>
      </p:sp>
      <p:sp>
        <p:nvSpPr>
          <p:cNvPr id="12" name="Rectangle 11"/>
          <p:cNvSpPr/>
          <p:nvPr userDrawn="1"/>
        </p:nvSpPr>
        <p:spPr>
          <a:xfrm>
            <a:off x="8715474" y="6492875"/>
            <a:ext cx="428526" cy="246221"/>
          </a:xfrm>
          <a:prstGeom prst="rect">
            <a:avLst/>
          </a:prstGeom>
        </p:spPr>
        <p:txBody>
          <a:bodyPr wrap="square">
            <a:spAutoFit/>
          </a:bodyPr>
          <a:lstStyle/>
          <a:p>
            <a:fld id="{0E35970C-66DA-42B4-8591-6E363A3B576E}" type="slidenum">
              <a:rPr lang="en-US" sz="1000" smtClean="0">
                <a:solidFill>
                  <a:srgbClr val="006600"/>
                </a:solidFill>
                <a:latin typeface="Arial" panose="020B0604020202020204" pitchFamily="34" charset="0"/>
                <a:cs typeface="Arial" panose="020B0604020202020204" pitchFamily="34" charset="0"/>
              </a:rPr>
              <a:pPr/>
              <a:t>‹#›</a:t>
            </a:fld>
            <a:endParaRPr lang="en-US" sz="1000"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120423"/>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Lst>
  <p:transition/>
  <p:timing>
    <p:tnLst>
      <p:par>
        <p:cTn id="1" dur="indefinite" restart="never" nodeType="tmRoot"/>
      </p:par>
    </p:tnLst>
  </p:timing>
  <p:hf hdr="0" dt="0"/>
  <p:txStyles>
    <p:titleStyle>
      <a:lvl1pPr algn="ctr" rtl="0" eaLnBrk="0" fontAlgn="base" hangingPunct="0">
        <a:spcBef>
          <a:spcPct val="0"/>
        </a:spcBef>
        <a:spcAft>
          <a:spcPct val="0"/>
        </a:spcAft>
        <a:defRPr sz="2400" b="1"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Talk Title Here</a:t>
            </a:r>
            <a:endParaRPr lang="en-US" dirty="0"/>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194813908"/>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 id="2147484742"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6421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1030" name="Picture 9" descr="horizontal-logo-green-text.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6354765"/>
            <a:ext cx="2438400" cy="407987"/>
          </a:xfrm>
          <a:prstGeom prst="rect">
            <a:avLst/>
          </a:prstGeom>
          <a:noFill/>
          <a:ln w="9525">
            <a:noFill/>
            <a:miter lim="800000"/>
            <a:headEnd/>
            <a:tailEnd/>
          </a:ln>
        </p:spPr>
      </p:pic>
      <p:sp>
        <p:nvSpPr>
          <p:cNvPr id="7" name="Footer Placeholder 1"/>
          <p:cNvSpPr txBox="1">
            <a:spLocks/>
          </p:cNvSpPr>
          <p:nvPr/>
        </p:nvSpPr>
        <p:spPr>
          <a:xfrm>
            <a:off x="3009901" y="6404358"/>
            <a:ext cx="4294904" cy="365125"/>
          </a:xfrm>
          <a:prstGeom prst="rect">
            <a:avLst/>
          </a:prstGeom>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106636"/>
                </a:solidFill>
                <a:effectLst/>
                <a:uLnTx/>
                <a:uFillTx/>
                <a:latin typeface="Arial" charset="0"/>
                <a:ea typeface="+mn-ea"/>
                <a:cs typeface="+mn-cs"/>
              </a:rPr>
              <a:t>EIC Users Meeting Paris</a:t>
            </a:r>
            <a:r>
              <a:rPr kumimoji="0" lang="en-US" sz="1050" b="0" i="0" u="none" strike="noStrike" kern="1200" cap="none" spc="0" normalizeH="0" noProof="0" dirty="0" smtClean="0">
                <a:ln>
                  <a:noFill/>
                </a:ln>
                <a:solidFill>
                  <a:srgbClr val="106636"/>
                </a:solidFill>
                <a:effectLst/>
                <a:uLnTx/>
                <a:uFillTx/>
                <a:latin typeface="Arial" charset="0"/>
                <a:ea typeface="+mn-ea"/>
                <a:cs typeface="+mn-cs"/>
              </a:rPr>
              <a:t>	</a:t>
            </a:r>
            <a:endParaRPr kumimoji="0" lang="en-US" sz="105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8" name="Footer Placeholder 1"/>
          <p:cNvSpPr txBox="1">
            <a:spLocks/>
          </p:cNvSpPr>
          <p:nvPr/>
        </p:nvSpPr>
        <p:spPr>
          <a:xfrm>
            <a:off x="6699336" y="6404358"/>
            <a:ext cx="1682465" cy="365125"/>
          </a:xfrm>
          <a:prstGeom prst="rect">
            <a:avLst/>
          </a:prstGeom>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106636"/>
                </a:solidFill>
                <a:effectLst/>
                <a:uLnTx/>
                <a:uFillTx/>
                <a:latin typeface="Arial" charset="0"/>
                <a:ea typeface="+mn-ea"/>
                <a:cs typeface="+mn-cs"/>
              </a:rPr>
              <a:t>July 22, 2019</a:t>
            </a:r>
          </a:p>
        </p:txBody>
      </p:sp>
    </p:spTree>
    <p:extLst>
      <p:ext uri="{BB962C8B-B14F-4D97-AF65-F5344CB8AC3E}">
        <p14:creationId xmlns:p14="http://schemas.microsoft.com/office/powerpoint/2010/main" val="3119987225"/>
      </p:ext>
    </p:extLst>
  </p:cSld>
  <p:clrMap bg1="lt1" tx1="dk1" bg2="lt2" tx2="dk2" accent1="accent1" accent2="accent2" accent3="accent3" accent4="accent4" accent5="accent5" accent6="accent6" hlink="hlink" folHlink="folHlink"/>
  <p:sldLayoutIdLst>
    <p:sldLayoutId id="2147485031" r:id="rId1"/>
    <p:sldLayoutId id="2147485032" r:id="rId2"/>
    <p:sldLayoutId id="2147485033" r:id="rId3"/>
    <p:sldLayoutId id="2147485034" r:id="rId4"/>
    <p:sldLayoutId id="2147485035" r:id="rId5"/>
    <p:sldLayoutId id="2147485036" r:id="rId6"/>
  </p:sldLayoutIdLst>
  <p:transition/>
  <p:timing>
    <p:tnLst>
      <p:par>
        <p:cTn id="1" dur="indefinite" restart="never" nodeType="tmRoot"/>
      </p:par>
    </p:tnLst>
  </p:timing>
  <p:hf hdr="0" dt="0"/>
  <p:txStyles>
    <p:titleStyle>
      <a:lvl1pPr algn="ctr" rtl="0" eaLnBrk="0" fontAlgn="base" hangingPunct="0">
        <a:spcBef>
          <a:spcPct val="0"/>
        </a:spcBef>
        <a:spcAft>
          <a:spcPct val="0"/>
        </a:spcAft>
        <a:defRPr sz="1800" b="1"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1800">
          <a:solidFill>
            <a:srgbClr val="106636"/>
          </a:solidFill>
          <a:latin typeface="Arial" charset="0"/>
          <a:cs typeface="Arial" charset="0"/>
        </a:defRPr>
      </a:lvl2pPr>
      <a:lvl3pPr algn="ctr" rtl="0" eaLnBrk="0" fontAlgn="base" hangingPunct="0">
        <a:spcBef>
          <a:spcPct val="0"/>
        </a:spcBef>
        <a:spcAft>
          <a:spcPct val="0"/>
        </a:spcAft>
        <a:defRPr sz="1800">
          <a:solidFill>
            <a:srgbClr val="106636"/>
          </a:solidFill>
          <a:latin typeface="Arial" charset="0"/>
          <a:cs typeface="Arial" charset="0"/>
        </a:defRPr>
      </a:lvl3pPr>
      <a:lvl4pPr algn="ctr" rtl="0" eaLnBrk="0" fontAlgn="base" hangingPunct="0">
        <a:spcBef>
          <a:spcPct val="0"/>
        </a:spcBef>
        <a:spcAft>
          <a:spcPct val="0"/>
        </a:spcAft>
        <a:defRPr sz="1800">
          <a:solidFill>
            <a:srgbClr val="106636"/>
          </a:solidFill>
          <a:latin typeface="Arial" charset="0"/>
          <a:cs typeface="Arial" charset="0"/>
        </a:defRPr>
      </a:lvl4pPr>
      <a:lvl5pPr algn="ctr" rtl="0" eaLnBrk="0" fontAlgn="base" hangingPunct="0">
        <a:spcBef>
          <a:spcPct val="0"/>
        </a:spcBef>
        <a:spcAft>
          <a:spcPct val="0"/>
        </a:spcAft>
        <a:defRPr sz="1800">
          <a:solidFill>
            <a:srgbClr val="106636"/>
          </a:solidFill>
          <a:latin typeface="Arial" charset="0"/>
          <a:cs typeface="Arial" charset="0"/>
        </a:defRPr>
      </a:lvl5pPr>
      <a:lvl6pPr marL="342900" algn="ctr" rtl="0" fontAlgn="base">
        <a:spcBef>
          <a:spcPct val="0"/>
        </a:spcBef>
        <a:spcAft>
          <a:spcPct val="0"/>
        </a:spcAft>
        <a:defRPr sz="1800">
          <a:solidFill>
            <a:srgbClr val="106636"/>
          </a:solidFill>
          <a:latin typeface="Arial" charset="0"/>
          <a:cs typeface="Arial" charset="0"/>
        </a:defRPr>
      </a:lvl6pPr>
      <a:lvl7pPr marL="685800" algn="ctr" rtl="0" fontAlgn="base">
        <a:spcBef>
          <a:spcPct val="0"/>
        </a:spcBef>
        <a:spcAft>
          <a:spcPct val="0"/>
        </a:spcAft>
        <a:defRPr sz="1800">
          <a:solidFill>
            <a:srgbClr val="106636"/>
          </a:solidFill>
          <a:latin typeface="Arial" charset="0"/>
          <a:cs typeface="Arial" charset="0"/>
        </a:defRPr>
      </a:lvl7pPr>
      <a:lvl8pPr marL="1028700" algn="ctr" rtl="0" fontAlgn="base">
        <a:spcBef>
          <a:spcPct val="0"/>
        </a:spcBef>
        <a:spcAft>
          <a:spcPct val="0"/>
        </a:spcAft>
        <a:defRPr sz="1800">
          <a:solidFill>
            <a:srgbClr val="106636"/>
          </a:solidFill>
          <a:latin typeface="Arial" charset="0"/>
          <a:cs typeface="Arial" charset="0"/>
        </a:defRPr>
      </a:lvl8pPr>
      <a:lvl9pPr marL="1371600" algn="ctr" rtl="0" fontAlgn="base">
        <a:spcBef>
          <a:spcPct val="0"/>
        </a:spcBef>
        <a:spcAft>
          <a:spcPct val="0"/>
        </a:spcAft>
        <a:defRPr sz="1800">
          <a:solidFill>
            <a:srgbClr val="106636"/>
          </a:solidFill>
          <a:latin typeface="Arial" charset="0"/>
          <a:cs typeface="Arial" charset="0"/>
        </a:defRPr>
      </a:lvl9pPr>
    </p:titleStyle>
    <p:bodyStyle>
      <a:lvl1pPr marL="257175" indent="-257175" algn="l" rtl="0" eaLnBrk="0" fontAlgn="base" hangingPunct="0">
        <a:spcBef>
          <a:spcPct val="20000"/>
        </a:spcBef>
        <a:spcAft>
          <a:spcPct val="0"/>
        </a:spcAft>
        <a:buFont typeface="Arial" charset="0"/>
        <a:buChar char="•"/>
        <a:defRPr sz="1800" b="1" kern="1200">
          <a:solidFill>
            <a:srgbClr val="146737"/>
          </a:solidFill>
          <a:latin typeface="Arial" pitchFamily="34" charset="0"/>
          <a:ea typeface="+mn-ea"/>
          <a:cs typeface="Arial" pitchFamily="34" charset="0"/>
        </a:defRPr>
      </a:lvl1pPr>
      <a:lvl2pPr marL="557213" indent="-214313" algn="l" rtl="0" eaLnBrk="0" fontAlgn="base" hangingPunct="0">
        <a:spcBef>
          <a:spcPct val="20000"/>
        </a:spcBef>
        <a:spcAft>
          <a:spcPct val="0"/>
        </a:spcAft>
        <a:buFont typeface="Arial" charset="0"/>
        <a:buChar char="–"/>
        <a:defRPr sz="1650" kern="1200">
          <a:solidFill>
            <a:srgbClr val="404040"/>
          </a:solidFill>
          <a:latin typeface="Arial" pitchFamily="34" charset="0"/>
          <a:ea typeface="+mn-ea"/>
          <a:cs typeface="Arial" pitchFamily="34" charset="0"/>
        </a:defRPr>
      </a:lvl2pPr>
      <a:lvl3pPr marL="857250" indent="-171450" algn="l" rtl="0" eaLnBrk="0" fontAlgn="base" hangingPunct="0">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orizontal-logo-green-text.jpg"/>
          <p:cNvPicPr>
            <a:picLocks noChangeAspect="1"/>
          </p:cNvPicPr>
          <p:nvPr/>
        </p:nvPicPr>
        <p:blipFill>
          <a:blip r:embed="rId4" cstate="print"/>
          <a:srcRect/>
          <a:stretch>
            <a:fillRect/>
          </a:stretch>
        </p:blipFill>
        <p:spPr bwMode="auto">
          <a:xfrm>
            <a:off x="2362200" y="152402"/>
            <a:ext cx="4470400" cy="747727"/>
          </a:xfrm>
          <a:prstGeom prst="rect">
            <a:avLst/>
          </a:prstGeom>
          <a:noFill/>
          <a:ln w="9525">
            <a:noFill/>
            <a:miter lim="800000"/>
            <a:headEnd/>
            <a:tailEnd/>
          </a:ln>
        </p:spPr>
      </p:pic>
      <p:sp>
        <p:nvSpPr>
          <p:cNvPr id="8" name="Rectangle 25"/>
          <p:cNvSpPr>
            <a:spLocks noChangeArrowheads="1"/>
          </p:cNvSpPr>
          <p:nvPr/>
        </p:nvSpPr>
        <p:spPr bwMode="auto">
          <a:xfrm>
            <a:off x="0" y="990602"/>
            <a:ext cx="9144000" cy="42863"/>
          </a:xfrm>
          <a:prstGeom prst="rect">
            <a:avLst/>
          </a:prstGeom>
          <a:gradFill flip="none" rotWithShape="1">
            <a:gsLst>
              <a:gs pos="25000">
                <a:srgbClr val="008000"/>
              </a:gs>
              <a:gs pos="0">
                <a:srgbClr val="008000">
                  <a:alpha val="10000"/>
                </a:srgbClr>
              </a:gs>
              <a:gs pos="75000">
                <a:srgbClr val="008000"/>
              </a:gs>
              <a:gs pos="100000">
                <a:srgbClr val="156B13">
                  <a:alpha val="10000"/>
                </a:srgbClr>
              </a:gs>
            </a:gsLst>
            <a:lin ang="0" scaled="1"/>
            <a:tileRect/>
          </a:gradFill>
          <a:ln w="952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miter lim="800000"/>
            <a:headEnd/>
            <a:tailEnd/>
          </a:ln>
          <a:effectLst/>
        </p:spPr>
        <p:txBody>
          <a:bodyPr lIns="64169" tIns="31521" rIns="64169" bIns="31521"/>
          <a:lstStyle/>
          <a:p>
            <a:pPr defTabSz="725091"/>
            <a:endParaRPr lang="en-US" sz="1425" u="sng" dirty="0"/>
          </a:p>
        </p:txBody>
      </p:sp>
    </p:spTree>
    <p:extLst>
      <p:ext uri="{BB962C8B-B14F-4D97-AF65-F5344CB8AC3E}">
        <p14:creationId xmlns:p14="http://schemas.microsoft.com/office/powerpoint/2010/main" val="4139215873"/>
      </p:ext>
    </p:extLst>
  </p:cSld>
  <p:clrMap bg1="lt1" tx1="dk1" bg2="lt2" tx2="dk2" accent1="accent1" accent2="accent2" accent3="accent3" accent4="accent4" accent5="accent5" accent6="accent6" hlink="hlink" folHlink="folHlink"/>
  <p:sldLayoutIdLst>
    <p:sldLayoutId id="2147485038" r:id="rId1"/>
    <p:sldLayoutId id="2147485039" r:id="rId2"/>
  </p:sldLayoutIdLst>
  <p:timing>
    <p:tnLst>
      <p:par>
        <p:cTn id="1" dur="indefinite" restart="never" nodeType="tmRoot"/>
      </p:par>
    </p:tnLst>
  </p:timing>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58022662"/>
      </p:ext>
    </p:extLst>
  </p:cSld>
  <p:clrMap bg1="lt1" tx1="dk1" bg2="lt2" tx2="dk2" accent1="accent1" accent2="accent2" accent3="accent3" accent4="accent4" accent5="accent5" accent6="accent6" hlink="hlink" folHlink="folHlink"/>
  <p:sldLayoutIdLst>
    <p:sldLayoutId id="2147485041" r:id="rId1"/>
    <p:sldLayoutId id="2147485042" r:id="rId2"/>
    <p:sldLayoutId id="2147485043" r:id="rId3"/>
    <p:sldLayoutId id="2147485044" r:id="rId4"/>
    <p:sldLayoutId id="2147485045" r:id="rId5"/>
    <p:sldLayoutId id="2147485046" r:id="rId6"/>
    <p:sldLayoutId id="2147485047" r:id="rId7"/>
    <p:sldLayoutId id="2147485048" r:id="rId8"/>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7.xml"/></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29.xml"/></Relationships>
</file>

<file path=ppt/slides/_rels/slide1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29.xml"/></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380.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218.xml"/><Relationship Id="rId6" Type="http://schemas.openxmlformats.org/officeDocument/2006/relationships/image" Target="../media/image50.jp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57.emf"/><Relationship Id="rId4" Type="http://schemas.openxmlformats.org/officeDocument/2006/relationships/image" Target="../media/image56.emf"/></Relationships>
</file>

<file path=ppt/slides/_rels/slide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71.xml"/><Relationship Id="rId4" Type="http://schemas.openxmlformats.org/officeDocument/2006/relationships/image" Target="../media/image60.emf"/></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xml"/><Relationship Id="rId1" Type="http://schemas.openxmlformats.org/officeDocument/2006/relationships/slideLayout" Target="../slideLayouts/slideLayout182.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381.xml"/><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77" y="1394379"/>
            <a:ext cx="8199457" cy="4803899"/>
          </a:xfrm>
          <a:prstGeom prst="rect">
            <a:avLst/>
          </a:prstGeom>
          <a:ln>
            <a:solidFill>
              <a:schemeClr val="tx1"/>
            </a:solidFill>
          </a:ln>
          <a:effectLst>
            <a:outerShdw blurRad="292100" dist="139700" dir="2700000" algn="tl" rotWithShape="0">
              <a:srgbClr val="333333">
                <a:alpha val="65000"/>
              </a:srgbClr>
            </a:outerShdw>
          </a:effectLst>
        </p:spPr>
      </p:pic>
      <p:sp>
        <p:nvSpPr>
          <p:cNvPr id="8" name="Title 7"/>
          <p:cNvSpPr txBox="1">
            <a:spLocks noGrp="1"/>
          </p:cNvSpPr>
          <p:nvPr>
            <p:ph type="ctrTitle"/>
          </p:nvPr>
        </p:nvSpPr>
        <p:spPr>
          <a:xfrm>
            <a:off x="304393" y="505598"/>
            <a:ext cx="7937298" cy="480131"/>
          </a:xfrm>
          <a:prstGeom prst="rect">
            <a:avLst/>
          </a:prstGeom>
          <a:noFill/>
        </p:spPr>
        <p:style>
          <a:lnRef idx="0">
            <a:scrgbClr r="0" g="0" b="0"/>
          </a:lnRef>
          <a:fillRef idx="1003">
            <a:schemeClr val="dk2"/>
          </a:fillRef>
          <a:effectRef idx="0">
            <a:scrgbClr r="0" g="0" b="0"/>
          </a:effectRef>
          <a:fontRef idx="major"/>
        </p:style>
        <p:txBody>
          <a:bodyPr wrap="square" rtlCol="0" anchor="t">
            <a:spAutoFit/>
          </a:bodyPr>
          <a:lstStyle/>
          <a:p>
            <a:r>
              <a:rPr lang="en-US" sz="2800" dirty="0" smtClean="0">
                <a:latin typeface="Arial" pitchFamily="34" charset="0"/>
                <a:cs typeface="Arial" pitchFamily="34" charset="0"/>
              </a:rPr>
              <a:t>Welcome to Jefferson Lab</a:t>
            </a:r>
            <a:endParaRPr lang="en-US" sz="2800" b="1" dirty="0" smtClean="0">
              <a:latin typeface="Arial" pitchFamily="34" charset="0"/>
              <a:cs typeface="Arial" pitchFamily="34" charset="0"/>
            </a:endParaRPr>
          </a:p>
        </p:txBody>
      </p:sp>
      <p:sp>
        <p:nvSpPr>
          <p:cNvPr id="10" name="Text Placeholder 5"/>
          <p:cNvSpPr>
            <a:spLocks noGrp="1"/>
          </p:cNvSpPr>
          <p:nvPr>
            <p:ph type="body" sz="quarter" idx="14"/>
          </p:nvPr>
        </p:nvSpPr>
        <p:spPr>
          <a:xfrm>
            <a:off x="5208818" y="1394379"/>
            <a:ext cx="3462916" cy="866205"/>
          </a:xfrm>
          <a:solidFill>
            <a:schemeClr val="bg2"/>
          </a:solidFill>
        </p:spPr>
        <p:txBody>
          <a:bodyPr>
            <a:normAutofit fontScale="85000" lnSpcReduction="20000"/>
          </a:bodyPr>
          <a:lstStyle/>
          <a:p>
            <a:endParaRPr lang="en-US" sz="100" b="1" dirty="0" smtClean="0">
              <a:solidFill>
                <a:schemeClr val="tx1"/>
              </a:solidFill>
            </a:endParaRPr>
          </a:p>
          <a:p>
            <a:r>
              <a:rPr lang="en-US" sz="2400" b="1" dirty="0" smtClean="0">
                <a:solidFill>
                  <a:schemeClr val="tx1"/>
                </a:solidFill>
              </a:rPr>
              <a:t>Bob McKeown</a:t>
            </a:r>
          </a:p>
          <a:p>
            <a:pPr lvl="0">
              <a:lnSpc>
                <a:spcPct val="100000"/>
              </a:lnSpc>
              <a:spcBef>
                <a:spcPts val="0"/>
              </a:spcBef>
            </a:pPr>
            <a:r>
              <a:rPr lang="en-US" sz="1800" dirty="0" smtClean="0">
                <a:solidFill>
                  <a:srgbClr val="5E5E5E"/>
                </a:solidFill>
                <a:latin typeface="Arial" charset="0"/>
                <a:cs typeface="+mn-cs"/>
              </a:rPr>
              <a:t>Strong QCD Workshop</a:t>
            </a:r>
            <a:endParaRPr lang="en-US" sz="1800" dirty="0" smtClean="0">
              <a:solidFill>
                <a:srgbClr val="5E5E5E"/>
              </a:solidFill>
              <a:latin typeface="Arial" charset="0"/>
              <a:cs typeface="+mn-cs"/>
            </a:endParaRPr>
          </a:p>
          <a:p>
            <a:pPr lvl="0">
              <a:lnSpc>
                <a:spcPct val="100000"/>
              </a:lnSpc>
              <a:spcBef>
                <a:spcPts val="0"/>
              </a:spcBef>
            </a:pPr>
            <a:r>
              <a:rPr lang="en-US" sz="1800" dirty="0" smtClean="0">
                <a:solidFill>
                  <a:srgbClr val="5E5E5E"/>
                </a:solidFill>
                <a:latin typeface="Arial" charset="0"/>
                <a:cs typeface="+mn-cs"/>
              </a:rPr>
              <a:t>November 6,  </a:t>
            </a:r>
            <a:r>
              <a:rPr lang="en-US" sz="1800" dirty="0" smtClean="0">
                <a:solidFill>
                  <a:srgbClr val="5E5E5E"/>
                </a:solidFill>
                <a:latin typeface="Arial" charset="0"/>
                <a:cs typeface="+mn-cs"/>
              </a:rPr>
              <a:t>2019</a:t>
            </a:r>
            <a:endParaRPr lang="en-US" sz="2400" b="1" dirty="0">
              <a:solidFill>
                <a:schemeClr val="tx1"/>
              </a:solidFill>
            </a:endParaRPr>
          </a:p>
        </p:txBody>
      </p:sp>
    </p:spTree>
    <p:extLst>
      <p:ext uri="{BB962C8B-B14F-4D97-AF65-F5344CB8AC3E}">
        <p14:creationId xmlns:p14="http://schemas.microsoft.com/office/powerpoint/2010/main" val="3074665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237744"/>
            <a:ext cx="8467344" cy="484632"/>
          </a:xfrm>
        </p:spPr>
        <p:txBody>
          <a:bodyPr>
            <a:noAutofit/>
          </a:bodyPr>
          <a:lstStyle/>
          <a:p>
            <a:r>
              <a:rPr lang="en-US" sz="2400" dirty="0"/>
              <a:t>EIC Users Group and International Interest</a:t>
            </a:r>
          </a:p>
        </p:txBody>
      </p:sp>
      <p:pic>
        <p:nvPicPr>
          <p:cNvPr id="3" name="Picture 2" descr="Screen Shot 2017-09-06 at 10.20.04 AM.png"/>
          <p:cNvPicPr>
            <a:picLocks noChangeAspect="1"/>
          </p:cNvPicPr>
          <p:nvPr/>
        </p:nvPicPr>
        <p:blipFill rotWithShape="1">
          <a:blip r:embed="rId2">
            <a:extLst>
              <a:ext uri="{28A0092B-C50C-407E-A947-70E740481C1C}">
                <a14:useLocalDpi xmlns:a14="http://schemas.microsoft.com/office/drawing/2010/main" val="0"/>
              </a:ext>
            </a:extLst>
          </a:blip>
          <a:srcRect b="2412"/>
          <a:stretch/>
        </p:blipFill>
        <p:spPr>
          <a:xfrm>
            <a:off x="979931" y="2248670"/>
            <a:ext cx="6889856" cy="3754892"/>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179815" y="1384262"/>
            <a:ext cx="2840728" cy="8540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298847" marR="0" lvl="0" indent="129779" algn="l" defTabSz="685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2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a:rPr>
              <a:t>   Formed in 2016; currently: </a:t>
            </a:r>
          </a:p>
          <a:p>
            <a:pPr marL="901304" marR="0" lvl="1" indent="-257175" algn="l" defTabSz="685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2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a:rPr>
              <a:t>&gt;900 members</a:t>
            </a:r>
          </a:p>
          <a:p>
            <a:pPr marL="901304" marR="0" lvl="1" indent="-257175" algn="l" defTabSz="685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2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a:rPr>
              <a:t>184 institutions </a:t>
            </a:r>
          </a:p>
          <a:p>
            <a:pPr marL="901304" marR="0" lvl="1" indent="-257175" algn="l" defTabSz="685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2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Times"/>
              </a:rPr>
              <a:t>  30 countries</a:t>
            </a:r>
          </a:p>
        </p:txBody>
      </p:sp>
      <p:pic>
        <p:nvPicPr>
          <p:cNvPr id="7" name="Picture 6"/>
          <p:cNvPicPr>
            <a:picLocks noChangeAspect="1"/>
          </p:cNvPicPr>
          <p:nvPr/>
        </p:nvPicPr>
        <p:blipFill rotWithShape="1">
          <a:blip r:embed="rId3"/>
          <a:srcRect b="10729"/>
          <a:stretch/>
        </p:blipFill>
        <p:spPr>
          <a:xfrm>
            <a:off x="5786475" y="1267044"/>
            <a:ext cx="2083310" cy="1393049"/>
          </a:xfrm>
          <a:prstGeom prst="rect">
            <a:avLst/>
          </a:prstGeom>
        </p:spPr>
      </p:pic>
      <p:sp>
        <p:nvSpPr>
          <p:cNvPr id="6" name="Slide Number Placeholder 5"/>
          <p:cNvSpPr>
            <a:spLocks noGrp="1"/>
          </p:cNvSpPr>
          <p:nvPr>
            <p:ph type="sldNum" sz="quarter" idx="12"/>
          </p:nvPr>
        </p:nvSpPr>
        <p:spPr/>
        <p:txBody>
          <a:bodyPr/>
          <a:lstStyle/>
          <a:p>
            <a:pPr marL="0" marR="0" lvl="0" indent="0" algn="ctr" defTabSz="914186"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186"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6411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Jefferson Lab!</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11</a:t>
            </a:fld>
            <a:endParaRPr lang="en-US" dirty="0">
              <a:solidFill>
                <a:srgbClr val="000000"/>
              </a:solidFill>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6947" y="1301437"/>
            <a:ext cx="7772035" cy="482902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2046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8793" y="3681"/>
            <a:ext cx="9144351" cy="67646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bwMode="auto">
          <a:xfrm>
            <a:off x="-8793" y="636713"/>
            <a:ext cx="9153144" cy="5791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4745" r="54337"/>
          <a:stretch/>
        </p:blipFill>
        <p:spPr>
          <a:xfrm>
            <a:off x="2639791" y="627970"/>
            <a:ext cx="4218209" cy="5799943"/>
          </a:xfrm>
          <a:prstGeom prst="rect">
            <a:avLst/>
          </a:prstGeom>
          <a:ln>
            <a:noFill/>
          </a:ln>
          <a:effectLst>
            <a:softEdge rad="635000"/>
          </a:effectLst>
        </p:spPr>
      </p:pic>
      <p:grpSp>
        <p:nvGrpSpPr>
          <p:cNvPr id="5" name="Group 4"/>
          <p:cNvGrpSpPr/>
          <p:nvPr/>
        </p:nvGrpSpPr>
        <p:grpSpPr>
          <a:xfrm>
            <a:off x="11582" y="2474844"/>
            <a:ext cx="2376231" cy="1797155"/>
            <a:chOff x="11582" y="2514600"/>
            <a:chExt cx="2376231" cy="1797155"/>
          </a:xfrm>
        </p:grpSpPr>
        <p:sp>
          <p:nvSpPr>
            <p:cNvPr id="18" name="TextBox 17"/>
            <p:cNvSpPr txBox="1"/>
            <p:nvPr/>
          </p:nvSpPr>
          <p:spPr>
            <a:xfrm>
              <a:off x="11582" y="3788535"/>
              <a:ext cx="237623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Medical Imaging Technology</a:t>
              </a:r>
            </a:p>
          </p:txBody>
        </p:sp>
        <p:pic>
          <p:nvPicPr>
            <p:cNvPr id="32" name="Picture 2" descr="P1080582.JPG"/>
            <p:cNvPicPr>
              <a:picLocks noChangeAspect="1"/>
            </p:cNvPicPr>
            <p:nvPr/>
          </p:nvPicPr>
          <p:blipFill rotWithShape="1">
            <a:blip r:embed="rId3" cstate="print"/>
            <a:srcRect t="6183" b="15185"/>
            <a:stretch/>
          </p:blipFill>
          <p:spPr bwMode="auto">
            <a:xfrm>
              <a:off x="152400" y="2514600"/>
              <a:ext cx="2215067" cy="1306691"/>
            </a:xfrm>
            <a:prstGeom prst="rect">
              <a:avLst/>
            </a:prstGeom>
            <a:ln>
              <a:noFill/>
            </a:ln>
            <a:effectLst/>
            <a:scene3d>
              <a:camera prst="orthographicFront"/>
              <a:lightRig rig="threePt" dir="t"/>
            </a:scene3d>
            <a:sp3d>
              <a:bevelT/>
            </a:sp3d>
          </p:spPr>
        </p:pic>
      </p:grpSp>
      <p:grpSp>
        <p:nvGrpSpPr>
          <p:cNvPr id="10" name="Group 9"/>
          <p:cNvGrpSpPr/>
          <p:nvPr/>
        </p:nvGrpSpPr>
        <p:grpSpPr>
          <a:xfrm>
            <a:off x="6432173" y="685789"/>
            <a:ext cx="1896673" cy="2003010"/>
            <a:chOff x="6660773" y="725545"/>
            <a:chExt cx="1896673" cy="2003010"/>
          </a:xfrm>
        </p:grpSpPr>
        <p:sp>
          <p:nvSpPr>
            <p:cNvPr id="15" name="TextBox 14"/>
            <p:cNvSpPr txBox="1"/>
            <p:nvPr/>
          </p:nvSpPr>
          <p:spPr>
            <a:xfrm>
              <a:off x="6660773" y="2205335"/>
              <a:ext cx="189667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Fundamental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Forces &amp; Symmetries</a:t>
              </a:r>
            </a:p>
          </p:txBody>
        </p:sp>
        <p:grpSp>
          <p:nvGrpSpPr>
            <p:cNvPr id="48" name="Group 47"/>
            <p:cNvGrpSpPr/>
            <p:nvPr/>
          </p:nvGrpSpPr>
          <p:grpSpPr>
            <a:xfrm>
              <a:off x="6705600" y="725545"/>
              <a:ext cx="1828800" cy="1470806"/>
              <a:chOff x="5695457" y="593011"/>
              <a:chExt cx="3657600" cy="2611528"/>
            </a:xfrm>
            <a:effectLst/>
          </p:grpSpPr>
          <p:pic>
            <p:nvPicPr>
              <p:cNvPr id="49" name="Picture 4" descr="Elementary particles behave differently in the mirror wor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5457" y="593011"/>
                <a:ext cx="3657600" cy="2611528"/>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0" name="Rectangle 49"/>
              <p:cNvSpPr/>
              <p:nvPr/>
            </p:nvSpPr>
            <p:spPr>
              <a:xfrm>
                <a:off x="6218710" y="1828800"/>
                <a:ext cx="410690"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Z</a:t>
                </a:r>
                <a:r>
                  <a:rPr kumimoji="0" lang="en-US" sz="1800" b="0" i="0" u="none" strike="noStrike" kern="1200" cap="none" spc="0" normalizeH="0" baseline="30000" noProof="0" dirty="0">
                    <a:ln>
                      <a:noFill/>
                    </a:ln>
                    <a:solidFill>
                      <a:srgbClr val="000000"/>
                    </a:solidFill>
                    <a:effectLst/>
                    <a:uLnTx/>
                    <a:uFillTx/>
                    <a:latin typeface="Arial" charset="0"/>
                    <a:ea typeface="+mn-ea"/>
                    <a:cs typeface="+mn-cs"/>
                  </a:rPr>
                  <a:t>0</a:t>
                </a:r>
                <a:endPar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grpSp>
      </p:grpSp>
      <p:grpSp>
        <p:nvGrpSpPr>
          <p:cNvPr id="12" name="Group 11"/>
          <p:cNvGrpSpPr/>
          <p:nvPr/>
        </p:nvGrpSpPr>
        <p:grpSpPr>
          <a:xfrm>
            <a:off x="7162449" y="4761384"/>
            <a:ext cx="1981551" cy="1675860"/>
            <a:chOff x="7162799" y="4651813"/>
            <a:chExt cx="1981551" cy="1675860"/>
          </a:xfrm>
        </p:grpSpPr>
        <p:sp>
          <p:nvSpPr>
            <p:cNvPr id="31" name="TextBox 30"/>
            <p:cNvSpPr txBox="1"/>
            <p:nvPr/>
          </p:nvSpPr>
          <p:spPr>
            <a:xfrm>
              <a:off x="7162799" y="6019896"/>
              <a:ext cx="19815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Theory &amp; Computation</a:t>
              </a:r>
            </a:p>
          </p:txBody>
        </p:sp>
        <p:pic>
          <p:nvPicPr>
            <p:cNvPr id="54" name="Picture 1"/>
            <p:cNvPicPr>
              <a:picLocks noChangeAspect="1" noChangeArrowheads="1"/>
            </p:cNvPicPr>
            <p:nvPr/>
          </p:nvPicPr>
          <p:blipFill>
            <a:blip r:embed="rId5" cstate="print"/>
            <a:srcRect/>
            <a:stretch>
              <a:fillRect/>
            </a:stretch>
          </p:blipFill>
          <p:spPr bwMode="auto">
            <a:xfrm>
              <a:off x="7399029" y="4651813"/>
              <a:ext cx="1515580" cy="1371600"/>
            </a:xfrm>
            <a:prstGeom prst="rect">
              <a:avLst/>
            </a:prstGeom>
            <a:noFill/>
            <a:ln w="9525">
              <a:noFill/>
              <a:miter lim="800000"/>
              <a:headEnd/>
              <a:tailEnd/>
            </a:ln>
            <a:effectLst/>
            <a:scene3d>
              <a:camera prst="orthographicFront"/>
              <a:lightRig rig="threePt" dir="t"/>
            </a:scene3d>
            <a:sp3d>
              <a:bevelT/>
            </a:sp3d>
          </p:spPr>
        </p:pic>
      </p:grpSp>
      <p:grpSp>
        <p:nvGrpSpPr>
          <p:cNvPr id="9" name="Group 8"/>
          <p:cNvGrpSpPr/>
          <p:nvPr/>
        </p:nvGrpSpPr>
        <p:grpSpPr>
          <a:xfrm>
            <a:off x="7056314" y="2703252"/>
            <a:ext cx="1857945" cy="2072382"/>
            <a:chOff x="5024342" y="4246937"/>
            <a:chExt cx="1857945" cy="2072382"/>
          </a:xfrm>
        </p:grpSpPr>
        <p:sp>
          <p:nvSpPr>
            <p:cNvPr id="16" name="TextBox 15"/>
            <p:cNvSpPr txBox="1"/>
            <p:nvPr/>
          </p:nvSpPr>
          <p:spPr>
            <a:xfrm>
              <a:off x="5024342" y="6011542"/>
              <a:ext cx="185794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Nuclear Astrophysics</a:t>
              </a:r>
            </a:p>
          </p:txBody>
        </p:sp>
        <p:pic>
          <p:nvPicPr>
            <p:cNvPr id="52" name="Picture 2" descr="http://blogs.scientificamerican.com/basic-space/files/2012/04/cas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14" t="1674" r="51910" b="1523"/>
            <a:stretch/>
          </p:blipFill>
          <p:spPr bwMode="auto">
            <a:xfrm>
              <a:off x="5048629" y="4246937"/>
              <a:ext cx="1809371" cy="1772959"/>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0" y="741078"/>
            <a:ext cx="2102602" cy="1660543"/>
            <a:chOff x="0" y="780834"/>
            <a:chExt cx="2102602" cy="1660543"/>
          </a:xfrm>
        </p:grpSpPr>
        <p:grpSp>
          <p:nvGrpSpPr>
            <p:cNvPr id="8" name="Group 7"/>
            <p:cNvGrpSpPr/>
            <p:nvPr/>
          </p:nvGrpSpPr>
          <p:grpSpPr>
            <a:xfrm>
              <a:off x="0" y="780834"/>
              <a:ext cx="2102602" cy="1476943"/>
              <a:chOff x="152401" y="780834"/>
              <a:chExt cx="2102602" cy="1476943"/>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407" y="780834"/>
                <a:ext cx="1786620" cy="1368836"/>
              </a:xfrm>
              <a:prstGeom prst="rect">
                <a:avLst/>
              </a:prstGeom>
            </p:spPr>
          </p:pic>
          <p:sp>
            <p:nvSpPr>
              <p:cNvPr id="51" name="Rectangle 50"/>
              <p:cNvSpPr/>
              <p:nvPr/>
            </p:nvSpPr>
            <p:spPr bwMode="auto">
              <a:xfrm>
                <a:off x="152401" y="2128467"/>
                <a:ext cx="2102602" cy="12931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7" name="TextBox 16"/>
            <p:cNvSpPr txBox="1"/>
            <p:nvPr/>
          </p:nvSpPr>
          <p:spPr>
            <a:xfrm>
              <a:off x="228600" y="2133600"/>
              <a:ext cx="15776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Nuclear Structure</a:t>
              </a:r>
            </a:p>
          </p:txBody>
        </p:sp>
      </p:grpSp>
      <p:grpSp>
        <p:nvGrpSpPr>
          <p:cNvPr id="11" name="Group 10"/>
          <p:cNvGrpSpPr/>
          <p:nvPr/>
        </p:nvGrpSpPr>
        <p:grpSpPr>
          <a:xfrm>
            <a:off x="4257040" y="4594916"/>
            <a:ext cx="2047506" cy="1704536"/>
            <a:chOff x="6934200" y="2819402"/>
            <a:chExt cx="2047506" cy="1704536"/>
          </a:xfrm>
        </p:grpSpPr>
        <p:sp>
          <p:nvSpPr>
            <p:cNvPr id="21" name="TextBox 20"/>
            <p:cNvSpPr txBox="1"/>
            <p:nvPr/>
          </p:nvSpPr>
          <p:spPr>
            <a:xfrm>
              <a:off x="6939435" y="4216161"/>
              <a:ext cx="204227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Accelerator S&amp;T</a:t>
              </a:r>
            </a:p>
          </p:txBody>
        </p:sp>
        <p:pic>
          <p:nvPicPr>
            <p:cNvPr id="6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114" t="18775" r="6656" b="10765"/>
            <a:stretch/>
          </p:blipFill>
          <p:spPr bwMode="auto">
            <a:xfrm>
              <a:off x="6934200" y="2819402"/>
              <a:ext cx="2047506" cy="135968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2625936" y="1027044"/>
            <a:ext cx="1835759" cy="1669776"/>
            <a:chOff x="2625936" y="1194934"/>
            <a:chExt cx="1835759" cy="1669776"/>
          </a:xfrm>
        </p:grpSpPr>
        <p:sp>
          <p:nvSpPr>
            <p:cNvPr id="20" name="TextBox 19"/>
            <p:cNvSpPr txBox="1"/>
            <p:nvPr/>
          </p:nvSpPr>
          <p:spPr>
            <a:xfrm>
              <a:off x="2625936" y="2556933"/>
              <a:ext cx="18357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Structure of Hadrons</a:t>
              </a:r>
            </a:p>
          </p:txBody>
        </p:sp>
        <p:pic>
          <p:nvPicPr>
            <p:cNvPr id="27" name="Picture 26"/>
            <p:cNvPicPr>
              <a:picLocks noChangeAspect="1"/>
            </p:cNvPicPr>
            <p:nvPr/>
          </p:nvPicPr>
          <p:blipFill rotWithShape="1">
            <a:blip r:embed="rId9">
              <a:extLst>
                <a:ext uri="{28A0092B-C50C-407E-A947-70E740481C1C}">
                  <a14:useLocalDpi xmlns:a14="http://schemas.microsoft.com/office/drawing/2010/main" val="0"/>
                </a:ext>
              </a:extLst>
            </a:blip>
            <a:srcRect l="1337" t="555" r="3337" b="3091"/>
            <a:stretch/>
          </p:blipFill>
          <p:spPr>
            <a:xfrm>
              <a:off x="2859064" y="1194934"/>
              <a:ext cx="1397976" cy="1345990"/>
            </a:xfrm>
            <a:prstGeom prst="rect">
              <a:avLst/>
            </a:prstGeom>
          </p:spPr>
        </p:pic>
      </p:grpSp>
      <p:sp>
        <p:nvSpPr>
          <p:cNvPr id="36" name="Title 3"/>
          <p:cNvSpPr>
            <a:spLocks noGrp="1"/>
          </p:cNvSpPr>
          <p:nvPr>
            <p:ph type="title"/>
          </p:nvPr>
        </p:nvSpPr>
        <p:spPr>
          <a:xfrm>
            <a:off x="11583" y="158842"/>
            <a:ext cx="9123976" cy="487490"/>
          </a:xfrm>
        </p:spPr>
        <p:txBody>
          <a:bodyPr>
            <a:noAutofit/>
          </a:bodyPr>
          <a:lstStyle/>
          <a:p>
            <a:r>
              <a:rPr lang="en-US" cap="none" dirty="0" smtClean="0">
                <a:solidFill>
                  <a:schemeClr val="bg1"/>
                </a:solidFill>
              </a:rPr>
              <a:t>Jefferson Lab: A Laboratory For Nuclear Science</a:t>
            </a:r>
            <a:endParaRPr lang="en-US" cap="none" dirty="0">
              <a:solidFill>
                <a:schemeClr val="bg1"/>
              </a:solidFill>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3" name="Group 12"/>
          <p:cNvGrpSpPr/>
          <p:nvPr/>
        </p:nvGrpSpPr>
        <p:grpSpPr>
          <a:xfrm>
            <a:off x="304800" y="4532361"/>
            <a:ext cx="2859064" cy="1871416"/>
            <a:chOff x="304800" y="4532361"/>
            <a:chExt cx="2859064" cy="1871416"/>
          </a:xfrm>
        </p:grpSpPr>
        <p:sp>
          <p:nvSpPr>
            <p:cNvPr id="19" name="TextBox 18"/>
            <p:cNvSpPr txBox="1"/>
            <p:nvPr/>
          </p:nvSpPr>
          <p:spPr>
            <a:xfrm>
              <a:off x="807813" y="6096000"/>
              <a:ext cx="16305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Cryogenics</a:t>
              </a: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4532361"/>
              <a:ext cx="2859064" cy="145931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2342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par>
                          <p:cTn id="10" fill="hold">
                            <p:stCondLst>
                              <p:cond delay="3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3000" fill="hold"/>
                                        <p:tgtEl>
                                          <p:spTgt spid="2"/>
                                        </p:tgtEl>
                                        <p:attrNameLst>
                                          <p:attrName>ppt_w</p:attrName>
                                        </p:attrNameLst>
                                      </p:cBhvr>
                                      <p:tavLst>
                                        <p:tav tm="0">
                                          <p:val>
                                            <p:fltVal val="0"/>
                                          </p:val>
                                        </p:tav>
                                        <p:tav tm="100000">
                                          <p:val>
                                            <p:strVal val="#ppt_w"/>
                                          </p:val>
                                        </p:tav>
                                      </p:tavLst>
                                    </p:anim>
                                    <p:anim calcmode="lin" valueType="num">
                                      <p:cBhvr>
                                        <p:cTn id="14" dur="3000" fill="hold"/>
                                        <p:tgtEl>
                                          <p:spTgt spid="2"/>
                                        </p:tgtEl>
                                        <p:attrNameLst>
                                          <p:attrName>ppt_h</p:attrName>
                                        </p:attrNameLst>
                                      </p:cBhvr>
                                      <p:tavLst>
                                        <p:tav tm="0">
                                          <p:val>
                                            <p:fltVal val="0"/>
                                          </p:val>
                                        </p:tav>
                                        <p:tav tm="100000">
                                          <p:val>
                                            <p:strVal val="#ppt_h"/>
                                          </p:val>
                                        </p:tav>
                                      </p:tavLst>
                                    </p:anim>
                                    <p:animEffect transition="in" filter="fade">
                                      <p:cBhvr>
                                        <p:cTn id="15" dur="3000"/>
                                        <p:tgtEl>
                                          <p:spTgt spid="2"/>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0" fill="hold"/>
                                        <p:tgtEl>
                                          <p:spTgt spid="10"/>
                                        </p:tgtEl>
                                        <p:attrNameLst>
                                          <p:attrName>ppt_w</p:attrName>
                                        </p:attrNameLst>
                                      </p:cBhvr>
                                      <p:tavLst>
                                        <p:tav tm="0">
                                          <p:val>
                                            <p:fltVal val="0"/>
                                          </p:val>
                                        </p:tav>
                                        <p:tav tm="100000">
                                          <p:val>
                                            <p:strVal val="#ppt_w"/>
                                          </p:val>
                                        </p:tav>
                                      </p:tavLst>
                                    </p:anim>
                                    <p:anim calcmode="lin" valueType="num">
                                      <p:cBhvr>
                                        <p:cTn id="20" dur="3000" fill="hold"/>
                                        <p:tgtEl>
                                          <p:spTgt spid="10"/>
                                        </p:tgtEl>
                                        <p:attrNameLst>
                                          <p:attrName>ppt_h</p:attrName>
                                        </p:attrNameLst>
                                      </p:cBhvr>
                                      <p:tavLst>
                                        <p:tav tm="0">
                                          <p:val>
                                            <p:fltVal val="0"/>
                                          </p:val>
                                        </p:tav>
                                        <p:tav tm="100000">
                                          <p:val>
                                            <p:strVal val="#ppt_h"/>
                                          </p:val>
                                        </p:tav>
                                      </p:tavLst>
                                    </p:anim>
                                    <p:animEffect transition="in" filter="fade">
                                      <p:cBhvr>
                                        <p:cTn id="21" dur="3000"/>
                                        <p:tgtEl>
                                          <p:spTgt spid="10"/>
                                        </p:tgtEl>
                                      </p:cBhvr>
                                    </p:animEffect>
                                  </p:childTnLst>
                                </p:cTn>
                              </p:par>
                            </p:childTnLst>
                          </p:cTn>
                        </p:par>
                        <p:par>
                          <p:cTn id="22" fill="hold">
                            <p:stCondLst>
                              <p:cond delay="9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3000" fill="hold"/>
                                        <p:tgtEl>
                                          <p:spTgt spid="9"/>
                                        </p:tgtEl>
                                        <p:attrNameLst>
                                          <p:attrName>ppt_w</p:attrName>
                                        </p:attrNameLst>
                                      </p:cBhvr>
                                      <p:tavLst>
                                        <p:tav tm="0">
                                          <p:val>
                                            <p:fltVal val="0"/>
                                          </p:val>
                                        </p:tav>
                                        <p:tav tm="100000">
                                          <p:val>
                                            <p:strVal val="#ppt_w"/>
                                          </p:val>
                                        </p:tav>
                                      </p:tavLst>
                                    </p:anim>
                                    <p:anim calcmode="lin" valueType="num">
                                      <p:cBhvr>
                                        <p:cTn id="26" dur="3000" fill="hold"/>
                                        <p:tgtEl>
                                          <p:spTgt spid="9"/>
                                        </p:tgtEl>
                                        <p:attrNameLst>
                                          <p:attrName>ppt_h</p:attrName>
                                        </p:attrNameLst>
                                      </p:cBhvr>
                                      <p:tavLst>
                                        <p:tav tm="0">
                                          <p:val>
                                            <p:fltVal val="0"/>
                                          </p:val>
                                        </p:tav>
                                        <p:tav tm="100000">
                                          <p:val>
                                            <p:strVal val="#ppt_h"/>
                                          </p:val>
                                        </p:tav>
                                      </p:tavLst>
                                    </p:anim>
                                    <p:animEffect transition="in" filter="fade">
                                      <p:cBhvr>
                                        <p:cTn id="27" dur="3000"/>
                                        <p:tgtEl>
                                          <p:spTgt spid="9"/>
                                        </p:tgtEl>
                                      </p:cBhvr>
                                    </p:animEffect>
                                  </p:childTnLst>
                                </p:cTn>
                              </p:par>
                            </p:childTnLst>
                          </p:cTn>
                        </p:par>
                        <p:par>
                          <p:cTn id="28" fill="hold">
                            <p:stCondLst>
                              <p:cond delay="12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3000" fill="hold"/>
                                        <p:tgtEl>
                                          <p:spTgt spid="12"/>
                                        </p:tgtEl>
                                        <p:attrNameLst>
                                          <p:attrName>ppt_w</p:attrName>
                                        </p:attrNameLst>
                                      </p:cBhvr>
                                      <p:tavLst>
                                        <p:tav tm="0">
                                          <p:val>
                                            <p:fltVal val="0"/>
                                          </p:val>
                                        </p:tav>
                                        <p:tav tm="100000">
                                          <p:val>
                                            <p:strVal val="#ppt_w"/>
                                          </p:val>
                                        </p:tav>
                                      </p:tavLst>
                                    </p:anim>
                                    <p:anim calcmode="lin" valueType="num">
                                      <p:cBhvr>
                                        <p:cTn id="32" dur="3000" fill="hold"/>
                                        <p:tgtEl>
                                          <p:spTgt spid="12"/>
                                        </p:tgtEl>
                                        <p:attrNameLst>
                                          <p:attrName>ppt_h</p:attrName>
                                        </p:attrNameLst>
                                      </p:cBhvr>
                                      <p:tavLst>
                                        <p:tav tm="0">
                                          <p:val>
                                            <p:fltVal val="0"/>
                                          </p:val>
                                        </p:tav>
                                        <p:tav tm="100000">
                                          <p:val>
                                            <p:strVal val="#ppt_h"/>
                                          </p:val>
                                        </p:tav>
                                      </p:tavLst>
                                    </p:anim>
                                    <p:animEffect transition="in" filter="fade">
                                      <p:cBhvr>
                                        <p:cTn id="33" dur="3000"/>
                                        <p:tgtEl>
                                          <p:spTgt spid="12"/>
                                        </p:tgtEl>
                                      </p:cBhvr>
                                    </p:animEffect>
                                  </p:childTnLst>
                                </p:cTn>
                              </p:par>
                            </p:childTnLst>
                          </p:cTn>
                        </p:par>
                        <p:par>
                          <p:cTn id="34" fill="hold">
                            <p:stCondLst>
                              <p:cond delay="15000"/>
                            </p:stCondLst>
                            <p:childTnLst>
                              <p:par>
                                <p:cTn id="35" presetID="53" presetClass="entr" presetSubtype="16"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3000" fill="hold"/>
                                        <p:tgtEl>
                                          <p:spTgt spid="11"/>
                                        </p:tgtEl>
                                        <p:attrNameLst>
                                          <p:attrName>ppt_w</p:attrName>
                                        </p:attrNameLst>
                                      </p:cBhvr>
                                      <p:tavLst>
                                        <p:tav tm="0">
                                          <p:val>
                                            <p:fltVal val="0"/>
                                          </p:val>
                                        </p:tav>
                                        <p:tav tm="100000">
                                          <p:val>
                                            <p:strVal val="#ppt_w"/>
                                          </p:val>
                                        </p:tav>
                                      </p:tavLst>
                                    </p:anim>
                                    <p:anim calcmode="lin" valueType="num">
                                      <p:cBhvr>
                                        <p:cTn id="38" dur="3000" fill="hold"/>
                                        <p:tgtEl>
                                          <p:spTgt spid="11"/>
                                        </p:tgtEl>
                                        <p:attrNameLst>
                                          <p:attrName>ppt_h</p:attrName>
                                        </p:attrNameLst>
                                      </p:cBhvr>
                                      <p:tavLst>
                                        <p:tav tm="0">
                                          <p:val>
                                            <p:fltVal val="0"/>
                                          </p:val>
                                        </p:tav>
                                        <p:tav tm="100000">
                                          <p:val>
                                            <p:strVal val="#ppt_h"/>
                                          </p:val>
                                        </p:tav>
                                      </p:tavLst>
                                    </p:anim>
                                    <p:animEffect transition="in" filter="fade">
                                      <p:cBhvr>
                                        <p:cTn id="39" dur="3000"/>
                                        <p:tgtEl>
                                          <p:spTgt spid="11"/>
                                        </p:tgtEl>
                                      </p:cBhvr>
                                    </p:animEffect>
                                  </p:childTnLst>
                                </p:cTn>
                              </p:par>
                            </p:childTnLst>
                          </p:cTn>
                        </p:par>
                        <p:par>
                          <p:cTn id="40" fill="hold">
                            <p:stCondLst>
                              <p:cond delay="18000"/>
                            </p:stCondLst>
                            <p:childTnLst>
                              <p:par>
                                <p:cTn id="41" presetID="53" presetClass="entr" presetSubtype="16"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2000" fill="hold"/>
                                        <p:tgtEl>
                                          <p:spTgt spid="13"/>
                                        </p:tgtEl>
                                        <p:attrNameLst>
                                          <p:attrName>ppt_w</p:attrName>
                                        </p:attrNameLst>
                                      </p:cBhvr>
                                      <p:tavLst>
                                        <p:tav tm="0">
                                          <p:val>
                                            <p:fltVal val="0"/>
                                          </p:val>
                                        </p:tav>
                                        <p:tav tm="100000">
                                          <p:val>
                                            <p:strVal val="#ppt_w"/>
                                          </p:val>
                                        </p:tav>
                                      </p:tavLst>
                                    </p:anim>
                                    <p:anim calcmode="lin" valueType="num">
                                      <p:cBhvr>
                                        <p:cTn id="44" dur="2000" fill="hold"/>
                                        <p:tgtEl>
                                          <p:spTgt spid="13"/>
                                        </p:tgtEl>
                                        <p:attrNameLst>
                                          <p:attrName>ppt_h</p:attrName>
                                        </p:attrNameLst>
                                      </p:cBhvr>
                                      <p:tavLst>
                                        <p:tav tm="0">
                                          <p:val>
                                            <p:fltVal val="0"/>
                                          </p:val>
                                        </p:tav>
                                        <p:tav tm="100000">
                                          <p:val>
                                            <p:strVal val="#ppt_h"/>
                                          </p:val>
                                        </p:tav>
                                      </p:tavLst>
                                    </p:anim>
                                    <p:animEffect transition="in" filter="fade">
                                      <p:cBhvr>
                                        <p:cTn id="45" dur="2000"/>
                                        <p:tgtEl>
                                          <p:spTgt spid="13"/>
                                        </p:tgtEl>
                                      </p:cBhvr>
                                    </p:animEffect>
                                  </p:childTnLst>
                                </p:cTn>
                              </p:par>
                            </p:childTnLst>
                          </p:cTn>
                        </p:par>
                        <p:par>
                          <p:cTn id="46" fill="hold">
                            <p:stCondLst>
                              <p:cond delay="20000"/>
                            </p:stCondLst>
                            <p:childTnLst>
                              <p:par>
                                <p:cTn id="47" presetID="53" presetClass="entr" presetSubtype="16"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3000" fill="hold"/>
                                        <p:tgtEl>
                                          <p:spTgt spid="5"/>
                                        </p:tgtEl>
                                        <p:attrNameLst>
                                          <p:attrName>ppt_w</p:attrName>
                                        </p:attrNameLst>
                                      </p:cBhvr>
                                      <p:tavLst>
                                        <p:tav tm="0">
                                          <p:val>
                                            <p:fltVal val="0"/>
                                          </p:val>
                                        </p:tav>
                                        <p:tav tm="100000">
                                          <p:val>
                                            <p:strVal val="#ppt_w"/>
                                          </p:val>
                                        </p:tav>
                                      </p:tavLst>
                                    </p:anim>
                                    <p:anim calcmode="lin" valueType="num">
                                      <p:cBhvr>
                                        <p:cTn id="50" dur="3000" fill="hold"/>
                                        <p:tgtEl>
                                          <p:spTgt spid="5"/>
                                        </p:tgtEl>
                                        <p:attrNameLst>
                                          <p:attrName>ppt_h</p:attrName>
                                        </p:attrNameLst>
                                      </p:cBhvr>
                                      <p:tavLst>
                                        <p:tav tm="0">
                                          <p:val>
                                            <p:fltVal val="0"/>
                                          </p:val>
                                        </p:tav>
                                        <p:tav tm="100000">
                                          <p:val>
                                            <p:strVal val="#ppt_h"/>
                                          </p:val>
                                        </p:tav>
                                      </p:tavLst>
                                    </p:anim>
                                    <p:animEffect transition="in" filter="fade">
                                      <p:cBhvr>
                                        <p:cTn id="5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310897" y="240539"/>
            <a:ext cx="8513064" cy="48749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all" baseline="0">
                <a:solidFill>
                  <a:schemeClr val="tx1"/>
                </a:solidFill>
                <a:latin typeface="Arial"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solidFill>
                  <a:srgbClr val="000000"/>
                </a:solidFill>
              </a:rPr>
              <a:t>Congratulations!</a:t>
            </a:r>
            <a:endParaRPr kumimoji="0" lang="en-US" sz="2400" b="1" i="0" u="none" strike="noStrike" kern="1200" cap="all" spc="0" normalizeH="0" baseline="0" noProof="0" dirty="0">
              <a:ln>
                <a:noFill/>
              </a:ln>
              <a:solidFill>
                <a:srgbClr val="000000"/>
              </a:solidFill>
              <a:effectLst/>
              <a:uLnTx/>
              <a:uFillTx/>
              <a:latin typeface="Arial" charset="0"/>
              <a:ea typeface="+mj-ea"/>
              <a:cs typeface="Arial" panose="020B0604020202020204" pitchFamily="34" charset="0"/>
            </a:endParaRPr>
          </a:p>
        </p:txBody>
      </p:sp>
      <p:graphicFrame>
        <p:nvGraphicFramePr>
          <p:cNvPr id="3" name="Table 2"/>
          <p:cNvGraphicFramePr>
            <a:graphicFrameLocks noGrp="1"/>
          </p:cNvGraphicFramePr>
          <p:nvPr/>
        </p:nvGraphicFramePr>
        <p:xfrm>
          <a:off x="-1" y="796412"/>
          <a:ext cx="9144000" cy="6061587"/>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795343140"/>
                    </a:ext>
                  </a:extLst>
                </a:gridCol>
                <a:gridCol w="3048000">
                  <a:extLst>
                    <a:ext uri="{9D8B030D-6E8A-4147-A177-3AD203B41FA5}">
                      <a16:colId xmlns:a16="http://schemas.microsoft.com/office/drawing/2014/main" val="2984710242"/>
                    </a:ext>
                  </a:extLst>
                </a:gridCol>
                <a:gridCol w="3048000">
                  <a:extLst>
                    <a:ext uri="{9D8B030D-6E8A-4147-A177-3AD203B41FA5}">
                      <a16:colId xmlns:a16="http://schemas.microsoft.com/office/drawing/2014/main" val="1314279367"/>
                    </a:ext>
                  </a:extLst>
                </a:gridCol>
              </a:tblGrid>
              <a:tr h="2020529">
                <a:tc>
                  <a:txBody>
                    <a:bodyPr/>
                    <a:lstStyle/>
                    <a:p>
                      <a:r>
                        <a:rPr lang="en-US" sz="1050" dirty="0" smtClean="0">
                          <a:latin typeface="Arial" panose="020B0604020202020204" pitchFamily="34" charset="0"/>
                          <a:cs typeface="Arial" panose="020B0604020202020204" pitchFamily="34" charset="0"/>
                        </a:rPr>
                        <a:t>Governors Distinguished CEBAF Professor at ODU: Stuart Henderson, Lab Director  </a:t>
                      </a:r>
                      <a:endParaRPr lang="en-US" sz="1050" dirty="0">
                        <a:latin typeface="Arial" panose="020B0604020202020204" pitchFamily="34" charset="0"/>
                        <a:cs typeface="Arial" panose="020B0604020202020204" pitchFamily="34" charset="0"/>
                      </a:endParaRPr>
                    </a:p>
                  </a:txBody>
                  <a:tcPr/>
                </a:tc>
                <a:tc>
                  <a:txBody>
                    <a:bodyPr/>
                    <a:lstStyle/>
                    <a:p>
                      <a:r>
                        <a:rPr lang="en-US" sz="1050" dirty="0" smtClean="0">
                          <a:latin typeface="Arial" panose="020B0604020202020204" pitchFamily="34" charset="0"/>
                          <a:cs typeface="Arial" panose="020B0604020202020204" pitchFamily="34" charset="0"/>
                        </a:rPr>
                        <a:t>APS/GHP Dissertation Award: Jacob Ethier (W&amp;M/JLab User)</a:t>
                      </a:r>
                    </a:p>
                  </a:txBody>
                  <a:tcPr/>
                </a:tc>
                <a:tc>
                  <a:txBody>
                    <a:bodyPr/>
                    <a:lstStyle/>
                    <a:p>
                      <a:r>
                        <a:rPr lang="en-US" sz="1050" dirty="0" smtClean="0">
                          <a:latin typeface="Arial" panose="020B0604020202020204" pitchFamily="34" charset="0"/>
                          <a:cs typeface="Arial" panose="020B0604020202020204" pitchFamily="34" charset="0"/>
                        </a:rPr>
                        <a:t>2018</a:t>
                      </a:r>
                      <a:r>
                        <a:rPr lang="en-US" sz="1050" baseline="0" dirty="0" smtClean="0">
                          <a:latin typeface="Arial" panose="020B0604020202020204" pitchFamily="34" charset="0"/>
                          <a:cs typeface="Arial" panose="020B0604020202020204" pitchFamily="34" charset="0"/>
                        </a:rPr>
                        <a:t> APS Fellowship</a:t>
                      </a:r>
                      <a:r>
                        <a:rPr lang="en-US" sz="1050" dirty="0" smtClean="0">
                          <a:latin typeface="Arial" panose="020B0604020202020204" pitchFamily="34" charset="0"/>
                          <a:cs typeface="Arial" panose="020B0604020202020204" pitchFamily="34" charset="0"/>
                        </a:rPr>
                        <a:t>: Cynthia Keppel (JLab)   </a:t>
                      </a:r>
                      <a:endParaRPr lang="en-US" sz="105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21714705"/>
                  </a:ext>
                </a:extLst>
              </a:tr>
              <a:tr h="2020529">
                <a:tc>
                  <a:txBody>
                    <a:bodyPr/>
                    <a:lstStyle/>
                    <a:p>
                      <a:r>
                        <a:rPr lang="en-US" sz="1050" b="1" dirty="0" smtClean="0">
                          <a:latin typeface="Arial" panose="020B0604020202020204" pitchFamily="34" charset="0"/>
                          <a:cs typeface="Arial" panose="020B0604020202020204" pitchFamily="34" charset="0"/>
                        </a:rPr>
                        <a:t>2018 APS Fellowship: Moskov Amarian (ODU/JLab User)</a:t>
                      </a:r>
                    </a:p>
                    <a:p>
                      <a:endParaRPr lang="en-US" sz="11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2018 APS Fellowship: David Armstrong (W&amp;M/JLab User)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t>
                      </a:r>
                      <a:endParaRPr kumimoji="0" lang="en-US" sz="105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2018 APS Fellowship: Oscar Rondon-Aramayo (UVA/JLab User)</a:t>
                      </a:r>
                    </a:p>
                  </a:txBody>
                  <a:tcPr/>
                </a:tc>
                <a:extLst>
                  <a:ext uri="{0D108BD9-81ED-4DB2-BD59-A6C34878D82A}">
                    <a16:rowId xmlns:a16="http://schemas.microsoft.com/office/drawing/2014/main" val="3056444681"/>
                  </a:ext>
                </a:extLst>
              </a:tr>
              <a:tr h="20205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2019 Virginia’s Outstanding Scientist: Volker Burkert (JLab)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2019 PECASE Award: Justin Stevens (W&amp;M/JLab User)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2019 Office of Science Early Career Award: Ari Palczewski (JLab) </a:t>
                      </a:r>
                    </a:p>
                  </a:txBody>
                  <a:tcPr/>
                </a:tc>
                <a:extLst>
                  <a:ext uri="{0D108BD9-81ED-4DB2-BD59-A6C34878D82A}">
                    <a16:rowId xmlns:a16="http://schemas.microsoft.com/office/drawing/2014/main" val="1419066459"/>
                  </a:ext>
                </a:extLst>
              </a:tr>
            </a:tbl>
          </a:graphicData>
        </a:graphic>
      </p:graphicFrame>
      <p:sp>
        <p:nvSpPr>
          <p:cNvPr id="25" name="TextBox 24"/>
          <p:cNvSpPr txBox="1"/>
          <p:nvPr/>
        </p:nvSpPr>
        <p:spPr>
          <a:xfrm>
            <a:off x="1445341" y="1463849"/>
            <a:ext cx="1624730"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0" i="1" u="none" strike="noStrike" kern="1200" cap="none" spc="0" normalizeH="0" baseline="0" noProof="0" dirty="0">
                <a:ln>
                  <a:noFill/>
                </a:ln>
                <a:solidFill>
                  <a:srgbClr val="FFFFFF"/>
                </a:solidFill>
                <a:effectLst/>
                <a:uLnTx/>
                <a:uFillTx/>
                <a:latin typeface="Arial" charset="0"/>
                <a:ea typeface="Arial" charset="0"/>
                <a:cs typeface="Arial" charset="0"/>
              </a:rPr>
              <a:t>"The Commonwealth is proud to have you at the helm and appreciative of ODU for helping </a:t>
            </a:r>
            <a:r>
              <a:rPr kumimoji="0" lang="en-US" sz="800" b="0" i="1" u="none" strike="noStrike" kern="1200" cap="none" spc="0" normalizeH="0" baseline="0" noProof="0" dirty="0" smtClean="0">
                <a:ln>
                  <a:noFill/>
                </a:ln>
                <a:solidFill>
                  <a:srgbClr val="FFFFFF"/>
                </a:solidFill>
                <a:effectLst/>
                <a:uLnTx/>
                <a:uFillTx/>
                <a:latin typeface="Arial" charset="0"/>
                <a:ea typeface="Arial" charset="0"/>
                <a:cs typeface="Arial" charset="0"/>
              </a:rPr>
              <a:t>secure </a:t>
            </a:r>
            <a:r>
              <a:rPr kumimoji="0" lang="en-US" sz="800" b="0" i="1" u="none" strike="noStrike" kern="1200" cap="none" spc="0" normalizeH="0" baseline="0" noProof="0" dirty="0">
                <a:ln>
                  <a:noFill/>
                </a:ln>
                <a:solidFill>
                  <a:srgbClr val="FFFFFF"/>
                </a:solidFill>
                <a:effectLst/>
                <a:uLnTx/>
                <a:uFillTx/>
                <a:latin typeface="Arial" charset="0"/>
                <a:ea typeface="Arial" charset="0"/>
                <a:cs typeface="Arial" charset="0"/>
              </a:rPr>
              <a:t>your Governor’s Distinguished Continuous Professor appointment</a:t>
            </a:r>
            <a:r>
              <a:rPr kumimoji="0" lang="en-US" sz="800" b="0" i="1" u="none" strike="noStrike" kern="1200" cap="none" spc="0" normalizeH="0" baseline="0" noProof="0" dirty="0" smtClean="0">
                <a:ln>
                  <a:noFill/>
                </a:ln>
                <a:solidFill>
                  <a:srgbClr val="FFFFFF"/>
                </a:solidFill>
                <a:effectLst/>
                <a:uLnTx/>
                <a:uFillTx/>
                <a:latin typeface="Arial" charset="0"/>
                <a:ea typeface="Arial" charset="0"/>
                <a:cs typeface="Arial"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FFFFFF"/>
                </a:solidFill>
                <a:effectLst/>
                <a:uLnTx/>
                <a:uFillTx/>
                <a:latin typeface="Arial" charset="0"/>
                <a:ea typeface="Arial" charset="0"/>
                <a:cs typeface="Arial" charset="0"/>
              </a:rPr>
              <a:t>~Gov. Ralph Northam </a:t>
            </a:r>
            <a:endParaRPr kumimoji="0" lang="en-US" sz="8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pic>
        <p:nvPicPr>
          <p:cNvPr id="4" name="Picture 3"/>
          <p:cNvPicPr>
            <a:picLocks noChangeAspect="1"/>
          </p:cNvPicPr>
          <p:nvPr/>
        </p:nvPicPr>
        <p:blipFill>
          <a:blip r:embed="rId2"/>
          <a:stretch>
            <a:fillRect/>
          </a:stretch>
        </p:blipFill>
        <p:spPr>
          <a:xfrm>
            <a:off x="72194" y="1268283"/>
            <a:ext cx="1373147" cy="1495451"/>
          </a:xfrm>
          <a:prstGeom prst="rect">
            <a:avLst/>
          </a:prstGeom>
        </p:spPr>
      </p:pic>
      <p:sp>
        <p:nvSpPr>
          <p:cNvPr id="50" name="TextBox 49"/>
          <p:cNvSpPr txBox="1"/>
          <p:nvPr/>
        </p:nvSpPr>
        <p:spPr>
          <a:xfrm>
            <a:off x="4460255" y="1540157"/>
            <a:ext cx="1468112" cy="10695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0" i="1" u="none" strike="noStrike" kern="1200" cap="none" spc="0" normalizeH="0" baseline="0" noProof="0" dirty="0">
                <a:ln>
                  <a:noFill/>
                </a:ln>
                <a:solidFill>
                  <a:srgbClr val="FFFFFF"/>
                </a:solidFill>
                <a:effectLst/>
                <a:uLnTx/>
                <a:uFillTx/>
                <a:latin typeface="Arial" charset="0"/>
                <a:ea typeface="Arial" charset="0"/>
                <a:cs typeface="Arial" charset="0"/>
              </a:rPr>
              <a:t>“…achievements in developing a new approach to global analyses of parton distribution functions with modern statistical methods."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charset="0"/>
                <a:ea typeface="Arial" charset="0"/>
                <a:cs typeface="Arial" charset="0"/>
              </a:rPr>
              <a:t>~APS Physics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FFFFFF"/>
                </a:solidFill>
                <a:effectLst/>
                <a:uLnTx/>
                <a:uFillTx/>
                <a:latin typeface="Arial" charset="0"/>
                <a:ea typeface="Arial" charset="0"/>
                <a:cs typeface="Arial" charset="0"/>
              </a:rPr>
              <a:t> </a:t>
            </a:r>
            <a:endParaRPr kumimoji="0" lang="en-US" sz="8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pic>
        <p:nvPicPr>
          <p:cNvPr id="54" name="Picture 53"/>
          <p:cNvPicPr>
            <a:picLocks noChangeAspect="1"/>
          </p:cNvPicPr>
          <p:nvPr/>
        </p:nvPicPr>
        <p:blipFill>
          <a:blip r:embed="rId3"/>
          <a:stretch>
            <a:fillRect/>
          </a:stretch>
        </p:blipFill>
        <p:spPr>
          <a:xfrm>
            <a:off x="3127305" y="1268281"/>
            <a:ext cx="1281815" cy="1495451"/>
          </a:xfrm>
          <a:prstGeom prst="rect">
            <a:avLst/>
          </a:prstGeom>
        </p:spPr>
      </p:pic>
      <p:sp>
        <p:nvSpPr>
          <p:cNvPr id="55" name="TextBox 54"/>
          <p:cNvSpPr txBox="1"/>
          <p:nvPr/>
        </p:nvSpPr>
        <p:spPr>
          <a:xfrm>
            <a:off x="7564713" y="1253143"/>
            <a:ext cx="1552122"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0" i="1" u="none" strike="noStrike" kern="1200" cap="none" spc="0" normalizeH="0" baseline="0" noProof="0" dirty="0">
                <a:ln>
                  <a:noFill/>
                </a:ln>
                <a:solidFill>
                  <a:srgbClr val="FFFFFF"/>
                </a:solidFill>
                <a:effectLst/>
                <a:uLnTx/>
                <a:uFillTx/>
                <a:latin typeface="Arial" charset="0"/>
                <a:ea typeface="Arial" charset="0"/>
                <a:cs typeface="Arial" charset="0"/>
              </a:rPr>
              <a:t>“…leadership on novel experimental techniques to study strong interactions</a:t>
            </a:r>
            <a:r>
              <a:rPr kumimoji="0" lang="en-US" sz="800" b="0" i="1" u="none" strike="noStrike" kern="1200" cap="none" spc="0" normalizeH="0" baseline="0" noProof="0" dirty="0" smtClean="0">
                <a:ln>
                  <a:noFill/>
                </a:ln>
                <a:solidFill>
                  <a:srgbClr val="FFFFFF"/>
                </a:solidFill>
                <a:effectLst/>
                <a:uLnTx/>
                <a:uFillTx/>
                <a:latin typeface="Arial" charset="0"/>
                <a:ea typeface="Arial" charset="0"/>
                <a:cs typeface="Arial" charset="0"/>
              </a:rPr>
              <a:t>, …</a:t>
            </a:r>
            <a:r>
              <a:rPr kumimoji="0" lang="en-US" sz="800" b="0" i="1" u="none" strike="noStrike" kern="1200" cap="none" spc="0" normalizeH="0" baseline="0" noProof="0" dirty="0">
                <a:ln>
                  <a:noFill/>
                </a:ln>
                <a:solidFill>
                  <a:srgbClr val="FFFFFF"/>
                </a:solidFill>
                <a:effectLst/>
                <a:uLnTx/>
                <a:uFillTx/>
                <a:latin typeface="Arial" charset="0"/>
                <a:ea typeface="Arial" charset="0"/>
                <a:cs typeface="Arial" charset="0"/>
              </a:rPr>
              <a:t>contributions to CTEQ… instrumental role in founding the H.U. Proton Therapy Center and other work applying Nuclear Physics to Medicine</a:t>
            </a:r>
            <a:r>
              <a:rPr kumimoji="0" lang="en-US" sz="800" b="0" i="1" u="none" strike="noStrike" kern="1200" cap="none" spc="0" normalizeH="0" baseline="0" noProof="0" dirty="0" smtClean="0">
                <a:ln>
                  <a:noFill/>
                </a:ln>
                <a:solidFill>
                  <a:srgbClr val="FFFFFF"/>
                </a:solidFill>
                <a:effectLst/>
                <a:uLnTx/>
                <a:uFillTx/>
                <a:latin typeface="Arial" charset="0"/>
                <a:ea typeface="Arial" charset="0"/>
                <a:cs typeface="Arial" charset="0"/>
              </a:rPr>
              <a:t>…”</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1" i="1" u="none" strike="noStrike" kern="1200" cap="none" spc="0" normalizeH="0" baseline="0" noProof="0" dirty="0" smtClean="0">
                <a:ln>
                  <a:noFill/>
                </a:ln>
                <a:solidFill>
                  <a:srgbClr val="FFFFFF"/>
                </a:solidFill>
                <a:effectLst/>
                <a:uLnTx/>
                <a:uFillTx/>
                <a:latin typeface="Arial" charset="0"/>
                <a:ea typeface="Arial" charset="0"/>
                <a:cs typeface="Arial" charset="0"/>
              </a:rPr>
              <a:t>~</a:t>
            </a:r>
            <a:r>
              <a:rPr kumimoji="0" lang="en-US" sz="800" b="1" i="1" u="none" strike="noStrike" kern="1200" cap="none" spc="0" normalizeH="0" baseline="0" noProof="0" dirty="0">
                <a:ln>
                  <a:noFill/>
                </a:ln>
                <a:solidFill>
                  <a:srgbClr val="FFFFFF"/>
                </a:solidFill>
                <a:effectLst/>
                <a:uLnTx/>
                <a:uFillTx/>
                <a:latin typeface="Arial" charset="0"/>
                <a:ea typeface="Arial" charset="0"/>
                <a:cs typeface="Arial" charset="0"/>
              </a:rPr>
              <a:t>APS Physics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FFFFFF"/>
                </a:solidFill>
                <a:effectLst/>
                <a:uLnTx/>
                <a:uFillTx/>
                <a:latin typeface="Arial" charset="0"/>
                <a:ea typeface="Arial" charset="0"/>
                <a:cs typeface="Arial" charset="0"/>
              </a:rPr>
              <a:t> </a:t>
            </a:r>
            <a:endParaRPr kumimoji="0" lang="en-US" sz="8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pic>
        <p:nvPicPr>
          <p:cNvPr id="5" name="Picture 4"/>
          <p:cNvPicPr>
            <a:picLocks noChangeAspect="1"/>
          </p:cNvPicPr>
          <p:nvPr/>
        </p:nvPicPr>
        <p:blipFill rotWithShape="1">
          <a:blip r:embed="rId4"/>
          <a:srcRect l="2565" r="5692"/>
          <a:stretch/>
        </p:blipFill>
        <p:spPr>
          <a:xfrm>
            <a:off x="6179574" y="1194230"/>
            <a:ext cx="1312608" cy="1539405"/>
          </a:xfrm>
          <a:prstGeom prst="rect">
            <a:avLst/>
          </a:prstGeom>
        </p:spPr>
      </p:pic>
      <p:sp>
        <p:nvSpPr>
          <p:cNvPr id="56" name="TextBox 55"/>
          <p:cNvSpPr txBox="1"/>
          <p:nvPr/>
        </p:nvSpPr>
        <p:spPr>
          <a:xfrm>
            <a:off x="7486851" y="3440896"/>
            <a:ext cx="146250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Arial" charset="0"/>
                <a:cs typeface="Arial" charset="0"/>
              </a:rPr>
              <a:t>“…pioneering contributions to the study of quark-gluon correlations in nucleons using inelastic scattering of polarized electrons off transverse polarized proton and deuteron targets…” </a:t>
            </a:r>
            <a:endParaRPr kumimoji="0" lang="en-US" sz="800" b="0" i="1" u="none" strike="noStrike" kern="1200" cap="none" spc="0" normalizeH="0" baseline="0" noProof="0" dirty="0" smtClean="0">
              <a:ln>
                <a:noFill/>
              </a:ln>
              <a:solidFill>
                <a:srgbClr val="000000"/>
              </a:solidFill>
              <a:effectLst/>
              <a:uLnTx/>
              <a:uFillTx/>
              <a:latin typeface="Arial" charset="0"/>
              <a:ea typeface="Arial" charset="0"/>
              <a:cs typeface="Arial"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1" i="1" u="none" strike="noStrike" kern="1200" cap="none" spc="0" normalizeH="0" baseline="0" noProof="0" dirty="0" smtClean="0">
                <a:ln>
                  <a:noFill/>
                </a:ln>
                <a:solidFill>
                  <a:srgbClr val="000000"/>
                </a:solidFill>
                <a:effectLst/>
                <a:uLnTx/>
                <a:uFillTx/>
                <a:latin typeface="Arial" charset="0"/>
                <a:ea typeface="Arial" charset="0"/>
                <a:cs typeface="Arial" charset="0"/>
              </a:rPr>
              <a:t>~</a:t>
            </a:r>
            <a:r>
              <a:rPr kumimoji="0" lang="en-US" sz="800" b="1" i="1" u="none" strike="noStrike" kern="1200" cap="none" spc="0" normalizeH="0" baseline="0" noProof="0" dirty="0">
                <a:ln>
                  <a:noFill/>
                </a:ln>
                <a:solidFill>
                  <a:srgbClr val="000000"/>
                </a:solidFill>
                <a:effectLst/>
                <a:uLnTx/>
                <a:uFillTx/>
                <a:latin typeface="Arial" charset="0"/>
                <a:ea typeface="Arial" charset="0"/>
                <a:cs typeface="Arial" charset="0"/>
              </a:rPr>
              <a:t>APS </a:t>
            </a:r>
            <a:r>
              <a:rPr kumimoji="0" lang="en-US" sz="800" b="1" i="1" u="none" strike="noStrike" kern="1200" cap="none" spc="0" normalizeH="0" baseline="0" noProof="0" dirty="0" smtClean="0">
                <a:ln>
                  <a:noFill/>
                </a:ln>
                <a:solidFill>
                  <a:srgbClr val="000000"/>
                </a:solidFill>
                <a:effectLst/>
                <a:uLnTx/>
                <a:uFillTx/>
                <a:latin typeface="Arial" charset="0"/>
                <a:ea typeface="Arial" charset="0"/>
                <a:cs typeface="Arial" charset="0"/>
              </a:rPr>
              <a:t>Physics</a:t>
            </a:r>
            <a:r>
              <a:rPr kumimoji="0" lang="en-US" sz="800" b="1" i="0" u="none" strike="noStrike" kern="1200" cap="none" spc="0" normalizeH="0" baseline="0" noProof="0" dirty="0" smtClean="0">
                <a:ln>
                  <a:noFill/>
                </a:ln>
                <a:solidFill>
                  <a:srgbClr val="000000"/>
                </a:solidFill>
                <a:effectLst/>
                <a:uLnTx/>
                <a:uFillTx/>
                <a:latin typeface="Arial" charset="0"/>
                <a:ea typeface="Arial" charset="0"/>
                <a:cs typeface="Arial" charset="0"/>
              </a:rPr>
              <a:t> </a:t>
            </a:r>
            <a:endParaRPr kumimoji="0" lang="en-US" sz="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57" name="TextBox 56"/>
          <p:cNvSpPr txBox="1"/>
          <p:nvPr/>
        </p:nvSpPr>
        <p:spPr>
          <a:xfrm>
            <a:off x="4460255" y="3399805"/>
            <a:ext cx="1538759"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Arial" charset="0"/>
                <a:cs typeface="Arial" charset="0"/>
              </a:rPr>
              <a:t>“…leadership in a career-long program of research centered on characterizing and understanding the role of the weak force and parity-violating phenomena in nuclear physics…” </a:t>
            </a:r>
            <a:endParaRPr kumimoji="0" lang="en-US" sz="800" b="0" i="1" u="none" strike="noStrike" kern="1200" cap="none" spc="0" normalizeH="0" baseline="0" noProof="0" dirty="0" smtClean="0">
              <a:ln>
                <a:noFill/>
              </a:ln>
              <a:solidFill>
                <a:srgbClr val="000000"/>
              </a:solidFill>
              <a:effectLst/>
              <a:uLnTx/>
              <a:uFillTx/>
              <a:latin typeface="Arial" charset="0"/>
              <a:ea typeface="Arial" charset="0"/>
              <a:cs typeface="Arial"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1" i="1" u="none" strike="noStrike" kern="1200" cap="none" spc="0" normalizeH="0" baseline="0" noProof="0" dirty="0" smtClean="0">
                <a:ln>
                  <a:noFill/>
                </a:ln>
                <a:solidFill>
                  <a:srgbClr val="000000"/>
                </a:solidFill>
                <a:effectLst/>
                <a:uLnTx/>
                <a:uFillTx/>
                <a:latin typeface="Arial" charset="0"/>
                <a:ea typeface="Arial" charset="0"/>
                <a:cs typeface="Arial" charset="0"/>
              </a:rPr>
              <a:t>~</a:t>
            </a:r>
            <a:r>
              <a:rPr kumimoji="0" lang="en-US" sz="800" b="1" i="1" u="none" strike="noStrike" kern="1200" cap="none" spc="0" normalizeH="0" baseline="0" noProof="0" dirty="0">
                <a:ln>
                  <a:noFill/>
                </a:ln>
                <a:solidFill>
                  <a:srgbClr val="000000"/>
                </a:solidFill>
                <a:effectLst/>
                <a:uLnTx/>
                <a:uFillTx/>
                <a:latin typeface="Arial" charset="0"/>
                <a:ea typeface="Arial" charset="0"/>
                <a:cs typeface="Arial" charset="0"/>
              </a:rPr>
              <a:t>APS </a:t>
            </a:r>
            <a:r>
              <a:rPr kumimoji="0" lang="en-US" sz="800" b="1" i="1" u="none" strike="noStrike" kern="1200" cap="none" spc="0" normalizeH="0" baseline="0" noProof="0" dirty="0" smtClean="0">
                <a:ln>
                  <a:noFill/>
                </a:ln>
                <a:solidFill>
                  <a:srgbClr val="000000"/>
                </a:solidFill>
                <a:effectLst/>
                <a:uLnTx/>
                <a:uFillTx/>
                <a:latin typeface="Arial" charset="0"/>
                <a:ea typeface="Arial" charset="0"/>
                <a:cs typeface="Arial" charset="0"/>
              </a:rPr>
              <a:t>Physics</a:t>
            </a:r>
            <a:endParaRPr kumimoji="0" lang="en-US" sz="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58" name="TextBox 57"/>
          <p:cNvSpPr txBox="1"/>
          <p:nvPr/>
        </p:nvSpPr>
        <p:spPr>
          <a:xfrm>
            <a:off x="1389526" y="3303897"/>
            <a:ext cx="1512039"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Arial" charset="0"/>
                <a:cs typeface="Arial" charset="0"/>
              </a:rPr>
              <a:t>“…pioneering work on Deeply Virtual Compton Scattering and Gluon Polarization with the HERMES experiment at DESY, and a creative and broad program in hadronic physics at HERMES and Jefferson Lab…”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1" i="1" u="none" strike="noStrike" kern="1200" cap="none" spc="0" normalizeH="0" baseline="0" noProof="0" dirty="0" smtClean="0">
                <a:ln>
                  <a:noFill/>
                </a:ln>
                <a:solidFill>
                  <a:srgbClr val="000000"/>
                </a:solidFill>
                <a:effectLst/>
                <a:uLnTx/>
                <a:uFillTx/>
                <a:latin typeface="Arial" charset="0"/>
                <a:ea typeface="Arial" charset="0"/>
                <a:cs typeface="Arial" charset="0"/>
              </a:rPr>
              <a:t>~</a:t>
            </a:r>
            <a:r>
              <a:rPr kumimoji="0" lang="en-US" sz="800" b="1" i="1" u="none" strike="noStrike" kern="1200" cap="none" spc="0" normalizeH="0" baseline="0" noProof="0" dirty="0">
                <a:ln>
                  <a:noFill/>
                </a:ln>
                <a:solidFill>
                  <a:srgbClr val="000000"/>
                </a:solidFill>
                <a:effectLst/>
                <a:uLnTx/>
                <a:uFillTx/>
                <a:latin typeface="Arial" charset="0"/>
                <a:ea typeface="Arial" charset="0"/>
                <a:cs typeface="Arial" charset="0"/>
              </a:rPr>
              <a:t>APS </a:t>
            </a:r>
            <a:r>
              <a:rPr kumimoji="0" lang="en-US" sz="800" b="1" i="1" u="none" strike="noStrike" kern="1200" cap="none" spc="0" normalizeH="0" baseline="0" noProof="0" dirty="0" smtClean="0">
                <a:ln>
                  <a:noFill/>
                </a:ln>
                <a:solidFill>
                  <a:srgbClr val="000000"/>
                </a:solidFill>
                <a:effectLst/>
                <a:uLnTx/>
                <a:uFillTx/>
                <a:latin typeface="Arial" charset="0"/>
                <a:ea typeface="Arial" charset="0"/>
                <a:cs typeface="Arial" charset="0"/>
              </a:rPr>
              <a:t>Physics</a:t>
            </a:r>
            <a:endParaRPr kumimoji="0" lang="en-US" sz="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pic>
        <p:nvPicPr>
          <p:cNvPr id="59" name="Picture 58"/>
          <p:cNvPicPr>
            <a:picLocks noChangeAspect="1"/>
          </p:cNvPicPr>
          <p:nvPr/>
        </p:nvPicPr>
        <p:blipFill rotWithShape="1">
          <a:blip r:embed="rId5">
            <a:extLst>
              <a:ext uri="{28A0092B-C50C-407E-A947-70E740481C1C}">
                <a14:useLocalDpi xmlns:a14="http://schemas.microsoft.com/office/drawing/2010/main" val="0"/>
              </a:ext>
            </a:extLst>
          </a:blip>
          <a:srcRect t="12327" b="4991"/>
          <a:stretch/>
        </p:blipFill>
        <p:spPr>
          <a:xfrm>
            <a:off x="72194" y="3266108"/>
            <a:ext cx="1208658" cy="1503738"/>
          </a:xfrm>
          <a:prstGeom prst="rect">
            <a:avLst/>
          </a:prstGeom>
        </p:spPr>
      </p:pic>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0089" y="3271484"/>
            <a:ext cx="997317" cy="1498362"/>
          </a:xfrm>
          <a:prstGeom prst="rect">
            <a:avLst/>
          </a:prstGeom>
        </p:spPr>
      </p:pic>
      <p:pic>
        <p:nvPicPr>
          <p:cNvPr id="61" name="Picture 60"/>
          <p:cNvPicPr>
            <a:picLocks noChangeAspect="1"/>
          </p:cNvPicPr>
          <p:nvPr/>
        </p:nvPicPr>
        <p:blipFill rotWithShape="1">
          <a:blip r:embed="rId7" cstate="print">
            <a:extLst>
              <a:ext uri="{28A0092B-C50C-407E-A947-70E740481C1C}">
                <a14:useLocalDpi xmlns:a14="http://schemas.microsoft.com/office/drawing/2010/main" val="0"/>
              </a:ext>
            </a:extLst>
          </a:blip>
          <a:srcRect t="1417" b="5115"/>
          <a:stretch/>
        </p:blipFill>
        <p:spPr>
          <a:xfrm>
            <a:off x="6205998" y="3256202"/>
            <a:ext cx="1200222" cy="1495774"/>
          </a:xfrm>
          <a:prstGeom prst="rect">
            <a:avLst/>
          </a:prstGeom>
        </p:spPr>
      </p:pic>
      <p:sp>
        <p:nvSpPr>
          <p:cNvPr id="62" name="TextBox 61"/>
          <p:cNvSpPr txBox="1"/>
          <p:nvPr/>
        </p:nvSpPr>
        <p:spPr>
          <a:xfrm>
            <a:off x="1295659" y="5183457"/>
            <a:ext cx="1708282"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Arial" charset="0"/>
                <a:cs typeface="Arial" charset="0"/>
              </a:rPr>
              <a:t>“…for his foresight and leadership in expanding the CLAS nuclear and particle physics detector capabilities, and utilizing the full power of CLAS and Jefferson Lab to deliver new insights into the origin of visible mass in our universe</a:t>
            </a:r>
            <a:r>
              <a:rPr kumimoji="0" lang="en-US" sz="800" b="0" i="1" u="none" strike="noStrike" kern="1200" cap="none" spc="0" normalizeH="0" baseline="0" noProof="0" dirty="0" smtClean="0">
                <a:ln>
                  <a:noFill/>
                </a:ln>
                <a:solidFill>
                  <a:srgbClr val="000000"/>
                </a:solidFill>
                <a:effectLst/>
                <a:uLnTx/>
                <a:uFillTx/>
                <a:latin typeface="Arial" charset="0"/>
                <a:ea typeface="Arial" charset="0"/>
                <a:cs typeface="Arial" charset="0"/>
              </a:rPr>
              <a:t>.”</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1" i="1" u="none" strike="noStrike" kern="1200" cap="none" spc="0" normalizeH="0" baseline="0" noProof="0" dirty="0" smtClean="0">
                <a:ln>
                  <a:noFill/>
                </a:ln>
                <a:solidFill>
                  <a:srgbClr val="000000"/>
                </a:solidFill>
                <a:effectLst/>
                <a:uLnTx/>
                <a:uFillTx/>
                <a:latin typeface="Arial" charset="0"/>
                <a:ea typeface="Arial" charset="0"/>
                <a:cs typeface="Arial" charset="0"/>
              </a:rPr>
              <a:t>~Gov. Ralph Northam and Science Museum of VA Chief Wonder Officer Richard Conti</a:t>
            </a:r>
            <a:endParaRPr kumimoji="0" lang="en-US" sz="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pic>
        <p:nvPicPr>
          <p:cNvPr id="6" name="Picture 5"/>
          <p:cNvPicPr>
            <a:picLocks noChangeAspect="1"/>
          </p:cNvPicPr>
          <p:nvPr/>
        </p:nvPicPr>
        <p:blipFill rotWithShape="1">
          <a:blip r:embed="rId8"/>
          <a:srcRect l="10592" t="1752" r="16930" b="15956"/>
          <a:stretch/>
        </p:blipFill>
        <p:spPr>
          <a:xfrm>
            <a:off x="3079990" y="5249023"/>
            <a:ext cx="1669185" cy="1543973"/>
          </a:xfrm>
          <a:prstGeom prst="rect">
            <a:avLst/>
          </a:prstGeom>
        </p:spPr>
      </p:pic>
      <p:sp>
        <p:nvSpPr>
          <p:cNvPr id="64" name="TextBox 63"/>
          <p:cNvSpPr txBox="1"/>
          <p:nvPr/>
        </p:nvSpPr>
        <p:spPr>
          <a:xfrm>
            <a:off x="4746341" y="5060346"/>
            <a:ext cx="1337591" cy="17697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Arial" charset="0"/>
                <a:cs typeface="Arial" charset="0"/>
              </a:rPr>
              <a:t>“…the highest honor bestowed by the U.S Government to outstanding scientists and engineers who are beginning their independent research careers and who show exceptional promise for leadership in science and technology.” </a:t>
            </a:r>
            <a:r>
              <a:rPr kumimoji="0" lang="en-US" sz="800" b="1" i="0" u="none" strike="noStrike" kern="1200" cap="none" spc="0" normalizeH="0" baseline="0" noProof="0" dirty="0" smtClean="0">
                <a:ln>
                  <a:noFill/>
                </a:ln>
                <a:solidFill>
                  <a:srgbClr val="000000"/>
                </a:solidFill>
                <a:effectLst/>
                <a:uLnTx/>
                <a:uFillTx/>
                <a:latin typeface="Arial" charset="0"/>
                <a:ea typeface="Arial" charset="0"/>
                <a:cs typeface="Arial" charset="0"/>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dirty="0" smtClean="0">
                <a:ln>
                  <a:noFill/>
                </a:ln>
                <a:solidFill>
                  <a:srgbClr val="000000"/>
                </a:solidFill>
                <a:effectLst/>
                <a:uLnTx/>
                <a:uFillTx/>
                <a:latin typeface="Arial" charset="0"/>
                <a:ea typeface="Arial" charset="0"/>
                <a:cs typeface="Arial" charset="0"/>
              </a:rPr>
              <a:t>~ Office of Science and Technology Policy</a:t>
            </a:r>
            <a:endParaRPr kumimoji="0" lang="en-US" sz="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20917" t="3453" r="9642"/>
          <a:stretch/>
        </p:blipFill>
        <p:spPr>
          <a:xfrm>
            <a:off x="72194" y="5249023"/>
            <a:ext cx="1299547" cy="1495451"/>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12367" t="16792" r="21808" b="36622"/>
          <a:stretch/>
        </p:blipFill>
        <p:spPr>
          <a:xfrm>
            <a:off x="6179574" y="5243013"/>
            <a:ext cx="1460091" cy="1549983"/>
          </a:xfrm>
          <a:prstGeom prst="rect">
            <a:avLst/>
          </a:prstGeom>
        </p:spPr>
      </p:pic>
      <p:sp>
        <p:nvSpPr>
          <p:cNvPr id="66" name="TextBox 65"/>
          <p:cNvSpPr txBox="1"/>
          <p:nvPr/>
        </p:nvSpPr>
        <p:spPr>
          <a:xfrm>
            <a:off x="7723036" y="5498065"/>
            <a:ext cx="1337591"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Arial" charset="0"/>
                <a:cs typeface="Arial" charset="0"/>
              </a:rPr>
              <a:t>“To study advanced surface modifications of </a:t>
            </a:r>
            <a:r>
              <a:rPr kumimoji="0" lang="en-US" sz="800" b="0" i="1" u="none" strike="noStrike" kern="1200" cap="none" spc="0" normalizeH="0" baseline="0" noProof="0" dirty="0" err="1">
                <a:ln>
                  <a:noFill/>
                </a:ln>
                <a:solidFill>
                  <a:srgbClr val="000000"/>
                </a:solidFill>
                <a:effectLst/>
                <a:uLnTx/>
                <a:uFillTx/>
                <a:latin typeface="Arial" charset="0"/>
                <a:ea typeface="Arial" charset="0"/>
                <a:cs typeface="Arial" charset="0"/>
              </a:rPr>
              <a:t>Nb</a:t>
            </a:r>
            <a:r>
              <a:rPr kumimoji="0" lang="en-US" sz="800" b="0" i="1" u="none" strike="noStrike" kern="1200" cap="none" spc="0" normalizeH="0" baseline="0" noProof="0" dirty="0">
                <a:ln>
                  <a:noFill/>
                </a:ln>
                <a:solidFill>
                  <a:srgbClr val="000000"/>
                </a:solidFill>
                <a:effectLst/>
                <a:uLnTx/>
                <a:uFillTx/>
                <a:latin typeface="Arial" charset="0"/>
                <a:ea typeface="Arial" charset="0"/>
                <a:cs typeface="Arial" charset="0"/>
              </a:rPr>
              <a:t> for higher Q and higher gradient</a:t>
            </a:r>
            <a:r>
              <a:rPr kumimoji="0" lang="en-US" sz="800" b="0" i="1" u="none" strike="noStrike" kern="1200" cap="none" spc="0" normalizeH="0" baseline="0" noProof="0" dirty="0" smtClean="0">
                <a:ln>
                  <a:noFill/>
                </a:ln>
                <a:solidFill>
                  <a:srgbClr val="000000"/>
                </a:solidFill>
                <a:effectLst/>
                <a:uLnTx/>
                <a:uFillTx/>
                <a:latin typeface="Arial" charset="0"/>
                <a:ea typeface="Arial" charset="0"/>
                <a:cs typeface="Arial" charset="0"/>
              </a:rPr>
              <a:t>.”</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1" i="1" u="none" strike="noStrike" kern="1200" cap="none" spc="0" normalizeH="0" baseline="0" noProof="0" dirty="0" smtClean="0">
                <a:ln>
                  <a:noFill/>
                </a:ln>
                <a:solidFill>
                  <a:srgbClr val="000000"/>
                </a:solidFill>
                <a:effectLst/>
                <a:uLnTx/>
                <a:uFillTx/>
                <a:latin typeface="Arial" charset="0"/>
                <a:ea typeface="Arial" charset="0"/>
                <a:cs typeface="Arial" charset="0"/>
              </a:rPr>
              <a:t>~DOE Office of Science</a:t>
            </a:r>
            <a:endParaRPr kumimoji="0" lang="en-US" sz="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425657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E_data_PRad_fit_para_all3digi.pdf"/>
          <p:cNvPicPr>
            <a:picLocks noChangeAspect="1"/>
          </p:cNvPicPr>
          <p:nvPr/>
        </p:nvPicPr>
        <p:blipFill rotWithShape="1">
          <a:blip r:embed="rId3">
            <a:extLst>
              <a:ext uri="{28A0092B-C50C-407E-A947-70E740481C1C}">
                <a14:useLocalDpi xmlns:a14="http://schemas.microsoft.com/office/drawing/2010/main" val="0"/>
              </a:ext>
            </a:extLst>
          </a:blip>
          <a:srcRect t="21188" b="21796"/>
          <a:stretch/>
        </p:blipFill>
        <p:spPr>
          <a:xfrm>
            <a:off x="304801" y="3730792"/>
            <a:ext cx="4011596" cy="2959933"/>
          </a:xfrm>
          <a:prstGeom prst="rect">
            <a:avLst/>
          </a:prstGeom>
        </p:spPr>
      </p:pic>
      <p:pic>
        <p:nvPicPr>
          <p:cNvPr id="2" name="Picture 1"/>
          <p:cNvPicPr>
            <a:picLocks noChangeAspect="1"/>
          </p:cNvPicPr>
          <p:nvPr/>
        </p:nvPicPr>
        <p:blipFill>
          <a:blip r:embed="rId4"/>
          <a:stretch>
            <a:fillRect/>
          </a:stretch>
        </p:blipFill>
        <p:spPr>
          <a:xfrm>
            <a:off x="4322278" y="4047597"/>
            <a:ext cx="4082582" cy="2398985"/>
          </a:xfrm>
          <a:prstGeom prst="rect">
            <a:avLst/>
          </a:prstGeom>
        </p:spPr>
      </p:pic>
      <p:sp>
        <p:nvSpPr>
          <p:cNvPr id="14" name="Title 1"/>
          <p:cNvSpPr>
            <a:spLocks noGrp="1"/>
          </p:cNvSpPr>
          <p:nvPr>
            <p:ph type="title"/>
          </p:nvPr>
        </p:nvSpPr>
        <p:spPr>
          <a:xfrm>
            <a:off x="308919" y="240539"/>
            <a:ext cx="8464378" cy="487490"/>
          </a:xfrm>
        </p:spPr>
        <p:txBody>
          <a:bodyPr>
            <a:normAutofit/>
          </a:bodyPr>
          <a:lstStyle/>
          <a:p>
            <a:r>
              <a:rPr lang="en-US" cap="none" dirty="0" smtClean="0"/>
              <a:t>PRAD: Solving the Proton Charge Radius Puzzle</a:t>
            </a:r>
            <a:endParaRPr lang="en-US" cap="none" dirty="0"/>
          </a:p>
        </p:txBody>
      </p:sp>
      <p:pic>
        <p:nvPicPr>
          <p:cNvPr id="6" name="Picture 5"/>
          <p:cNvPicPr>
            <a:picLocks noChangeAspect="1"/>
          </p:cNvPicPr>
          <p:nvPr/>
        </p:nvPicPr>
        <p:blipFill>
          <a:blip r:embed="rId5"/>
          <a:stretch>
            <a:fillRect/>
          </a:stretch>
        </p:blipFill>
        <p:spPr>
          <a:xfrm>
            <a:off x="602262" y="897745"/>
            <a:ext cx="7952559" cy="2618938"/>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4453466" y="5185769"/>
            <a:ext cx="1499903" cy="33027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p:cNvSpPr txBox="1"/>
          <p:nvPr/>
        </p:nvSpPr>
        <p:spPr>
          <a:xfrm>
            <a:off x="4453466" y="3686399"/>
            <a:ext cx="3973460" cy="369332"/>
          </a:xfrm>
          <a:prstGeom prst="rect">
            <a:avLst/>
          </a:prstGeom>
          <a:noFill/>
        </p:spPr>
        <p:txBody>
          <a:bodyPr wrap="none" rtlCol="0">
            <a:spAutoFit/>
          </a:bodyPr>
          <a:lstStyle/>
          <a:p>
            <a:r>
              <a:rPr lang="en-US" dirty="0" smtClean="0"/>
              <a:t>To be published in Nature – Nov. 7, 2019</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903441942"/>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237743"/>
            <a:ext cx="8467344" cy="484632"/>
          </a:xfrm>
        </p:spPr>
        <p:txBody>
          <a:bodyPr>
            <a:noAutofit/>
          </a:bodyPr>
          <a:lstStyle/>
          <a:p>
            <a:r>
              <a:rPr lang="en-US" kern="0" dirty="0">
                <a:solidFill>
                  <a:srgbClr val="000000"/>
                </a:solidFill>
                <a:latin typeface="Arial" pitchFamily="34" charset="0"/>
              </a:rPr>
              <a:t>12 GeV Science </a:t>
            </a:r>
            <a:r>
              <a:rPr lang="en-US" kern="0" dirty="0" smtClean="0">
                <a:solidFill>
                  <a:srgbClr val="000000"/>
                </a:solidFill>
                <a:latin typeface="Arial" pitchFamily="34" charset="0"/>
              </a:rPr>
              <a:t>Era in Full Swing!</a:t>
            </a:r>
            <a:endParaRPr lang="en-US" kern="0" cap="none" dirty="0">
              <a:solidFill>
                <a:srgbClr val="000000"/>
              </a:solidFill>
              <a:latin typeface="Arial" pitchFamily="34" charset="0"/>
            </a:endParaRPr>
          </a:p>
        </p:txBody>
      </p:sp>
      <p:sp>
        <p:nvSpPr>
          <p:cNvPr id="13" name="TextBox 12"/>
          <p:cNvSpPr txBox="1"/>
          <p:nvPr/>
        </p:nvSpPr>
        <p:spPr>
          <a:xfrm>
            <a:off x="30228" y="5007828"/>
            <a:ext cx="5295435"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Hall D:</a:t>
            </a:r>
          </a:p>
          <a:p>
            <a:pPr marL="742950" marR="0" lvl="1" indent="-285750" algn="l" defTabSz="914400" rtl="0" eaLnBrk="1" fontAlgn="auto" latinLnBrk="0" hangingPunct="1">
              <a:lnSpc>
                <a:spcPct val="100000"/>
              </a:lnSpc>
              <a:spcBef>
                <a:spcPts val="0"/>
              </a:spcBef>
              <a:spcAft>
                <a:spcPts val="0"/>
              </a:spcAft>
              <a:buClrTx/>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GlueX</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phase I complete</a:t>
            </a:r>
          </a:p>
          <a:p>
            <a:pPr marL="742950" marR="0" lvl="1" indent="-285750" algn="l" defTabSz="914400" rtl="0" eaLnBrk="1" fontAlgn="auto" latinLnBrk="0" hangingPunct="1">
              <a:lnSpc>
                <a:spcPct val="100000"/>
              </a:lnSpc>
              <a:spcBef>
                <a:spcPts val="0"/>
              </a:spcBef>
              <a:spcAft>
                <a:spcPts val="0"/>
              </a:spcAft>
              <a:buClrTx/>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Threshold </a:t>
            </a: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J/</a:t>
            </a:r>
            <a:r>
              <a:rPr kumimoji="0" lang="en-US" sz="1600" b="0" i="0" u="none" strike="noStrike" kern="1200" cap="none" spc="0" normalizeH="0" baseline="0" noProof="0" dirty="0" smtClean="0">
                <a:ln>
                  <a:noFill/>
                </a:ln>
                <a:solidFill>
                  <a:srgbClr val="000000"/>
                </a:solidFill>
                <a:effectLst/>
                <a:uLnTx/>
                <a:uFillTx/>
                <a:latin typeface="Symbol" panose="05050102010706020507" pitchFamily="18" charset="2"/>
                <a:ea typeface="+mn-ea"/>
                <a:cs typeface="Arial" panose="020B0604020202020204" pitchFamily="34" charset="0"/>
              </a:rPr>
              <a:t>y</a:t>
            </a:r>
            <a:r>
              <a:rPr kumimoji="0" lang="en-US" sz="1600" b="0" i="0" u="none" strike="noStrike" kern="1200" cap="none" spc="0" normalizeH="0" noProof="0" dirty="0" smtClean="0">
                <a:ln>
                  <a:noFill/>
                </a:ln>
                <a:solidFill>
                  <a:srgbClr val="000000"/>
                </a:solidFill>
                <a:effectLst/>
                <a:uLnTx/>
                <a:uFillTx/>
                <a:latin typeface="Symbol" panose="05050102010706020507" pitchFamily="18" charset="2"/>
                <a:ea typeface="+mn-ea"/>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published in PRL</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DIRC enhancement </a:t>
            </a: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underway</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Primex</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η</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started</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0" y="914400"/>
            <a:ext cx="6005214" cy="40934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Hall A:</a:t>
            </a:r>
            <a:endPar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Tritium family of experiments – all 4 complete!</a:t>
            </a:r>
          </a:p>
          <a:p>
            <a:pPr marL="742950" marR="0" lvl="1" indent="-285750" algn="l" defTabSz="914400" rtl="0" eaLnBrk="1" fontAlgn="auto" latinLnBrk="0" hangingPunct="1">
              <a:lnSpc>
                <a:spcPct val="100000"/>
              </a:lnSpc>
              <a:spcBef>
                <a:spcPts val="0"/>
              </a:spcBef>
              <a:spcAft>
                <a:spcPts val="0"/>
              </a:spcAft>
              <a:buClrTx/>
              <a:buSzPct val="80000"/>
              <a:buFont typeface="Courier New" panose="02070309020205020404" pitchFamily="49" charset="0"/>
              <a:buChar char="o"/>
              <a:tabLst/>
              <a:defRPr/>
            </a:pPr>
            <a:r>
              <a:rPr lang="en-US" sz="1600" dirty="0" smtClean="0">
                <a:solidFill>
                  <a:srgbClr val="000000"/>
                </a:solidFill>
                <a:latin typeface="Arial" panose="020B0604020202020204" pitchFamily="34" charset="0"/>
                <a:cs typeface="Arial" panose="020B0604020202020204" pitchFamily="34" charset="0"/>
              </a:rPr>
              <a:t>Completed</a:t>
            </a: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APEX (search for heavy photons)</a:t>
            </a:r>
          </a:p>
          <a:p>
            <a:pPr marL="742950" marR="0" lvl="1" indent="-285750" algn="l" defTabSz="914400" rtl="0" eaLnBrk="1" fontAlgn="auto" latinLnBrk="0" hangingPunct="1">
              <a:lnSpc>
                <a:spcPct val="100000"/>
              </a:lnSpc>
              <a:spcBef>
                <a:spcPts val="0"/>
              </a:spcBef>
              <a:spcAft>
                <a:spcPts val="0"/>
              </a:spcAft>
              <a:buClrTx/>
              <a:buSzPct val="80000"/>
              <a:buFont typeface="Courier New" panose="02070309020205020404" pitchFamily="49" charset="0"/>
              <a:buChar char="o"/>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PREX</a:t>
            </a:r>
            <a:r>
              <a:rPr kumimoji="0" lang="en-US" sz="1600" b="0" i="0" u="none" strike="noStrike" kern="120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complete</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Hall B:</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742950" marR="0" lvl="1" indent="-285750" algn="l" defTabSz="914400" rtl="0" eaLnBrk="1" fontAlgn="auto" latinLnBrk="0" hangingPunct="1">
              <a:lnSpc>
                <a:spcPct val="100000"/>
              </a:lnSpc>
              <a:spcBef>
                <a:spcPts val="0"/>
              </a:spcBef>
              <a:spcAft>
                <a:spcPts val="0"/>
              </a:spcAft>
              <a:buClrTx/>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First phase of </a:t>
            </a: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CLAS12 Run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Group A complete</a:t>
            </a:r>
          </a:p>
          <a:p>
            <a:pPr marL="742950" marR="0" lvl="1" indent="-285750" algn="l" defTabSz="914400" rtl="0" eaLnBrk="1" fontAlgn="auto" latinLnBrk="0" hangingPunct="1">
              <a:lnSpc>
                <a:spcPct val="100000"/>
              </a:lnSpc>
              <a:spcBef>
                <a:spcPts val="0"/>
              </a:spcBef>
              <a:spcAft>
                <a:spcPts val="0"/>
              </a:spcAft>
              <a:buClrTx/>
              <a:buSzPct val="80000"/>
              <a:buFont typeface="Courier New" panose="02070309020205020404" pitchFamily="49" charset="0"/>
              <a:buChar char="o"/>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Started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Run Group B (deuterium)</a:t>
            </a:r>
          </a:p>
          <a:p>
            <a:pPr marL="742950" marR="0" lvl="1" indent="-285750" algn="l" defTabSz="914400" rtl="0" eaLnBrk="1" fontAlgn="auto" latinLnBrk="0" hangingPunct="1">
              <a:lnSpc>
                <a:spcPct val="100000"/>
              </a:lnSpc>
              <a:spcBef>
                <a:spcPts val="0"/>
              </a:spcBef>
              <a:spcAft>
                <a:spcPts val="0"/>
              </a:spcAft>
              <a:buClrTx/>
              <a:buSzPct val="80000"/>
              <a:buFont typeface="Courier New" panose="02070309020205020404" pitchFamily="49" charset="0"/>
              <a:buChar char="o"/>
              <a:tabLst/>
              <a:defRPr/>
            </a:pPr>
            <a:r>
              <a:rPr kumimoji="0" lang="en-US"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PRad</a:t>
            </a: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results </a:t>
            </a:r>
            <a:r>
              <a:rPr lang="en-US" sz="1600" dirty="0" smtClean="0">
                <a:solidFill>
                  <a:srgbClr val="000000"/>
                </a:solidFill>
                <a:latin typeface="Arial" panose="020B0604020202020204" pitchFamily="34" charset="0"/>
                <a:cs typeface="Arial" panose="020B0604020202020204" pitchFamily="34" charset="0"/>
              </a:rPr>
              <a:t>to appear in Nature</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Pct val="80000"/>
              <a:buFont typeface="Courier New" panose="02070309020205020404" pitchFamily="49" charset="0"/>
              <a:buChar char="o"/>
              <a:tabLst/>
              <a:defRPr/>
            </a:pPr>
            <a:r>
              <a:rPr kumimoji="0" 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Heavy Photon Search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run </a:t>
            </a:r>
            <a:r>
              <a:rPr lang="en-US" sz="1600" noProof="0" dirty="0" smtClean="0">
                <a:solidFill>
                  <a:srgbClr val="000000"/>
                </a:solidFill>
                <a:latin typeface="Arial" panose="020B0604020202020204" pitchFamily="34" charset="0"/>
                <a:cs typeface="Arial" panose="020B0604020202020204" pitchFamily="34" charset="0"/>
              </a:rPr>
              <a:t>complete</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Hall C: </a:t>
            </a:r>
            <a:endParaRPr kumimoji="0" lang="en-US" sz="16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3.7 experiments completed</a:t>
            </a:r>
          </a:p>
          <a:p>
            <a:pPr marL="742950" marR="0" lvl="1" indent="-285750" algn="l" defTabSz="914400" rtl="0" eaLnBrk="1" fontAlgn="auto" latinLnBrk="0" hangingPunct="1">
              <a:lnSpc>
                <a:spcPct val="100000"/>
              </a:lnSpc>
              <a:spcBef>
                <a:spcPts val="0"/>
              </a:spcBef>
              <a:spcAft>
                <a:spcPts val="0"/>
              </a:spcAft>
              <a:buClrTx/>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t>
            </a:r>
            <a:r>
              <a:rPr kumimoji="0" lang="en-US" sz="16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d</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t>
            </a:r>
            <a:r>
              <a:rPr kumimoji="0" lang="en-US" sz="16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p</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preliminary result</a:t>
            </a:r>
          </a:p>
          <a:p>
            <a:pPr marL="742950" marR="0" lvl="1" indent="-285750" algn="l" defTabSz="914400" rtl="0" eaLnBrk="1" fontAlgn="auto" latinLnBrk="0" hangingPunct="1">
              <a:lnSpc>
                <a:spcPct val="100000"/>
              </a:lnSpc>
              <a:spcBef>
                <a:spcPts val="0"/>
              </a:spcBef>
              <a:spcAft>
                <a:spcPts val="0"/>
              </a:spcAft>
              <a:buClrTx/>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Search for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LHCb</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pentaquark</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complete</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0461" y="2221801"/>
            <a:ext cx="1976700" cy="191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9AD09732-40E1-4A87-AEAC-DAFF2B405C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65297" y="311759"/>
            <a:ext cx="2405139" cy="1803855"/>
          </a:xfrm>
          <a:prstGeom prst="rect">
            <a:avLst/>
          </a:prstGeom>
        </p:spPr>
      </p:pic>
      <p:grpSp>
        <p:nvGrpSpPr>
          <p:cNvPr id="11" name="Group 10"/>
          <p:cNvGrpSpPr/>
          <p:nvPr/>
        </p:nvGrpSpPr>
        <p:grpSpPr>
          <a:xfrm>
            <a:off x="4725447" y="4065431"/>
            <a:ext cx="3036221" cy="2371854"/>
            <a:chOff x="4238589" y="1271332"/>
            <a:chExt cx="4860728" cy="4169680"/>
          </a:xfrm>
        </p:grpSpPr>
        <p:pic>
          <p:nvPicPr>
            <p:cNvPr id="14" name="Picture 13"/>
            <p:cNvPicPr>
              <a:picLocks noChangeAspect="1"/>
            </p:cNvPicPr>
            <p:nvPr/>
          </p:nvPicPr>
          <p:blipFill>
            <a:blip r:embed="rId4"/>
            <a:stretch>
              <a:fillRect/>
            </a:stretch>
          </p:blipFill>
          <p:spPr>
            <a:xfrm>
              <a:off x="4244449" y="1843749"/>
              <a:ext cx="4854868" cy="3351114"/>
            </a:xfrm>
            <a:prstGeom prst="rect">
              <a:avLst/>
            </a:prstGeom>
          </p:spPr>
        </p:pic>
        <p:grpSp>
          <p:nvGrpSpPr>
            <p:cNvPr id="15" name="Group 14"/>
            <p:cNvGrpSpPr/>
            <p:nvPr/>
          </p:nvGrpSpPr>
          <p:grpSpPr>
            <a:xfrm>
              <a:off x="4893972" y="2003042"/>
              <a:ext cx="2604898" cy="1237117"/>
              <a:chOff x="4893972" y="3249024"/>
              <a:chExt cx="2604898" cy="1237117"/>
            </a:xfrm>
          </p:grpSpPr>
          <p:cxnSp>
            <p:nvCxnSpPr>
              <p:cNvPr id="22" name="Straight Connector 21"/>
              <p:cNvCxnSpPr/>
              <p:nvPr/>
            </p:nvCxnSpPr>
            <p:spPr>
              <a:xfrm flipV="1">
                <a:off x="4893972" y="3666186"/>
                <a:ext cx="1064653" cy="819955"/>
              </a:xfrm>
              <a:prstGeom prst="line">
                <a:avLst/>
              </a:prstGeom>
              <a:ln w="22225">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93972" y="4022501"/>
                <a:ext cx="1124755" cy="463640"/>
              </a:xfrm>
              <a:prstGeom prst="line">
                <a:avLst/>
              </a:prstGeom>
              <a:ln w="12700">
                <a:prstDash val="lgDashDotDot"/>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44301" y="3249024"/>
                <a:ext cx="529166" cy="11362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5" name="TextBox 24"/>
              <p:cNvSpPr txBox="1"/>
              <p:nvPr/>
            </p:nvSpPr>
            <p:spPr>
              <a:xfrm>
                <a:off x="6287385" y="3570399"/>
                <a:ext cx="12114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libri" panose="020F0502020204030204"/>
                    <a:ea typeface="+mn-ea"/>
                    <a:cs typeface="+mn-cs"/>
                  </a:rPr>
                  <a:t>Theory (1994)</a:t>
                </a: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16" name="Rectangle 15"/>
            <p:cNvSpPr/>
            <p:nvPr/>
          </p:nvSpPr>
          <p:spPr>
            <a:xfrm>
              <a:off x="4579480" y="1597600"/>
              <a:ext cx="3654881" cy="486960"/>
            </a:xfrm>
            <a:prstGeom prst="rect">
              <a:avLst/>
            </a:prstGeom>
          </p:spPr>
          <p:txBody>
            <a:bodyPr wrap="none">
              <a:spAutoFit/>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Search for Color </a:t>
              </a:r>
              <a:r>
                <a:rPr kumimoji="0" lang="en-US" sz="1200" b="0" i="0" u="none" strike="noStrike" kern="0" cap="none" spc="0" normalizeH="0" baseline="0" noProof="0" dirty="0" smtClean="0">
                  <a:ln>
                    <a:noFill/>
                  </a:ln>
                  <a:solidFill>
                    <a:srgbClr val="000000"/>
                  </a:solidFill>
                  <a:effectLst/>
                  <a:uLnTx/>
                  <a:uFillTx/>
                  <a:latin typeface="Arial"/>
                  <a:ea typeface="+mn-ea"/>
                  <a:cs typeface="+mn-cs"/>
                </a:rPr>
                <a:t>Transparency</a:t>
              </a:r>
              <a:endParaRPr kumimoji="0" lang="en-US"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8" name="Rectangle 17"/>
            <p:cNvSpPr/>
            <p:nvPr/>
          </p:nvSpPr>
          <p:spPr>
            <a:xfrm>
              <a:off x="8140588" y="4952326"/>
              <a:ext cx="890124" cy="307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p:cNvSpPr/>
            <p:nvPr/>
          </p:nvSpPr>
          <p:spPr>
            <a:xfrm>
              <a:off x="6192012" y="5133515"/>
              <a:ext cx="890124" cy="307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p:cNvSpPr/>
            <p:nvPr/>
          </p:nvSpPr>
          <p:spPr>
            <a:xfrm>
              <a:off x="4238589" y="5025654"/>
              <a:ext cx="1002977" cy="307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p:cNvSpPr txBox="1"/>
            <p:nvPr/>
          </p:nvSpPr>
          <p:spPr>
            <a:xfrm>
              <a:off x="5179901" y="1271332"/>
              <a:ext cx="1232015" cy="486960"/>
            </a:xfrm>
            <a:prstGeom prst="rect">
              <a:avLst/>
            </a:prstGeom>
            <a:noFill/>
          </p:spPr>
          <p:txBody>
            <a:bodyPr wrap="none" rtlCol="0">
              <a:spAutoFit/>
            </a:bodyPr>
            <a:lstStyle/>
            <a:p>
              <a:r>
                <a:rPr lang="en-US" sz="1200" baseline="30000" dirty="0" smtClean="0"/>
                <a:t>12</a:t>
              </a:r>
              <a:r>
                <a:rPr lang="en-US" sz="1200" dirty="0" smtClean="0"/>
                <a:t>C(</a:t>
              </a:r>
              <a:r>
                <a:rPr lang="en-US" sz="1200" dirty="0" err="1" smtClean="0"/>
                <a:t>e,e’p</a:t>
              </a:r>
              <a:r>
                <a:rPr lang="en-US" sz="1200" dirty="0" smtClean="0"/>
                <a:t>)</a:t>
              </a:r>
              <a:endParaRPr lang="en-US" sz="1200" baseline="30000" dirty="0"/>
            </a:p>
          </p:txBody>
        </p:sp>
      </p:grpSp>
    </p:spTree>
    <p:extLst>
      <p:ext uri="{BB962C8B-B14F-4D97-AF65-F5344CB8AC3E}">
        <p14:creationId xmlns:p14="http://schemas.microsoft.com/office/powerpoint/2010/main" val="37672877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236994"/>
            <a:ext cx="8467344" cy="487490"/>
          </a:xfrm>
        </p:spPr>
        <p:txBody>
          <a:bodyPr>
            <a:noAutofit/>
          </a:bodyPr>
          <a:lstStyle/>
          <a:p>
            <a:r>
              <a:rPr lang="en-US" cap="none" dirty="0" smtClean="0"/>
              <a:t>CEBAF is Approaching Optimal Weeks of Operation</a:t>
            </a:r>
            <a:endParaRPr lang="en-US" cap="none" dirty="0"/>
          </a:p>
        </p:txBody>
      </p:sp>
      <p:sp>
        <p:nvSpPr>
          <p:cNvPr id="3" name="Slide Number Placeholder 2"/>
          <p:cNvSpPr>
            <a:spLocks noGrp="1"/>
          </p:cNvSpPr>
          <p:nvPr>
            <p:ph type="sldNum" sz="quarter" idx="12"/>
          </p:nvPr>
        </p:nvSpPr>
        <p:spPr>
          <a:xfrm>
            <a:off x="4226807" y="6454914"/>
            <a:ext cx="536158" cy="30336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387788" y="5219025"/>
            <a:ext cx="8318303" cy="1304203"/>
          </a:xfrm>
          <a:prstGeom prst="rect">
            <a:avLst/>
          </a:prstGeom>
          <a:noFill/>
        </p:spPr>
        <p:txBody>
          <a:bodyPr wrap="non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Scheduled &gt;30 weeks of operation in FY19</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FY20 operations planning incorporates installation of replacement 2K Cold Box</a:t>
            </a:r>
            <a:endParaRPr kumimoji="0" lang="en-US" sz="17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75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Working towards optimal 34 weeks of reliable operations</a:t>
            </a:r>
            <a:endParaRPr kumimoji="0" lang="en-US" sz="17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8" name="Chart 7"/>
          <p:cNvGraphicFramePr>
            <a:graphicFrameLocks noGrp="1"/>
          </p:cNvGraphicFramePr>
          <p:nvPr>
            <p:extLst>
              <p:ext uri="{D42A27DB-BD31-4B8C-83A1-F6EECF244321}">
                <p14:modId xmlns:p14="http://schemas.microsoft.com/office/powerpoint/2010/main" val="754674887"/>
              </p:ext>
            </p:extLst>
          </p:nvPr>
        </p:nvGraphicFramePr>
        <p:xfrm>
          <a:off x="1147101" y="844254"/>
          <a:ext cx="6849798" cy="429542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rot="16200000">
            <a:off x="3199326" y="3537767"/>
            <a:ext cx="234735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12 GeV Construction</a:t>
            </a: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4982924" y="1885494"/>
            <a:ext cx="147279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Optimal weeks</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369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for nuclear </a:t>
            </a:r>
            <a:r>
              <a:rPr lang="en-US" dirty="0" err="1" smtClean="0"/>
              <a:t>femtography</a:t>
            </a:r>
            <a:endParaRPr lang="en-US" dirty="0"/>
          </a:p>
        </p:txBody>
      </p:sp>
      <p:sp>
        <p:nvSpPr>
          <p:cNvPr id="3" name="Slide Number Placeholder 2"/>
          <p:cNvSpPr>
            <a:spLocks noGrp="1"/>
          </p:cNvSpPr>
          <p:nvPr>
            <p:ph type="sldNum" sz="quarter" idx="12"/>
          </p:nvPr>
        </p:nvSpPr>
        <p:spPr/>
        <p:txBody>
          <a:bodyPr/>
          <a:lstStyle/>
          <a:p>
            <a:fld id="{07E1C93C-5050-FC42-8F10-D22D4F119D13}" type="slidenum">
              <a:rPr lang="en-US" sz="1000" smtClean="0">
                <a:solidFill>
                  <a:srgbClr val="000000"/>
                </a:solidFill>
              </a:rPr>
              <a:pPr/>
              <a:t>7</a:t>
            </a:fld>
            <a:endParaRPr lang="en-US" sz="1000" dirty="0">
              <a:solidFill>
                <a:srgbClr val="000000"/>
              </a:solidFill>
            </a:endParaRPr>
          </a:p>
        </p:txBody>
      </p:sp>
      <p:sp>
        <p:nvSpPr>
          <p:cNvPr id="4" name="TextBox 3"/>
          <p:cNvSpPr txBox="1"/>
          <p:nvPr/>
        </p:nvSpPr>
        <p:spPr>
          <a:xfrm>
            <a:off x="425002" y="1008845"/>
            <a:ext cx="6237990" cy="2308324"/>
          </a:xfrm>
          <a:prstGeom prst="rect">
            <a:avLst/>
          </a:prstGeom>
          <a:noFill/>
        </p:spPr>
        <p:txBody>
          <a:bodyPr wrap="none" rtlCol="0">
            <a:spAutoFit/>
          </a:bodyPr>
          <a:lstStyle/>
          <a:p>
            <a:pPr marL="285750" indent="-285750">
              <a:buFont typeface="Arial" panose="020B0604020202020204" pitchFamily="34" charset="0"/>
              <a:buChar char="•"/>
            </a:pPr>
            <a:r>
              <a:rPr lang="en-US" dirty="0"/>
              <a:t>Bringing together of those interested in Nuclear </a:t>
            </a:r>
            <a:r>
              <a:rPr lang="en-US" dirty="0" err="1"/>
              <a:t>Femtography</a:t>
            </a:r>
            <a:endParaRPr lang="en-US" dirty="0"/>
          </a:p>
          <a:p>
            <a:pPr marL="285750" indent="-285750">
              <a:buFont typeface="Arial" panose="020B0604020202020204" pitchFamily="34" charset="0"/>
              <a:buChar char="•"/>
            </a:pPr>
            <a:r>
              <a:rPr lang="en-US" dirty="0" smtClean="0"/>
              <a:t>Review</a:t>
            </a:r>
            <a:r>
              <a:rPr lang="en-US" dirty="0"/>
              <a:t>, share, and capitalize on progress made so far.</a:t>
            </a:r>
          </a:p>
          <a:p>
            <a:pPr marL="285750" indent="-285750">
              <a:buFont typeface="Arial" panose="020B0604020202020204" pitchFamily="34" charset="0"/>
              <a:buChar char="•"/>
            </a:pPr>
            <a:r>
              <a:rPr lang="en-US" dirty="0" smtClean="0"/>
              <a:t>Explore </a:t>
            </a:r>
            <a:r>
              <a:rPr lang="en-US" dirty="0"/>
              <a:t>new avenues and ideas - </a:t>
            </a:r>
            <a:r>
              <a:rPr lang="en-US" dirty="0" err="1"/>
              <a:t>e.g</a:t>
            </a:r>
            <a:r>
              <a:rPr lang="en-US" dirty="0"/>
              <a:t> machine learning</a:t>
            </a:r>
          </a:p>
          <a:p>
            <a:pPr marL="285750" indent="-285750">
              <a:buFont typeface="Arial" panose="020B0604020202020204" pitchFamily="34" charset="0"/>
              <a:buChar char="•"/>
            </a:pPr>
            <a:r>
              <a:rPr lang="en-US" dirty="0" smtClean="0"/>
              <a:t>Specific goals:</a:t>
            </a:r>
            <a:endParaRPr lang="en-US" dirty="0"/>
          </a:p>
          <a:p>
            <a:r>
              <a:rPr lang="en-US" dirty="0"/>
              <a:t>	</a:t>
            </a:r>
            <a:r>
              <a:rPr lang="en-US" dirty="0" smtClean="0"/>
              <a:t>Development </a:t>
            </a:r>
            <a:r>
              <a:rPr lang="en-US" dirty="0"/>
              <a:t>of next round of </a:t>
            </a:r>
            <a:r>
              <a:rPr lang="en-US" dirty="0" smtClean="0"/>
              <a:t>activities</a:t>
            </a:r>
          </a:p>
          <a:p>
            <a:r>
              <a:rPr lang="en-US" dirty="0"/>
              <a:t>	</a:t>
            </a:r>
            <a:r>
              <a:rPr lang="en-US" dirty="0" smtClean="0"/>
              <a:t>Securing </a:t>
            </a:r>
            <a:r>
              <a:rPr lang="en-US" dirty="0"/>
              <a:t>long-term future of effort</a:t>
            </a:r>
          </a:p>
          <a:p>
            <a:r>
              <a:rPr lang="en-US" dirty="0"/>
              <a:t>	</a:t>
            </a:r>
            <a:r>
              <a:rPr lang="en-US" dirty="0" smtClean="0"/>
              <a:t>  - Proposal </a:t>
            </a:r>
            <a:r>
              <a:rPr lang="en-US" dirty="0"/>
              <a:t>to Commonwealth of Virginia</a:t>
            </a:r>
          </a:p>
          <a:p>
            <a:r>
              <a:rPr lang="en-US" dirty="0"/>
              <a:t>	</a:t>
            </a:r>
            <a:r>
              <a:rPr lang="en-US" dirty="0" smtClean="0"/>
              <a:t>  - Other </a:t>
            </a:r>
            <a:r>
              <a:rPr lang="en-US" dirty="0"/>
              <a:t>Funding?</a:t>
            </a:r>
          </a:p>
        </p:txBody>
      </p:sp>
      <p:pic>
        <p:nvPicPr>
          <p:cNvPr id="5" name="Picture 4"/>
          <p:cNvPicPr>
            <a:picLocks noChangeAspect="1"/>
          </p:cNvPicPr>
          <p:nvPr/>
        </p:nvPicPr>
        <p:blipFill>
          <a:blip r:embed="rId2"/>
          <a:stretch>
            <a:fillRect/>
          </a:stretch>
        </p:blipFill>
        <p:spPr>
          <a:xfrm>
            <a:off x="6096767" y="1957590"/>
            <a:ext cx="2589863" cy="4039343"/>
          </a:xfrm>
          <a:prstGeom prst="rect">
            <a:avLst/>
          </a:prstGeom>
        </p:spPr>
      </p:pic>
      <p:pic>
        <p:nvPicPr>
          <p:cNvPr id="8" name="Picture 7"/>
          <p:cNvPicPr>
            <a:picLocks noChangeAspect="1"/>
          </p:cNvPicPr>
          <p:nvPr/>
        </p:nvPicPr>
        <p:blipFill rotWithShape="1">
          <a:blip r:embed="rId3"/>
          <a:srcRect t="35351"/>
          <a:stretch/>
        </p:blipFill>
        <p:spPr>
          <a:xfrm>
            <a:off x="130412" y="3317169"/>
            <a:ext cx="5733770" cy="2965070"/>
          </a:xfrm>
          <a:prstGeom prst="rect">
            <a:avLst/>
          </a:prstGeom>
        </p:spPr>
      </p:pic>
    </p:spTree>
    <p:extLst>
      <p:ext uri="{BB962C8B-B14F-4D97-AF65-F5344CB8AC3E}">
        <p14:creationId xmlns:p14="http://schemas.microsoft.com/office/powerpoint/2010/main" val="2766846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9375" y="248539"/>
            <a:ext cx="8464378" cy="487490"/>
          </a:xfrm>
        </p:spPr>
        <p:txBody>
          <a:bodyPr>
            <a:normAutofit/>
          </a:bodyPr>
          <a:lstStyle/>
          <a:p>
            <a:pPr fontAlgn="auto">
              <a:spcBef>
                <a:spcPct val="50000"/>
              </a:spcBef>
              <a:spcAft>
                <a:spcPts val="0"/>
              </a:spcAft>
            </a:pPr>
            <a:r>
              <a:rPr lang="en-US" dirty="0">
                <a:solidFill>
                  <a:prstClr val="black"/>
                </a:solidFill>
              </a:rPr>
              <a:t>Machine Learning: Enabling Technology</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333196" y="923106"/>
            <a:ext cx="85176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Times New Roman" pitchFamily="18" charset="0"/>
                <a:cs typeface="Arial" panose="020B0604020202020204" pitchFamily="34" charset="0"/>
              </a:rPr>
              <a:t>Data Science is a component of all Advanced Computing Initiatives:</a:t>
            </a:r>
            <a:b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Times New Roman" pitchFamily="18" charset="0"/>
                <a:cs typeface="Arial" panose="020B0604020202020204" pitchFamily="34" charset="0"/>
              </a:rPr>
            </a:br>
            <a: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Times New Roman" pitchFamily="18" charset="0"/>
                <a:cs typeface="Arial" panose="020B0604020202020204" pitchFamily="34" charset="0"/>
              </a:rPr>
              <a:t> recent progress </a:t>
            </a:r>
          </a:p>
        </p:txBody>
      </p:sp>
      <p:sp>
        <p:nvSpPr>
          <p:cNvPr id="12" name="Content Placeholder 2"/>
          <p:cNvSpPr txBox="1">
            <a:spLocks/>
          </p:cNvSpPr>
          <p:nvPr/>
        </p:nvSpPr>
        <p:spPr>
          <a:xfrm>
            <a:off x="267730" y="1249189"/>
            <a:ext cx="8647669" cy="5159775"/>
          </a:xfrm>
          <a:prstGeom prst="rect">
            <a:avLst/>
          </a:prstGeom>
        </p:spPr>
        <p:txBody>
          <a:bodyPr>
            <a:normAutofit/>
          </a:bodyPr>
          <a:lstStyle>
            <a:lvl1pPr marL="228546" indent="-228546" algn="l" defTabSz="914186"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599825"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46" marR="0" lvl="0" indent="-228546" algn="l" defTabSz="914186"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333196" y="1606550"/>
            <a:ext cx="3811281" cy="20928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Theory: Using Generative </a:t>
            </a:r>
            <a:b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Adversarial Networks to extract</a:t>
            </a:r>
            <a:b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observables from data</a:t>
            </a:r>
          </a:p>
          <a:p>
            <a:pPr marL="742950" marR="0" lvl="1"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Generated Pythia sample</a:t>
            </a:r>
            <a:b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used  to check</a:t>
            </a:r>
            <a:b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methodology</a:t>
            </a:r>
          </a:p>
          <a:p>
            <a:pPr marL="742950" marR="0" lvl="1"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7299511" y="923106"/>
            <a:ext cx="1720321" cy="4847481"/>
          </a:xfrm>
          <a:prstGeom prst="rect">
            <a:avLst/>
          </a:prstGeom>
          <a:solidFill>
            <a:srgbClr val="0000FF"/>
          </a:solid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Collaborations with universities and other labs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Lunch and Learn </a:t>
            </a:r>
            <a:b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Weekly Community of Practice</a:t>
            </a:r>
            <a:b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Dedicated ML Developer </a:t>
            </a:r>
            <a:r>
              <a:rPr kumimoji="0" lang="en-US" sz="11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hire </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process</a:t>
            </a:r>
            <a:b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Lab wide regular Machine Learning Challenge Contest</a:t>
            </a:r>
            <a:b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Satellite Site for </a:t>
            </a:r>
            <a:b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Pittsburgh  Super Computing Center Big Data Training </a:t>
            </a:r>
            <a:r>
              <a:rPr kumimoji="0" lang="en-US" sz="11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solidFill>
                <a:srgbClr val="FFFFFF"/>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JLab</a:t>
            </a:r>
            <a:r>
              <a:rPr kumimoji="0" lang="en-US" sz="1100" b="0" i="0" u="none" strike="noStrike" kern="1200" cap="none" spc="0" normalizeH="0" noProof="0" dirty="0" smtClean="0">
                <a:ln>
                  <a:noFill/>
                </a:ln>
                <a:solidFill>
                  <a:srgbClr val="FFFFFF"/>
                </a:solidFill>
                <a:effectLst/>
                <a:uLnTx/>
                <a:uFillTx/>
                <a:latin typeface="Arial" panose="020B0604020202020204" pitchFamily="34" charset="0"/>
                <a:ea typeface="+mn-ea"/>
                <a:cs typeface="Arial" panose="020B0604020202020204" pitchFamily="34" charset="0"/>
              </a:rPr>
              <a:t> host to “AI for Nuclear Physics” workshop, Mar. 2020</a:t>
            </a: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5666F2E7-AE9E-F24E-8501-BCD4BD4D4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243" y="1214017"/>
            <a:ext cx="3257282" cy="1954369"/>
          </a:xfrm>
          <a:prstGeom prst="rect">
            <a:avLst/>
          </a:prstGeom>
        </p:spPr>
      </p:pic>
      <p:sp>
        <p:nvSpPr>
          <p:cNvPr id="5" name="Rectangle 4"/>
          <p:cNvSpPr/>
          <p:nvPr/>
        </p:nvSpPr>
        <p:spPr>
          <a:xfrm>
            <a:off x="217871" y="5905693"/>
            <a:ext cx="4096598"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Example of waveforms for several particular types of SRF cavity trips. There are 8 types of trips, and our ML already trained to recognize 4 of them with accuracy better than 86%</a:t>
            </a:r>
          </a:p>
        </p:txBody>
      </p:sp>
      <p:graphicFrame>
        <p:nvGraphicFramePr>
          <p:cNvPr id="18" name="Table 17"/>
          <p:cNvGraphicFramePr>
            <a:graphicFrameLocks noGrp="1"/>
          </p:cNvGraphicFramePr>
          <p:nvPr>
            <p:extLst/>
          </p:nvPr>
        </p:nvGraphicFramePr>
        <p:xfrm>
          <a:off x="4189006" y="4399993"/>
          <a:ext cx="2928275" cy="1506710"/>
        </p:xfrm>
        <a:graphic>
          <a:graphicData uri="http://schemas.openxmlformats.org/drawingml/2006/table">
            <a:tbl>
              <a:tblPr>
                <a:tableStyleId>{5C22544A-7EE6-4342-B048-85BDC9FD1C3A}</a:tableStyleId>
              </a:tblPr>
              <a:tblGrid>
                <a:gridCol w="606654">
                  <a:extLst>
                    <a:ext uri="{9D8B030D-6E8A-4147-A177-3AD203B41FA5}">
                      <a16:colId xmlns:a16="http://schemas.microsoft.com/office/drawing/2014/main" val="3238952863"/>
                    </a:ext>
                  </a:extLst>
                </a:gridCol>
                <a:gridCol w="641654">
                  <a:extLst>
                    <a:ext uri="{9D8B030D-6E8A-4147-A177-3AD203B41FA5}">
                      <a16:colId xmlns:a16="http://schemas.microsoft.com/office/drawing/2014/main" val="3208654086"/>
                    </a:ext>
                  </a:extLst>
                </a:gridCol>
                <a:gridCol w="559989">
                  <a:extLst>
                    <a:ext uri="{9D8B030D-6E8A-4147-A177-3AD203B41FA5}">
                      <a16:colId xmlns:a16="http://schemas.microsoft.com/office/drawing/2014/main" val="574454803"/>
                    </a:ext>
                  </a:extLst>
                </a:gridCol>
                <a:gridCol w="559989">
                  <a:extLst>
                    <a:ext uri="{9D8B030D-6E8A-4147-A177-3AD203B41FA5}">
                      <a16:colId xmlns:a16="http://schemas.microsoft.com/office/drawing/2014/main" val="24446162"/>
                    </a:ext>
                  </a:extLst>
                </a:gridCol>
                <a:gridCol w="559989">
                  <a:extLst>
                    <a:ext uri="{9D8B030D-6E8A-4147-A177-3AD203B41FA5}">
                      <a16:colId xmlns:a16="http://schemas.microsoft.com/office/drawing/2014/main" val="1146602078"/>
                    </a:ext>
                  </a:extLst>
                </a:gridCol>
              </a:tblGrid>
              <a:tr h="298627">
                <a:tc>
                  <a:txBody>
                    <a:bodyPr/>
                    <a:lstStyle/>
                    <a:p>
                      <a:pPr algn="just" fontAlgn="ctr"/>
                      <a:r>
                        <a:rPr lang="en-US" sz="900" u="none" strike="noStrike" dirty="0">
                          <a:effectLst/>
                        </a:rPr>
                        <a:t> </a:t>
                      </a:r>
                      <a:endParaRPr lang="en-US" sz="900" b="1" i="0" u="none" strike="noStrike" dirty="0">
                        <a:solidFill>
                          <a:srgbClr val="000000"/>
                        </a:solidFill>
                        <a:effectLst/>
                        <a:latin typeface="Times New Roman" panose="02020603050405020304" pitchFamily="18" charset="0"/>
                      </a:endParaRPr>
                    </a:p>
                  </a:txBody>
                  <a:tcPr marL="6787" marR="6787" marT="6787" marB="0" anchor="ctr"/>
                </a:tc>
                <a:tc gridSpan="3">
                  <a:txBody>
                    <a:bodyPr/>
                    <a:lstStyle/>
                    <a:p>
                      <a:pPr algn="ctr" fontAlgn="ctr"/>
                      <a:r>
                        <a:rPr lang="en-US" sz="900" u="none" strike="noStrike">
                          <a:effectLst/>
                        </a:rPr>
                        <a:t>Machine Learning</a:t>
                      </a:r>
                      <a:endParaRPr lang="en-US" sz="900" b="1" i="0" u="none" strike="noStrike">
                        <a:solidFill>
                          <a:srgbClr val="000000"/>
                        </a:solidFill>
                        <a:effectLst/>
                        <a:latin typeface="Times New Roman" panose="02020603050405020304" pitchFamily="18" charset="0"/>
                      </a:endParaRPr>
                    </a:p>
                  </a:txBody>
                  <a:tcPr marL="6787" marR="6787" marT="6787" marB="0" anchor="ctr"/>
                </a:tc>
                <a:tc hMerge="1">
                  <a:txBody>
                    <a:bodyPr/>
                    <a:lstStyle/>
                    <a:p>
                      <a:endParaRPr lang="en-US"/>
                    </a:p>
                  </a:txBody>
                  <a:tcPr/>
                </a:tc>
                <a:tc hMerge="1">
                  <a:txBody>
                    <a:bodyPr/>
                    <a:lstStyle/>
                    <a:p>
                      <a:endParaRPr lang="en-US"/>
                    </a:p>
                  </a:txBody>
                  <a:tcPr/>
                </a:tc>
                <a:tc>
                  <a:txBody>
                    <a:bodyPr/>
                    <a:lstStyle/>
                    <a:p>
                      <a:pPr algn="ctr" fontAlgn="ctr"/>
                      <a:r>
                        <a:rPr lang="en-US" sz="900" u="none" strike="noStrike">
                          <a:effectLst/>
                        </a:rPr>
                        <a:t>Deep Learning</a:t>
                      </a:r>
                      <a:endParaRPr lang="en-US" sz="900" b="1" i="0" u="none" strike="noStrike">
                        <a:solidFill>
                          <a:srgbClr val="000000"/>
                        </a:solidFill>
                        <a:effectLst/>
                        <a:latin typeface="Times New Roman" panose="02020603050405020304" pitchFamily="18" charset="0"/>
                      </a:endParaRPr>
                    </a:p>
                  </a:txBody>
                  <a:tcPr marL="6787" marR="6787" marT="6787" marB="0" anchor="ctr"/>
                </a:tc>
                <a:extLst>
                  <a:ext uri="{0D108BD9-81ED-4DB2-BD59-A6C34878D82A}">
                    <a16:rowId xmlns:a16="http://schemas.microsoft.com/office/drawing/2014/main" val="4029693041"/>
                  </a:ext>
                </a:extLst>
              </a:tr>
              <a:tr h="298627">
                <a:tc>
                  <a:txBody>
                    <a:bodyPr/>
                    <a:lstStyle/>
                    <a:p>
                      <a:pPr algn="just" fontAlgn="ctr"/>
                      <a:r>
                        <a:rPr lang="en-US" sz="900" u="none" strike="noStrike">
                          <a:effectLst/>
                        </a:rPr>
                        <a:t>Problem</a:t>
                      </a:r>
                      <a:endParaRPr lang="en-US" sz="900" b="1" i="0" u="none" strike="noStrike">
                        <a:solidFill>
                          <a:srgbClr val="000000"/>
                        </a:solidFill>
                        <a:effectLst/>
                        <a:latin typeface="Times New Roman" panose="02020603050405020304" pitchFamily="18" charset="0"/>
                      </a:endParaRPr>
                    </a:p>
                  </a:txBody>
                  <a:tcPr marL="6787" marR="6787" marT="6787" marB="0" anchor="ctr"/>
                </a:tc>
                <a:tc>
                  <a:txBody>
                    <a:bodyPr/>
                    <a:lstStyle/>
                    <a:p>
                      <a:pPr algn="ctr" fontAlgn="ctr"/>
                      <a:r>
                        <a:rPr lang="en-US" sz="900" u="none" strike="noStrike">
                          <a:effectLst/>
                        </a:rPr>
                        <a:t>Which Cavity?</a:t>
                      </a:r>
                      <a:endParaRPr lang="en-US" sz="900" b="0" i="0" u="none" strike="noStrike">
                        <a:solidFill>
                          <a:srgbClr val="000000"/>
                        </a:solidFill>
                        <a:effectLst/>
                        <a:latin typeface="Times New Roman" panose="02020603050405020304" pitchFamily="18" charset="0"/>
                      </a:endParaRPr>
                    </a:p>
                  </a:txBody>
                  <a:tcPr marL="6787" marR="6787" marT="6787" marB="0" anchor="ctr"/>
                </a:tc>
                <a:tc gridSpan="2">
                  <a:txBody>
                    <a:bodyPr/>
                    <a:lstStyle/>
                    <a:p>
                      <a:pPr algn="ctr" fontAlgn="ctr"/>
                      <a:r>
                        <a:rPr lang="en-US" sz="900" u="none" strike="noStrike">
                          <a:effectLst/>
                        </a:rPr>
                        <a:t>Which Fault?</a:t>
                      </a:r>
                      <a:endParaRPr lang="en-US" sz="900" b="0" i="0" u="none" strike="noStrike">
                        <a:solidFill>
                          <a:srgbClr val="000000"/>
                        </a:solidFill>
                        <a:effectLst/>
                        <a:latin typeface="Times New Roman" panose="02020603050405020304" pitchFamily="18" charset="0"/>
                      </a:endParaRPr>
                    </a:p>
                  </a:txBody>
                  <a:tcPr marL="6787" marR="6787" marT="6787" marB="0" anchor="ctr"/>
                </a:tc>
                <a:tc hMerge="1">
                  <a:txBody>
                    <a:bodyPr/>
                    <a:lstStyle/>
                    <a:p>
                      <a:endParaRPr lang="en-US"/>
                    </a:p>
                  </a:txBody>
                  <a:tcPr/>
                </a:tc>
                <a:tc>
                  <a:txBody>
                    <a:bodyPr/>
                    <a:lstStyle/>
                    <a:p>
                      <a:pPr algn="ctr" fontAlgn="ctr"/>
                      <a:r>
                        <a:rPr lang="en-US" sz="900" u="none" strike="noStrike">
                          <a:effectLst/>
                        </a:rPr>
                        <a:t>Which fault</a:t>
                      </a:r>
                      <a:endParaRPr lang="en-US" sz="900" b="0" i="0" u="none" strike="noStrike">
                        <a:solidFill>
                          <a:srgbClr val="000000"/>
                        </a:solidFill>
                        <a:effectLst/>
                        <a:latin typeface="Times New Roman" panose="02020603050405020304" pitchFamily="18" charset="0"/>
                      </a:endParaRPr>
                    </a:p>
                  </a:txBody>
                  <a:tcPr marL="6787" marR="6787" marT="6787" marB="0" anchor="ctr"/>
                </a:tc>
                <a:extLst>
                  <a:ext uri="{0D108BD9-81ED-4DB2-BD59-A6C34878D82A}">
                    <a16:rowId xmlns:a16="http://schemas.microsoft.com/office/drawing/2014/main" val="150645540"/>
                  </a:ext>
                </a:extLst>
              </a:tr>
              <a:tr h="447941">
                <a:tc>
                  <a:txBody>
                    <a:bodyPr/>
                    <a:lstStyle/>
                    <a:p>
                      <a:pPr algn="just" fontAlgn="ctr"/>
                      <a:r>
                        <a:rPr lang="en-US" sz="900" u="none" strike="noStrike" dirty="0">
                          <a:effectLst/>
                        </a:rPr>
                        <a:t>Feature engineering </a:t>
                      </a:r>
                      <a:endParaRPr lang="en-US" sz="900" b="1" i="0" u="none" strike="noStrike" dirty="0">
                        <a:solidFill>
                          <a:srgbClr val="000000"/>
                        </a:solidFill>
                        <a:effectLst/>
                        <a:latin typeface="Times New Roman" panose="02020603050405020304" pitchFamily="18" charset="0"/>
                      </a:endParaRPr>
                    </a:p>
                  </a:txBody>
                  <a:tcPr marL="6787" marR="6787" marT="6787" marB="0" anchor="ctr"/>
                </a:tc>
                <a:tc>
                  <a:txBody>
                    <a:bodyPr/>
                    <a:lstStyle/>
                    <a:p>
                      <a:pPr algn="ctr" fontAlgn="ctr"/>
                      <a:r>
                        <a:rPr lang="en-US" sz="900" u="none" strike="noStrike">
                          <a:effectLst/>
                        </a:rPr>
                        <a:t>tsfresh</a:t>
                      </a:r>
                      <a:endParaRPr lang="en-US" sz="900" b="0" i="1" u="none" strike="noStrike">
                        <a:solidFill>
                          <a:srgbClr val="000000"/>
                        </a:solidFill>
                        <a:effectLst/>
                        <a:latin typeface="Times New Roman" panose="02020603050405020304" pitchFamily="18" charset="0"/>
                      </a:endParaRPr>
                    </a:p>
                  </a:txBody>
                  <a:tcPr marL="6787" marR="6787" marT="6787" marB="0" anchor="ctr"/>
                </a:tc>
                <a:tc>
                  <a:txBody>
                    <a:bodyPr/>
                    <a:lstStyle/>
                    <a:p>
                      <a:pPr algn="ctr" fontAlgn="ctr"/>
                      <a:r>
                        <a:rPr lang="en-US" sz="900" u="none" strike="noStrike">
                          <a:effectLst/>
                        </a:rPr>
                        <a:t>tsfresh</a:t>
                      </a:r>
                      <a:endParaRPr lang="en-US" sz="900" b="0" i="1" u="none" strike="noStrike">
                        <a:solidFill>
                          <a:srgbClr val="000000"/>
                        </a:solidFill>
                        <a:effectLst/>
                        <a:latin typeface="Times New Roman" panose="02020603050405020304" pitchFamily="18" charset="0"/>
                      </a:endParaRPr>
                    </a:p>
                  </a:txBody>
                  <a:tcPr marL="6787" marR="6787" marT="6787" marB="0" anchor="ctr"/>
                </a:tc>
                <a:tc>
                  <a:txBody>
                    <a:bodyPr/>
                    <a:lstStyle/>
                    <a:p>
                      <a:pPr algn="ctr" fontAlgn="ctr"/>
                      <a:r>
                        <a:rPr lang="en-US" sz="900" u="none" strike="noStrike">
                          <a:effectLst/>
                        </a:rPr>
                        <a:t>auto-regression</a:t>
                      </a:r>
                      <a:endParaRPr lang="en-US" sz="900" b="0" i="0" u="none" strike="noStrike">
                        <a:solidFill>
                          <a:srgbClr val="000000"/>
                        </a:solidFill>
                        <a:effectLst/>
                        <a:latin typeface="Times New Roman" panose="02020603050405020304" pitchFamily="18" charset="0"/>
                      </a:endParaRPr>
                    </a:p>
                  </a:txBody>
                  <a:tcPr marL="6787" marR="6787" marT="6787" marB="0" anchor="ctr"/>
                </a:tc>
                <a:tc>
                  <a:txBody>
                    <a:bodyPr/>
                    <a:lstStyle/>
                    <a:p>
                      <a:pPr algn="ctr" fontAlgn="ctr"/>
                      <a:r>
                        <a:rPr lang="en-US" sz="900" u="none" strike="noStrike">
                          <a:effectLst/>
                        </a:rPr>
                        <a:t>none</a:t>
                      </a:r>
                      <a:endParaRPr lang="en-US" sz="900" b="0" i="0" u="none" strike="noStrike">
                        <a:solidFill>
                          <a:srgbClr val="000000"/>
                        </a:solidFill>
                        <a:effectLst/>
                        <a:latin typeface="Times New Roman" panose="02020603050405020304" pitchFamily="18" charset="0"/>
                      </a:endParaRPr>
                    </a:p>
                  </a:txBody>
                  <a:tcPr marL="6787" marR="6787" marT="6787" marB="0" anchor="ctr"/>
                </a:tc>
                <a:extLst>
                  <a:ext uri="{0D108BD9-81ED-4DB2-BD59-A6C34878D82A}">
                    <a16:rowId xmlns:a16="http://schemas.microsoft.com/office/drawing/2014/main" val="993397332"/>
                  </a:ext>
                </a:extLst>
              </a:tr>
              <a:tr h="298627">
                <a:tc>
                  <a:txBody>
                    <a:bodyPr/>
                    <a:lstStyle/>
                    <a:p>
                      <a:pPr algn="just" fontAlgn="ctr"/>
                      <a:r>
                        <a:rPr lang="en-US" sz="900" u="none" strike="noStrike">
                          <a:effectLst/>
                        </a:rPr>
                        <a:t>Model</a:t>
                      </a:r>
                      <a:endParaRPr lang="en-US" sz="900" b="1" i="0" u="none" strike="noStrike">
                        <a:solidFill>
                          <a:srgbClr val="000000"/>
                        </a:solidFill>
                        <a:effectLst/>
                        <a:latin typeface="Times New Roman" panose="02020603050405020304" pitchFamily="18" charset="0"/>
                      </a:endParaRPr>
                    </a:p>
                  </a:txBody>
                  <a:tcPr marL="6787" marR="6787" marT="6787" marB="0" anchor="ctr"/>
                </a:tc>
                <a:tc>
                  <a:txBody>
                    <a:bodyPr/>
                    <a:lstStyle/>
                    <a:p>
                      <a:pPr algn="ctr" fontAlgn="ctr"/>
                      <a:r>
                        <a:rPr lang="en-US" sz="900" u="none" strike="noStrike" dirty="0">
                          <a:effectLst/>
                        </a:rPr>
                        <a:t>Random Forest</a:t>
                      </a:r>
                      <a:endParaRPr lang="en-US" sz="900" b="0" i="0" u="none" strike="noStrike" dirty="0">
                        <a:solidFill>
                          <a:srgbClr val="000000"/>
                        </a:solidFill>
                        <a:effectLst/>
                        <a:latin typeface="Times New Roman" panose="02020603050405020304" pitchFamily="18" charset="0"/>
                      </a:endParaRPr>
                    </a:p>
                  </a:txBody>
                  <a:tcPr marL="6787" marR="6787" marT="6787" marB="0" anchor="ctr"/>
                </a:tc>
                <a:tc>
                  <a:txBody>
                    <a:bodyPr/>
                    <a:lstStyle/>
                    <a:p>
                      <a:pPr algn="ctr" fontAlgn="ctr"/>
                      <a:r>
                        <a:rPr lang="en-US" sz="900" u="none" strike="noStrike" dirty="0">
                          <a:effectLst/>
                        </a:rPr>
                        <a:t>Decision Tree</a:t>
                      </a:r>
                      <a:endParaRPr lang="en-US" sz="900" b="0" i="0" u="none" strike="noStrike" dirty="0">
                        <a:solidFill>
                          <a:srgbClr val="000000"/>
                        </a:solidFill>
                        <a:effectLst/>
                        <a:latin typeface="Times New Roman" panose="02020603050405020304" pitchFamily="18" charset="0"/>
                      </a:endParaRPr>
                    </a:p>
                  </a:txBody>
                  <a:tcPr marL="6787" marR="6787" marT="6787" marB="0" anchor="ctr"/>
                </a:tc>
                <a:tc>
                  <a:txBody>
                    <a:bodyPr/>
                    <a:lstStyle/>
                    <a:p>
                      <a:pPr algn="ctr" fontAlgn="ctr"/>
                      <a:r>
                        <a:rPr lang="en-US" sz="900" u="none" strike="noStrike" dirty="0">
                          <a:effectLst/>
                        </a:rPr>
                        <a:t>Random Forest</a:t>
                      </a:r>
                      <a:endParaRPr lang="en-US" sz="900" b="0" i="0" u="none" strike="noStrike" dirty="0">
                        <a:solidFill>
                          <a:srgbClr val="000000"/>
                        </a:solidFill>
                        <a:effectLst/>
                        <a:latin typeface="Times New Roman" panose="02020603050405020304" pitchFamily="18" charset="0"/>
                      </a:endParaRPr>
                    </a:p>
                  </a:txBody>
                  <a:tcPr marL="6787" marR="6787" marT="6787" marB="0" anchor="ctr"/>
                </a:tc>
                <a:tc>
                  <a:txBody>
                    <a:bodyPr/>
                    <a:lstStyle/>
                    <a:p>
                      <a:pPr algn="ctr" fontAlgn="ctr"/>
                      <a:r>
                        <a:rPr lang="en-US" sz="900" u="none" strike="noStrike">
                          <a:effectLst/>
                        </a:rPr>
                        <a:t>RNN-LSTM</a:t>
                      </a:r>
                      <a:endParaRPr lang="en-US" sz="900" b="0" i="0" u="none" strike="noStrike">
                        <a:solidFill>
                          <a:srgbClr val="000000"/>
                        </a:solidFill>
                        <a:effectLst/>
                        <a:latin typeface="Times New Roman" panose="02020603050405020304" pitchFamily="18" charset="0"/>
                      </a:endParaRPr>
                    </a:p>
                  </a:txBody>
                  <a:tcPr marL="6787" marR="6787" marT="6787" marB="0" anchor="ctr"/>
                </a:tc>
                <a:extLst>
                  <a:ext uri="{0D108BD9-81ED-4DB2-BD59-A6C34878D82A}">
                    <a16:rowId xmlns:a16="http://schemas.microsoft.com/office/drawing/2014/main" val="2992213584"/>
                  </a:ext>
                </a:extLst>
              </a:tr>
              <a:tr h="162888">
                <a:tc>
                  <a:txBody>
                    <a:bodyPr/>
                    <a:lstStyle/>
                    <a:p>
                      <a:pPr algn="just" fontAlgn="ctr"/>
                      <a:r>
                        <a:rPr lang="en-US" sz="900" u="none" strike="noStrike">
                          <a:effectLst/>
                        </a:rPr>
                        <a:t>Result</a:t>
                      </a:r>
                      <a:endParaRPr lang="en-US" sz="900" b="1" i="0" u="none" strike="noStrike">
                        <a:solidFill>
                          <a:srgbClr val="000000"/>
                        </a:solidFill>
                        <a:effectLst/>
                        <a:latin typeface="Times New Roman" panose="02020603050405020304" pitchFamily="18" charset="0"/>
                      </a:endParaRPr>
                    </a:p>
                  </a:txBody>
                  <a:tcPr marL="6787" marR="6787" marT="6787" marB="0" anchor="ctr"/>
                </a:tc>
                <a:tc>
                  <a:txBody>
                    <a:bodyPr/>
                    <a:lstStyle/>
                    <a:p>
                      <a:pPr algn="ctr" fontAlgn="ctr"/>
                      <a:r>
                        <a:rPr lang="en-US" sz="900" u="none" strike="noStrike">
                          <a:effectLst/>
                        </a:rPr>
                        <a:t>95.70%</a:t>
                      </a:r>
                      <a:endParaRPr lang="en-US" sz="900" b="0" i="0" u="none" strike="noStrike">
                        <a:solidFill>
                          <a:srgbClr val="000000"/>
                        </a:solidFill>
                        <a:effectLst/>
                        <a:latin typeface="Times New Roman" panose="02020603050405020304" pitchFamily="18" charset="0"/>
                      </a:endParaRPr>
                    </a:p>
                  </a:txBody>
                  <a:tcPr marL="6787" marR="6787" marT="6787" marB="0" anchor="ctr"/>
                </a:tc>
                <a:tc>
                  <a:txBody>
                    <a:bodyPr/>
                    <a:lstStyle/>
                    <a:p>
                      <a:pPr algn="ctr" fontAlgn="ctr"/>
                      <a:r>
                        <a:rPr lang="en-US" sz="900" u="none" strike="noStrike">
                          <a:effectLst/>
                        </a:rPr>
                        <a:t>96.60%</a:t>
                      </a:r>
                      <a:endParaRPr lang="en-US" sz="900" b="0" i="0" u="none" strike="noStrike">
                        <a:solidFill>
                          <a:srgbClr val="000000"/>
                        </a:solidFill>
                        <a:effectLst/>
                        <a:latin typeface="Times New Roman" panose="02020603050405020304" pitchFamily="18" charset="0"/>
                      </a:endParaRPr>
                    </a:p>
                  </a:txBody>
                  <a:tcPr marL="6787" marR="6787" marT="6787" marB="0" anchor="ctr"/>
                </a:tc>
                <a:tc>
                  <a:txBody>
                    <a:bodyPr/>
                    <a:lstStyle/>
                    <a:p>
                      <a:pPr algn="ctr" fontAlgn="ctr"/>
                      <a:r>
                        <a:rPr lang="en-US" sz="900" u="none" strike="noStrike">
                          <a:effectLst/>
                        </a:rPr>
                        <a:t>88%</a:t>
                      </a:r>
                      <a:endParaRPr lang="en-US" sz="900" b="0" i="0" u="none" strike="noStrike">
                        <a:solidFill>
                          <a:srgbClr val="000000"/>
                        </a:solidFill>
                        <a:effectLst/>
                        <a:latin typeface="Times New Roman" panose="02020603050405020304" pitchFamily="18" charset="0"/>
                      </a:endParaRPr>
                    </a:p>
                  </a:txBody>
                  <a:tcPr marL="6787" marR="6787" marT="6787" marB="0" anchor="ctr"/>
                </a:tc>
                <a:tc>
                  <a:txBody>
                    <a:bodyPr/>
                    <a:lstStyle/>
                    <a:p>
                      <a:pPr algn="ctr" fontAlgn="ctr"/>
                      <a:r>
                        <a:rPr lang="en-US" sz="900" u="none" strike="noStrike" dirty="0">
                          <a:effectLst/>
                        </a:rPr>
                        <a:t>86%</a:t>
                      </a:r>
                      <a:endParaRPr lang="en-US" sz="900" b="0" i="0" u="none" strike="noStrike" dirty="0">
                        <a:solidFill>
                          <a:srgbClr val="000000"/>
                        </a:solidFill>
                        <a:effectLst/>
                        <a:latin typeface="Times New Roman" panose="02020603050405020304" pitchFamily="18" charset="0"/>
                      </a:endParaRPr>
                    </a:p>
                  </a:txBody>
                  <a:tcPr marL="6787" marR="6787" marT="6787" marB="0" anchor="ctr"/>
                </a:tc>
                <a:extLst>
                  <a:ext uri="{0D108BD9-81ED-4DB2-BD59-A6C34878D82A}">
                    <a16:rowId xmlns:a16="http://schemas.microsoft.com/office/drawing/2014/main" val="2072027337"/>
                  </a:ext>
                </a:extLst>
              </a:tr>
            </a:tbl>
          </a:graphicData>
        </a:graphic>
      </p:graphicFrame>
      <p:pic>
        <p:nvPicPr>
          <p:cNvPr id="14" name="Picture 13"/>
          <p:cNvPicPr>
            <a:picLocks noChangeAspect="1"/>
          </p:cNvPicPr>
          <p:nvPr/>
        </p:nvPicPr>
        <p:blipFill rotWithShape="1">
          <a:blip r:embed="rId4"/>
          <a:srcRect l="2685" t="2781" r="1082" b="4509"/>
          <a:stretch/>
        </p:blipFill>
        <p:spPr>
          <a:xfrm>
            <a:off x="149036" y="4480541"/>
            <a:ext cx="3929938" cy="1324296"/>
          </a:xfrm>
          <a:prstGeom prst="rect">
            <a:avLst/>
          </a:prstGeom>
          <a:ln>
            <a:solidFill>
              <a:schemeClr val="tx1"/>
            </a:solidFill>
          </a:ln>
        </p:spPr>
      </p:pic>
      <p:sp>
        <p:nvSpPr>
          <p:cNvPr id="3" name="Rectangle 2"/>
          <p:cNvSpPr/>
          <p:nvPr/>
        </p:nvSpPr>
        <p:spPr>
          <a:xfrm>
            <a:off x="333196" y="3132246"/>
            <a:ext cx="5498814" cy="106695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Accelerator: Use data from CEBAF to diagnose and improve operational performance  </a:t>
            </a:r>
          </a:p>
          <a:p>
            <a:pPr marL="742950" marR="0" lvl="1"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Significant progress applying machine learning to the problem of classifying C100 cavity faults</a:t>
            </a:r>
          </a:p>
        </p:txBody>
      </p:sp>
    </p:spTree>
    <p:extLst>
      <p:ext uri="{BB962C8B-B14F-4D97-AF65-F5344CB8AC3E}">
        <p14:creationId xmlns:p14="http://schemas.microsoft.com/office/powerpoint/2010/main" val="28997567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308919" y="232656"/>
            <a:ext cx="8464378" cy="487490"/>
          </a:xfrm>
        </p:spPr>
        <p:txBody>
          <a:bodyPr>
            <a:normAutofit/>
          </a:bodyPr>
          <a:lstStyle/>
          <a:p>
            <a:pPr eaLnBrk="1" hangingPunct="1"/>
            <a:r>
              <a:rPr lang="en-US" altLang="en-US" dirty="0"/>
              <a:t>US-Based </a:t>
            </a:r>
            <a:r>
              <a:rPr lang="en-US" altLang="en-US" dirty="0" smtClean="0"/>
              <a:t>EIC Proposals</a:t>
            </a:r>
            <a:endParaRPr lang="en-US" altLang="en-US" dirty="0"/>
          </a:p>
        </p:txBody>
      </p:sp>
      <p:sp>
        <p:nvSpPr>
          <p:cNvPr id="2" name="TextBox 1"/>
          <p:cNvSpPr txBox="1"/>
          <p:nvPr/>
        </p:nvSpPr>
        <p:spPr>
          <a:xfrm>
            <a:off x="6084274" y="1181305"/>
            <a:ext cx="18646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Brookhaven Lab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Long Island, NY</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582060" y="5568900"/>
            <a:ext cx="21039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Jefferson Lab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Newport News, VA</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Picture 7" descr="JLEIClogo_draft-0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67015" y="5389470"/>
            <a:ext cx="1176985" cy="502595"/>
          </a:xfrm>
          <a:prstGeom prst="rect">
            <a:avLst/>
          </a:prstGeom>
        </p:spPr>
      </p:pic>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B657FF98-E1BA-3F42-8548-3FF2D01302F0}"/>
              </a:ext>
            </a:extLst>
          </p:cNvPr>
          <p:cNvPicPr>
            <a:picLocks noChangeAspect="1"/>
          </p:cNvPicPr>
          <p:nvPr/>
        </p:nvPicPr>
        <p:blipFill>
          <a:blip r:embed="rId4"/>
          <a:stretch>
            <a:fillRect/>
          </a:stretch>
        </p:blipFill>
        <p:spPr>
          <a:xfrm>
            <a:off x="308919" y="838200"/>
            <a:ext cx="5253031" cy="3483718"/>
          </a:xfrm>
          <a:prstGeom prst="rect">
            <a:avLst/>
          </a:prstGeom>
        </p:spPr>
      </p:pic>
      <p:pic>
        <p:nvPicPr>
          <p:cNvPr id="10" name="Content Placeholder 3">
            <a:extLst>
              <a:ext uri="{FF2B5EF4-FFF2-40B4-BE49-F238E27FC236}">
                <a16:creationId xmlns:a16="http://schemas.microsoft.com/office/drawing/2014/main" id="{F0AE6701-DA5F-2F46-A488-55362F15FD91}"/>
              </a:ext>
            </a:extLst>
          </p:cNvPr>
          <p:cNvPicPr>
            <a:picLocks noChangeAspect="1"/>
          </p:cNvPicPr>
          <p:nvPr/>
        </p:nvPicPr>
        <p:blipFill>
          <a:blip r:embed="rId5"/>
          <a:stretch>
            <a:fillRect/>
          </a:stretch>
        </p:blipFill>
        <p:spPr>
          <a:xfrm>
            <a:off x="3200400" y="3414668"/>
            <a:ext cx="5825333" cy="2928342"/>
          </a:xfrm>
          <a:prstGeom prst="rect">
            <a:avLst/>
          </a:prstGeom>
          <a:ln>
            <a:noFill/>
          </a:ln>
        </p:spPr>
      </p:pic>
    </p:spTree>
    <p:extLst>
      <p:ext uri="{BB962C8B-B14F-4D97-AF65-F5344CB8AC3E}">
        <p14:creationId xmlns:p14="http://schemas.microsoft.com/office/powerpoint/2010/main" val="3985142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10.xml><?xml version="1.0" encoding="utf-8"?>
<a:theme xmlns:a="http://schemas.openxmlformats.org/drawingml/2006/main" name="9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11.xml><?xml version="1.0" encoding="utf-8"?>
<a:theme xmlns:a="http://schemas.openxmlformats.org/drawingml/2006/main" name="3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3.xml><?xml version="1.0" encoding="utf-8"?>
<a:theme xmlns:a="http://schemas.openxmlformats.org/drawingml/2006/main" name="12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4.xml><?xml version="1.0" encoding="utf-8"?>
<a:theme xmlns:a="http://schemas.openxmlformats.org/drawingml/2006/main" name="13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5.xml><?xml version="1.0" encoding="utf-8"?>
<a:theme xmlns:a="http://schemas.openxmlformats.org/drawingml/2006/main" name="Presentation Page-DOE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7.xml><?xml version="1.0" encoding="utf-8"?>
<a:theme xmlns:a="http://schemas.openxmlformats.org/drawingml/2006/main" name="1_Presentation Page-DOE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NP Presentation Template-Front Page_0905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PowerPoint_New" id="{0F51BAC6-8159-9548-A7B1-EAE7940081C2}" vid="{ADBF82FF-A152-6C40-B135-1D95428A4853}"/>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JLabPowerPointMain(1)</Template>
  <TotalTime>45171</TotalTime>
  <Words>825</Words>
  <Application>Microsoft Office PowerPoint</Application>
  <PresentationFormat>On-screen Show (4:3)</PresentationFormat>
  <Paragraphs>155</Paragraphs>
  <Slides>11</Slides>
  <Notes>4</Notes>
  <HiddenSlides>0</HiddenSlides>
  <MMClips>0</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11</vt:i4>
      </vt:variant>
    </vt:vector>
  </HeadingPairs>
  <TitlesOfParts>
    <vt:vector size="33" baseType="lpstr">
      <vt:lpstr>ＭＳ Ｐゴシック</vt:lpstr>
      <vt:lpstr>.AppleSystemUIFont</vt:lpstr>
      <vt:lpstr>.PingFangSC-Regular</vt:lpstr>
      <vt:lpstr>Arial</vt:lpstr>
      <vt:lpstr>Calibri</vt:lpstr>
      <vt:lpstr>Courier New</vt:lpstr>
      <vt:lpstr>Minion Pro</vt:lpstr>
      <vt:lpstr>PingFangSC-Regular</vt:lpstr>
      <vt:lpstr>Symbol</vt:lpstr>
      <vt:lpstr>Times</vt:lpstr>
      <vt:lpstr>Times New Roman</vt:lpstr>
      <vt:lpstr>1_JeffersonLabTemplate</vt:lpstr>
      <vt:lpstr>2_JeffersonLabTemplate</vt:lpstr>
      <vt:lpstr>12_Office Theme</vt:lpstr>
      <vt:lpstr>13_JeffersonLabTemplate</vt:lpstr>
      <vt:lpstr>Presentation Page-DOE bottom</vt:lpstr>
      <vt:lpstr>Office Theme</vt:lpstr>
      <vt:lpstr>1_Presentation Page-DOE bottom</vt:lpstr>
      <vt:lpstr>NP Presentation Template-Front Page_090512</vt:lpstr>
      <vt:lpstr>2_Office Theme</vt:lpstr>
      <vt:lpstr>9_JeffersonLabTemplate</vt:lpstr>
      <vt:lpstr>3_JeffersonLabTemplate</vt:lpstr>
      <vt:lpstr>Welcome to Jefferson Lab</vt:lpstr>
      <vt:lpstr>Jefferson Lab: A Laboratory For Nuclear Science</vt:lpstr>
      <vt:lpstr>PowerPoint Presentation</vt:lpstr>
      <vt:lpstr>PRAD: Solving the Proton Charge Radius Puzzle</vt:lpstr>
      <vt:lpstr>12 GeV Science Era in Full Swing!</vt:lpstr>
      <vt:lpstr>CEBAF is Approaching Optimal Weeks of Operation</vt:lpstr>
      <vt:lpstr>Center for nuclear femtography</vt:lpstr>
      <vt:lpstr>Machine Learning: Enabling Technology</vt:lpstr>
      <vt:lpstr>US-Based EIC Proposals</vt:lpstr>
      <vt:lpstr>EIC Users Group and International Interest</vt:lpstr>
      <vt:lpstr>Welcome to Jefferson Lab!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stewartm@jlab.org</dc:creator>
  <cp:lastModifiedBy>Bob McKeown</cp:lastModifiedBy>
  <cp:revision>145</cp:revision>
  <dcterms:created xsi:type="dcterms:W3CDTF">2017-11-20T21:19:42Z</dcterms:created>
  <dcterms:modified xsi:type="dcterms:W3CDTF">2019-11-05T21:15:11Z</dcterms:modified>
</cp:coreProperties>
</file>