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1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744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0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1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6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38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8153400" cy="4191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baseline="30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International Workshop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 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Thin films applied to Superconducting RF and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new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ideas for pushing the limits of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RF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Superconductivity"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-76200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Welcome to Jefferson Lab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" y="774442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•Sessions will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start on time, overruns will consume break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time.</a:t>
            </a:r>
          </a:p>
          <a:p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Allocated times for open discussion on the various topics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•Typical: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25’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talk +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4’ Q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&amp; A +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1’ transition 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•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Speakers,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please upload slides in advance to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Indico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•Lunch break- Quark Café recommended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• Group Photo on Thursday (10:30)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• Workshop dinner @ the Yorktown Freight Shed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5181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9pPr>
          </a:lstStyle>
          <a:p>
            <a:r>
              <a:rPr lang="en-US" sz="2400" smtClean="0">
                <a:latin typeface="Calibri" pitchFamily="34" charset="0"/>
                <a:cs typeface="Calibri" pitchFamily="34" charset="0"/>
              </a:rPr>
              <a:t>Bus Departure from Jlab @ 6:15pm</a:t>
            </a:r>
            <a:br>
              <a:rPr lang="en-US" sz="2400" smtClean="0">
                <a:latin typeface="Calibri" pitchFamily="34" charset="0"/>
                <a:cs typeface="Calibri" pitchFamily="34" charset="0"/>
              </a:rPr>
            </a:br>
            <a:r>
              <a:rPr lang="en-US" sz="2400" smtClean="0">
                <a:latin typeface="Calibri" pitchFamily="34" charset="0"/>
                <a:cs typeface="Calibri" pitchFamily="34" charset="0"/>
              </a:rPr>
              <a:t>Leave from the Freight Shed, return to hotels ~ 11pm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MG_969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7350" y="1651000"/>
            <a:ext cx="5410200" cy="3606800"/>
          </a:xfrm>
          <a:prstGeom prst="rect">
            <a:avLst/>
          </a:prstGeom>
        </p:spPr>
      </p:pic>
      <p:pic>
        <p:nvPicPr>
          <p:cNvPr id="5" name="Picture 1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6" name="Picture 2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7" name="Picture 3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8" name="Picture 4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9" name="Picture 5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0" name="Picture 6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11" name="Picture 7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2" name="Picture 8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13" name="Picture 9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4" name="Picture 10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15" name="Picture 11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6" name="Picture 12" descr="http://www.yorkcounty.gov/Portals/freightshed/Skins/Law001-dnn4/images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114300"/>
            <a:ext cx="9525" cy="133350"/>
          </a:xfrm>
          <a:prstGeom prst="rect">
            <a:avLst/>
          </a:prstGeom>
          <a:noFill/>
        </p:spPr>
      </p:pic>
      <p:pic>
        <p:nvPicPr>
          <p:cNvPr id="17" name="Picture 13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8" name="Picture 14" descr="http://www.yorkcounty.gov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14300"/>
            <a:ext cx="9525" cy="9525"/>
          </a:xfrm>
          <a:prstGeom prst="rect">
            <a:avLst/>
          </a:prstGeom>
          <a:noFill/>
        </p:spPr>
      </p:pic>
      <p:pic>
        <p:nvPicPr>
          <p:cNvPr id="19" name="Picture 18" descr="Freightsh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" y="0"/>
            <a:ext cx="9124950" cy="1479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13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Organizing Committees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5410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Calibri" pitchFamily="34" charset="0"/>
                <a:cs typeface="Calibri" pitchFamily="34" charset="0"/>
              </a:rPr>
              <a:t>International Committee: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V. PALMIERI (INFN and Univ. of Padua, ITALY)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A. ANDERS (Lawrence Berkeley National Lab, USA)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S. CALATRONI (CERN, Switzerland)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A. GUREVICH (Old Dominion University, USA))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L. PHILLIPS (Jefferson Lab, USA)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T. TAJIMA (Los Alamos National Lab, USA)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R. VAGLIO (Univ. Napoli and CNR-SPIN, ITALY)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X. X. Xi (Temple Univ., USA)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1033522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latin typeface="Calibri" pitchFamily="34" charset="0"/>
                <a:cs typeface="Calibri" pitchFamily="34" charset="0"/>
              </a:rPr>
              <a:t>Local Organizing Committee: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Anne-Marie Valente-Feliciano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Larry Phillips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C. REECE 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R. GENG 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J. SPRADLIN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cs typeface="Calibri" pitchFamily="34" charset="0"/>
              </a:rPr>
              <a:t>X. ZHAO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Ruth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Bizot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MeLaina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Evans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Marty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Hightower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Cynthia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Lockwood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Stephanie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Vermeire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u="sng" dirty="0">
                <a:latin typeface="Calibri" pitchFamily="34" charset="0"/>
                <a:cs typeface="Calibri" pitchFamily="34" charset="0"/>
              </a:rPr>
              <a:t>Coordination and Secretariat: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C. CAMP 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4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JLab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Technology and Engineering Development Facility Project (TEDF)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6030"/>
            <a:ext cx="7486650" cy="448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4374" y="1143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DOE Science Laboratory Infrastructure modernization project 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Provides the first 2nd-generation SRF facility in the world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3917819"/>
            <a:ext cx="2552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Renovated SRF lab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4724400"/>
            <a:ext cx="1791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New SRF lab 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0208" y="1899404"/>
            <a:ext cx="1980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October 2011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2895600"/>
            <a:ext cx="239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New 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TED Building</a:t>
            </a:r>
            <a:endParaRPr lang="en-US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94416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14</TotalTime>
  <Words>144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JLab_PowerPoint1</vt:lpstr>
      <vt:lpstr>5th International Workshop  on  "Thin films applied to Superconducting RF and  new ideas for pushing the limits of  RF Superconductivity" </vt:lpstr>
      <vt:lpstr>PowerPoint Presentation</vt:lpstr>
      <vt:lpstr>PowerPoint Presentation</vt:lpstr>
      <vt:lpstr>Organizing Committees</vt:lpstr>
      <vt:lpstr>PowerPoint Presentation</vt:lpstr>
    </vt:vector>
  </TitlesOfParts>
  <Company>Dance Therapy Studios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International Workshop on "Thin films applied to Superconducting RF and new ideas for pushing the limits of RF Superconductivity"</dc:title>
  <dc:creator>Anne-Marie Valente-Feliciano</dc:creator>
  <cp:lastModifiedBy>Anne-Marie Valente-Feliciano</cp:lastModifiedBy>
  <cp:revision>3</cp:revision>
  <dcterms:created xsi:type="dcterms:W3CDTF">2012-07-18T08:34:13Z</dcterms:created>
  <dcterms:modified xsi:type="dcterms:W3CDTF">2012-07-18T11:40:38Z</dcterms:modified>
</cp:coreProperties>
</file>