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46"/>
  </p:notesMasterIdLst>
  <p:handoutMasterIdLst>
    <p:handoutMasterId r:id="rId47"/>
  </p:handoutMasterIdLst>
  <p:sldIdLst>
    <p:sldId id="303" r:id="rId2"/>
    <p:sldId id="590" r:id="rId3"/>
    <p:sldId id="591" r:id="rId4"/>
    <p:sldId id="592" r:id="rId5"/>
    <p:sldId id="378" r:id="rId6"/>
    <p:sldId id="385" r:id="rId7"/>
    <p:sldId id="290" r:id="rId8"/>
    <p:sldId id="593" r:id="rId9"/>
    <p:sldId id="588" r:id="rId10"/>
    <p:sldId id="530" r:id="rId11"/>
    <p:sldId id="544" r:id="rId12"/>
    <p:sldId id="577" r:id="rId13"/>
    <p:sldId id="543" r:id="rId14"/>
    <p:sldId id="539" r:id="rId15"/>
    <p:sldId id="589" r:id="rId16"/>
    <p:sldId id="595" r:id="rId17"/>
    <p:sldId id="619" r:id="rId18"/>
    <p:sldId id="618" r:id="rId19"/>
    <p:sldId id="598" r:id="rId20"/>
    <p:sldId id="599" r:id="rId21"/>
    <p:sldId id="600" r:id="rId22"/>
    <p:sldId id="621" r:id="rId23"/>
    <p:sldId id="620" r:id="rId24"/>
    <p:sldId id="622" r:id="rId25"/>
    <p:sldId id="601" r:id="rId26"/>
    <p:sldId id="594" r:id="rId27"/>
    <p:sldId id="605" r:id="rId28"/>
    <p:sldId id="606" r:id="rId29"/>
    <p:sldId id="607" r:id="rId30"/>
    <p:sldId id="609" r:id="rId31"/>
    <p:sldId id="610" r:id="rId32"/>
    <p:sldId id="611" r:id="rId33"/>
    <p:sldId id="612" r:id="rId34"/>
    <p:sldId id="613" r:id="rId35"/>
    <p:sldId id="615" r:id="rId36"/>
    <p:sldId id="614" r:id="rId37"/>
    <p:sldId id="616" r:id="rId38"/>
    <p:sldId id="617" r:id="rId39"/>
    <p:sldId id="604" r:id="rId40"/>
    <p:sldId id="320" r:id="rId41"/>
    <p:sldId id="602" r:id="rId42"/>
    <p:sldId id="603" r:id="rId43"/>
    <p:sldId id="360" r:id="rId44"/>
    <p:sldId id="307" r:id="rId45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9966"/>
    <a:srgbClr val="99FF33"/>
    <a:srgbClr val="802004"/>
    <a:srgbClr val="000099"/>
    <a:srgbClr val="009900"/>
    <a:srgbClr val="99CCFF"/>
    <a:srgbClr val="000066"/>
    <a:srgbClr val="6699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4484" autoAdjust="0"/>
  </p:normalViewPr>
  <p:slideViewPr>
    <p:cSldViewPr snapToGrid="0">
      <p:cViewPr>
        <p:scale>
          <a:sx n="66" d="100"/>
          <a:sy n="66" d="100"/>
        </p:scale>
        <p:origin x="-75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532" y="-402"/>
      </p:cViewPr>
      <p:guideLst>
        <p:guide orient="horz" pos="2880"/>
        <p:guide orient="horz" pos="2932"/>
        <p:guide pos="2160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BB37B-174C-4F17-9732-729184FE1D8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7C7E0A-DB16-40AB-8794-9B669F3C7B7F}">
      <dgm:prSet phldrT="[Text]"/>
      <dgm:spPr/>
      <dgm:t>
        <a:bodyPr/>
        <a:lstStyle/>
        <a:p>
          <a:r>
            <a:rPr lang="en-US" b="1"/>
            <a:t>Ph.D.</a:t>
          </a:r>
          <a:endParaRPr lang="en-US" b="1" dirty="0"/>
        </a:p>
      </dgm:t>
    </dgm:pt>
    <dgm:pt modelId="{A0E86CC1-F07D-483A-9D4B-695CB8C97188}" type="parTrans" cxnId="{5A3FDC19-FBD4-4559-8EBD-A3E7A24D25AF}">
      <dgm:prSet/>
      <dgm:spPr/>
      <dgm:t>
        <a:bodyPr/>
        <a:lstStyle/>
        <a:p>
          <a:endParaRPr lang="en-US"/>
        </a:p>
      </dgm:t>
    </dgm:pt>
    <dgm:pt modelId="{A86BB2EB-CF88-4C47-8761-CD18BE0F91B0}" type="sibTrans" cxnId="{5A3FDC19-FBD4-4559-8EBD-A3E7A24D25AF}">
      <dgm:prSet/>
      <dgm:spPr/>
      <dgm:t>
        <a:bodyPr/>
        <a:lstStyle/>
        <a:p>
          <a:endParaRPr lang="en-US"/>
        </a:p>
      </dgm:t>
    </dgm:pt>
    <dgm:pt modelId="{F440C92D-8E32-4DC1-A7EF-2EACDC712F9F}">
      <dgm:prSet phldrT="[Text]" custT="1"/>
      <dgm:spPr/>
      <dgm:t>
        <a:bodyPr/>
        <a:lstStyle/>
        <a:p>
          <a:r>
            <a:rPr lang="en-US" sz="2000" b="1" dirty="0" smtClean="0"/>
            <a:t>Faculty Position</a:t>
          </a:r>
          <a:endParaRPr lang="en-US" sz="2000" b="1" dirty="0"/>
        </a:p>
      </dgm:t>
    </dgm:pt>
    <dgm:pt modelId="{0AD7638B-CDEE-4DEE-ABCF-9FD4A0CA877B}" type="parTrans" cxnId="{2B4CC9B2-2927-49DF-A25A-B8AAC08940C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692D1D5-9E0D-4277-8DD4-FF58AA4E13BF}" type="sibTrans" cxnId="{2B4CC9B2-2927-49DF-A25A-B8AAC08940CD}">
      <dgm:prSet/>
      <dgm:spPr/>
      <dgm:t>
        <a:bodyPr/>
        <a:lstStyle/>
        <a:p>
          <a:endParaRPr lang="en-US"/>
        </a:p>
      </dgm:t>
    </dgm:pt>
    <dgm:pt modelId="{CD83ECEB-A04E-4C4D-B42F-49287698029D}">
      <dgm:prSet phldrT="[Text]" custT="1"/>
      <dgm:spPr/>
      <dgm:t>
        <a:bodyPr/>
        <a:lstStyle/>
        <a:p>
          <a:r>
            <a:rPr lang="en-US" sz="2000" b="1" dirty="0" smtClean="0"/>
            <a:t>Private Sector - Industry</a:t>
          </a:r>
          <a:endParaRPr lang="en-US" sz="2000" b="1" dirty="0"/>
        </a:p>
      </dgm:t>
    </dgm:pt>
    <dgm:pt modelId="{84697E7A-2462-44C5-89AA-594E915DDC8C}" type="parTrans" cxnId="{CE4C52FD-34C1-4082-8A89-DDFE9CFF13CA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4DCF47B0-20F3-44CE-9343-224180AC317E}" type="sibTrans" cxnId="{CE4C52FD-34C1-4082-8A89-DDFE9CFF13CA}">
      <dgm:prSet/>
      <dgm:spPr/>
      <dgm:t>
        <a:bodyPr/>
        <a:lstStyle/>
        <a:p>
          <a:endParaRPr lang="en-US"/>
        </a:p>
      </dgm:t>
    </dgm:pt>
    <dgm:pt modelId="{B627F1E9-D2F0-4DDE-AB25-C769FAE7C99C}">
      <dgm:prSet phldrT="[Text]" custT="1"/>
      <dgm:spPr/>
      <dgm:t>
        <a:bodyPr/>
        <a:lstStyle/>
        <a:p>
          <a:r>
            <a:rPr lang="en-US" sz="2000" b="1"/>
            <a:t>Post Doc</a:t>
          </a:r>
          <a:endParaRPr lang="en-US" sz="2000" b="1" dirty="0"/>
        </a:p>
      </dgm:t>
    </dgm:pt>
    <dgm:pt modelId="{6EF181BF-03EF-46E3-9BC0-CA4DF1A1F604}" type="parTrans" cxnId="{4CE1DD3E-FA5A-48DB-A10A-7F6E40E3E7E2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B5E0F97E-53CE-4677-B1D7-C9CEB6858FE2}" type="sibTrans" cxnId="{4CE1DD3E-FA5A-48DB-A10A-7F6E40E3E7E2}">
      <dgm:prSet/>
      <dgm:spPr/>
      <dgm:t>
        <a:bodyPr/>
        <a:lstStyle/>
        <a:p>
          <a:endParaRPr lang="en-US"/>
        </a:p>
      </dgm:t>
    </dgm:pt>
    <dgm:pt modelId="{0E38CEF0-DDDA-4C46-AB89-B4D016038E1B}">
      <dgm:prSet phldrT="[Text]"/>
      <dgm:spPr/>
      <dgm:t>
        <a:bodyPr/>
        <a:lstStyle/>
        <a:p>
          <a:endParaRPr lang="en-US" dirty="0"/>
        </a:p>
      </dgm:t>
    </dgm:pt>
    <dgm:pt modelId="{98A62F1A-6620-4CBA-9B56-E3ACE74B65EB}" type="parTrans" cxnId="{948B1DB8-87D1-488A-96DF-BF8399FC1C11}">
      <dgm:prSet/>
      <dgm:spPr/>
      <dgm:t>
        <a:bodyPr/>
        <a:lstStyle/>
        <a:p>
          <a:endParaRPr lang="en-US"/>
        </a:p>
      </dgm:t>
    </dgm:pt>
    <dgm:pt modelId="{D0304566-5FC1-49C2-BDC4-CE8915B0A3BE}" type="sibTrans" cxnId="{948B1DB8-87D1-488A-96DF-BF8399FC1C11}">
      <dgm:prSet/>
      <dgm:spPr/>
      <dgm:t>
        <a:bodyPr/>
        <a:lstStyle/>
        <a:p>
          <a:endParaRPr lang="en-US"/>
        </a:p>
      </dgm:t>
    </dgm:pt>
    <dgm:pt modelId="{38828E7F-4067-4EBB-9C19-5A197D3DCC6C}">
      <dgm:prSet phldrT="[Text]" custT="1"/>
      <dgm:spPr/>
      <dgm:t>
        <a:bodyPr/>
        <a:lstStyle/>
        <a:p>
          <a:r>
            <a:rPr lang="en-US" sz="2000" b="1"/>
            <a:t>Nat’l Labs</a:t>
          </a:r>
          <a:endParaRPr lang="en-US" sz="2000" b="1" dirty="0"/>
        </a:p>
      </dgm:t>
    </dgm:pt>
    <dgm:pt modelId="{1981723E-6C01-4AC6-9A76-951AC97F7AD9}" type="sibTrans" cxnId="{F1E7F65A-B8F4-429D-9EAC-EF31566CCE13}">
      <dgm:prSet/>
      <dgm:spPr/>
      <dgm:t>
        <a:bodyPr/>
        <a:lstStyle/>
        <a:p>
          <a:endParaRPr lang="en-US"/>
        </a:p>
      </dgm:t>
    </dgm:pt>
    <dgm:pt modelId="{0E0A6756-3E2E-43B6-BF39-AF699D6E19D7}" type="parTrans" cxnId="{F1E7F65A-B8F4-429D-9EAC-EF31566CCE13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77A4844-7534-4C0B-8611-6E2EDFA6E3D8}" type="pres">
      <dgm:prSet presAssocID="{DE8BB37B-174C-4F17-9732-729184FE1D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22BA2-59E7-4EB4-91E9-20F13C4F1DB4}" type="pres">
      <dgm:prSet presAssocID="{077C7E0A-DB16-40AB-8794-9B669F3C7B7F}" presName="centerShape" presStyleLbl="node0" presStyleIdx="0" presStyleCnt="1"/>
      <dgm:spPr/>
      <dgm:t>
        <a:bodyPr/>
        <a:lstStyle/>
        <a:p>
          <a:endParaRPr lang="en-US"/>
        </a:p>
      </dgm:t>
    </dgm:pt>
    <dgm:pt modelId="{4AAD33B4-0610-459D-93DF-F82ADF65B8C5}" type="pres">
      <dgm:prSet presAssocID="{0AD7638B-CDEE-4DEE-ABCF-9FD4A0CA877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2CCF1381-BBE1-4699-9910-FC7EDBC11DC4}" type="pres">
      <dgm:prSet presAssocID="{0AD7638B-CDEE-4DEE-ABCF-9FD4A0CA877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C5BF9F3-502F-4171-AD52-82C0F5439A83}" type="pres">
      <dgm:prSet presAssocID="{F440C92D-8E32-4DC1-A7EF-2EACDC712F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A14E1-6133-447B-9A5A-CD28975CA999}" type="pres">
      <dgm:prSet presAssocID="{84697E7A-2462-44C5-89AA-594E915DDC8C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AD282EF-27CA-4157-B749-44089809D3BC}" type="pres">
      <dgm:prSet presAssocID="{84697E7A-2462-44C5-89AA-594E915DDC8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694045D-450B-4672-A106-423F61A6C7CC}" type="pres">
      <dgm:prSet presAssocID="{CD83ECEB-A04E-4C4D-B42F-4928769802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3A037-357D-49DD-ADD5-1F5D6DB314BD}" type="pres">
      <dgm:prSet presAssocID="{0E0A6756-3E2E-43B6-BF39-AF699D6E19D7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CB51AC5-A027-4E37-A762-645EDC5D0C48}" type="pres">
      <dgm:prSet presAssocID="{0E0A6756-3E2E-43B6-BF39-AF699D6E19D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7E31DB8-8790-4591-942F-CA10BBECB2E6}" type="pres">
      <dgm:prSet presAssocID="{38828E7F-4067-4EBB-9C19-5A197D3DCC6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DE2203-D9FF-4AF5-AE3B-1D6736DB895C}" type="pres">
      <dgm:prSet presAssocID="{6EF181BF-03EF-46E3-9BC0-CA4DF1A1F60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493008D-2E2A-42BA-98F3-4E876388EF9F}" type="pres">
      <dgm:prSet presAssocID="{6EF181BF-03EF-46E3-9BC0-CA4DF1A1F60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A7FD771-04DB-4027-B637-68D65DD38BD0}" type="pres">
      <dgm:prSet presAssocID="{B627F1E9-D2F0-4DDE-AB25-C769FAE7C9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F395A-BDF1-466E-8D76-FB4121A9E171}" type="presOf" srcId="{6EF181BF-03EF-46E3-9BC0-CA4DF1A1F604}" destId="{7493008D-2E2A-42BA-98F3-4E876388EF9F}" srcOrd="1" destOrd="0" presId="urn:microsoft.com/office/officeart/2005/8/layout/radial5"/>
    <dgm:cxn modelId="{F1E7F65A-B8F4-429D-9EAC-EF31566CCE13}" srcId="{077C7E0A-DB16-40AB-8794-9B669F3C7B7F}" destId="{38828E7F-4067-4EBB-9C19-5A197D3DCC6C}" srcOrd="2" destOrd="0" parTransId="{0E0A6756-3E2E-43B6-BF39-AF699D6E19D7}" sibTransId="{1981723E-6C01-4AC6-9A76-951AC97F7AD9}"/>
    <dgm:cxn modelId="{4CE1DD3E-FA5A-48DB-A10A-7F6E40E3E7E2}" srcId="{077C7E0A-DB16-40AB-8794-9B669F3C7B7F}" destId="{B627F1E9-D2F0-4DDE-AB25-C769FAE7C99C}" srcOrd="3" destOrd="0" parTransId="{6EF181BF-03EF-46E3-9BC0-CA4DF1A1F604}" sibTransId="{B5E0F97E-53CE-4677-B1D7-C9CEB6858FE2}"/>
    <dgm:cxn modelId="{354728EF-A040-4E1D-97FE-256C65582F18}" type="presOf" srcId="{077C7E0A-DB16-40AB-8794-9B669F3C7B7F}" destId="{80222BA2-59E7-4EB4-91E9-20F13C4F1DB4}" srcOrd="0" destOrd="0" presId="urn:microsoft.com/office/officeart/2005/8/layout/radial5"/>
    <dgm:cxn modelId="{948B1DB8-87D1-488A-96DF-BF8399FC1C11}" srcId="{DE8BB37B-174C-4F17-9732-729184FE1D84}" destId="{0E38CEF0-DDDA-4C46-AB89-B4D016038E1B}" srcOrd="1" destOrd="0" parTransId="{98A62F1A-6620-4CBA-9B56-E3ACE74B65EB}" sibTransId="{D0304566-5FC1-49C2-BDC4-CE8915B0A3BE}"/>
    <dgm:cxn modelId="{4D6CF746-5116-4E6C-8583-2519C75B544A}" type="presOf" srcId="{0AD7638B-CDEE-4DEE-ABCF-9FD4A0CA877B}" destId="{4AAD33B4-0610-459D-93DF-F82ADF65B8C5}" srcOrd="0" destOrd="0" presId="urn:microsoft.com/office/officeart/2005/8/layout/radial5"/>
    <dgm:cxn modelId="{95766F12-1B96-4328-8AE6-1D5BF19FF321}" type="presOf" srcId="{84697E7A-2462-44C5-89AA-594E915DDC8C}" destId="{3AD282EF-27CA-4157-B749-44089809D3BC}" srcOrd="1" destOrd="0" presId="urn:microsoft.com/office/officeart/2005/8/layout/radial5"/>
    <dgm:cxn modelId="{7D79F4E1-B971-437B-B046-DB718FBE3C6C}" type="presOf" srcId="{38828E7F-4067-4EBB-9C19-5A197D3DCC6C}" destId="{F7E31DB8-8790-4591-942F-CA10BBECB2E6}" srcOrd="0" destOrd="0" presId="urn:microsoft.com/office/officeart/2005/8/layout/radial5"/>
    <dgm:cxn modelId="{5A3FDC19-FBD4-4559-8EBD-A3E7A24D25AF}" srcId="{DE8BB37B-174C-4F17-9732-729184FE1D84}" destId="{077C7E0A-DB16-40AB-8794-9B669F3C7B7F}" srcOrd="0" destOrd="0" parTransId="{A0E86CC1-F07D-483A-9D4B-695CB8C97188}" sibTransId="{A86BB2EB-CF88-4C47-8761-CD18BE0F91B0}"/>
    <dgm:cxn modelId="{CE4C52FD-34C1-4082-8A89-DDFE9CFF13CA}" srcId="{077C7E0A-DB16-40AB-8794-9B669F3C7B7F}" destId="{CD83ECEB-A04E-4C4D-B42F-49287698029D}" srcOrd="1" destOrd="0" parTransId="{84697E7A-2462-44C5-89AA-594E915DDC8C}" sibTransId="{4DCF47B0-20F3-44CE-9343-224180AC317E}"/>
    <dgm:cxn modelId="{6204FE1D-8310-4A6A-AEC1-55F1B89077AE}" type="presOf" srcId="{B627F1E9-D2F0-4DDE-AB25-C769FAE7C99C}" destId="{CA7FD771-04DB-4027-B637-68D65DD38BD0}" srcOrd="0" destOrd="0" presId="urn:microsoft.com/office/officeart/2005/8/layout/radial5"/>
    <dgm:cxn modelId="{C03831AE-F7E7-4F90-AFA4-727D6BF8D204}" type="presOf" srcId="{DE8BB37B-174C-4F17-9732-729184FE1D84}" destId="{277A4844-7534-4C0B-8611-6E2EDFA6E3D8}" srcOrd="0" destOrd="0" presId="urn:microsoft.com/office/officeart/2005/8/layout/radial5"/>
    <dgm:cxn modelId="{728BABE4-F65A-4D7F-A1F3-4650F32A3BBC}" type="presOf" srcId="{84697E7A-2462-44C5-89AA-594E915DDC8C}" destId="{930A14E1-6133-447B-9A5A-CD28975CA999}" srcOrd="0" destOrd="0" presId="urn:microsoft.com/office/officeart/2005/8/layout/radial5"/>
    <dgm:cxn modelId="{D30520C6-7C16-42F4-9FBA-83041EFF05D2}" type="presOf" srcId="{6EF181BF-03EF-46E3-9BC0-CA4DF1A1F604}" destId="{3ADE2203-D9FF-4AF5-AE3B-1D6736DB895C}" srcOrd="0" destOrd="0" presId="urn:microsoft.com/office/officeart/2005/8/layout/radial5"/>
    <dgm:cxn modelId="{276F3AEA-01B7-49FE-9FA2-58253B7AC873}" type="presOf" srcId="{0E0A6756-3E2E-43B6-BF39-AF699D6E19D7}" destId="{4E13A037-357D-49DD-ADD5-1F5D6DB314BD}" srcOrd="0" destOrd="0" presId="urn:microsoft.com/office/officeart/2005/8/layout/radial5"/>
    <dgm:cxn modelId="{8BAC88D2-03B4-4370-A34D-331E26C839EA}" type="presOf" srcId="{F440C92D-8E32-4DC1-A7EF-2EACDC712F9F}" destId="{FC5BF9F3-502F-4171-AD52-82C0F5439A83}" srcOrd="0" destOrd="0" presId="urn:microsoft.com/office/officeart/2005/8/layout/radial5"/>
    <dgm:cxn modelId="{95A4B129-2B48-4F2F-8555-84D83DDC6943}" type="presOf" srcId="{CD83ECEB-A04E-4C4D-B42F-49287698029D}" destId="{4694045D-450B-4672-A106-423F61A6C7CC}" srcOrd="0" destOrd="0" presId="urn:microsoft.com/office/officeart/2005/8/layout/radial5"/>
    <dgm:cxn modelId="{BD239DC6-6B29-4338-B8C3-65BC348DC53D}" type="presOf" srcId="{0E0A6756-3E2E-43B6-BF39-AF699D6E19D7}" destId="{5CB51AC5-A027-4E37-A762-645EDC5D0C48}" srcOrd="1" destOrd="0" presId="urn:microsoft.com/office/officeart/2005/8/layout/radial5"/>
    <dgm:cxn modelId="{2B4CC9B2-2927-49DF-A25A-B8AAC08940CD}" srcId="{077C7E0A-DB16-40AB-8794-9B669F3C7B7F}" destId="{F440C92D-8E32-4DC1-A7EF-2EACDC712F9F}" srcOrd="0" destOrd="0" parTransId="{0AD7638B-CDEE-4DEE-ABCF-9FD4A0CA877B}" sibTransId="{D692D1D5-9E0D-4277-8DD4-FF58AA4E13BF}"/>
    <dgm:cxn modelId="{201518A4-307A-48A0-8F50-388FEC2EC2AF}" type="presOf" srcId="{0AD7638B-CDEE-4DEE-ABCF-9FD4A0CA877B}" destId="{2CCF1381-BBE1-4699-9910-FC7EDBC11DC4}" srcOrd="1" destOrd="0" presId="urn:microsoft.com/office/officeart/2005/8/layout/radial5"/>
    <dgm:cxn modelId="{5D789D4E-7D35-4BC5-A683-991F6EA9C7EA}" type="presParOf" srcId="{277A4844-7534-4C0B-8611-6E2EDFA6E3D8}" destId="{80222BA2-59E7-4EB4-91E9-20F13C4F1DB4}" srcOrd="0" destOrd="0" presId="urn:microsoft.com/office/officeart/2005/8/layout/radial5"/>
    <dgm:cxn modelId="{31557518-91BD-423B-A047-C889E2AF0AA5}" type="presParOf" srcId="{277A4844-7534-4C0B-8611-6E2EDFA6E3D8}" destId="{4AAD33B4-0610-459D-93DF-F82ADF65B8C5}" srcOrd="1" destOrd="0" presId="urn:microsoft.com/office/officeart/2005/8/layout/radial5"/>
    <dgm:cxn modelId="{425C6608-B43E-47F3-8F4A-E887889DFEF8}" type="presParOf" srcId="{4AAD33B4-0610-459D-93DF-F82ADF65B8C5}" destId="{2CCF1381-BBE1-4699-9910-FC7EDBC11DC4}" srcOrd="0" destOrd="0" presId="urn:microsoft.com/office/officeart/2005/8/layout/radial5"/>
    <dgm:cxn modelId="{63B5AAA6-DAC4-4431-9344-2585537C2259}" type="presParOf" srcId="{277A4844-7534-4C0B-8611-6E2EDFA6E3D8}" destId="{FC5BF9F3-502F-4171-AD52-82C0F5439A83}" srcOrd="2" destOrd="0" presId="urn:microsoft.com/office/officeart/2005/8/layout/radial5"/>
    <dgm:cxn modelId="{B4505B4E-FAC8-4FF8-B6C2-2F93F2319B33}" type="presParOf" srcId="{277A4844-7534-4C0B-8611-6E2EDFA6E3D8}" destId="{930A14E1-6133-447B-9A5A-CD28975CA999}" srcOrd="3" destOrd="0" presId="urn:microsoft.com/office/officeart/2005/8/layout/radial5"/>
    <dgm:cxn modelId="{2E412130-25AF-4616-AC32-605922A4C244}" type="presParOf" srcId="{930A14E1-6133-447B-9A5A-CD28975CA999}" destId="{3AD282EF-27CA-4157-B749-44089809D3BC}" srcOrd="0" destOrd="0" presId="urn:microsoft.com/office/officeart/2005/8/layout/radial5"/>
    <dgm:cxn modelId="{25008313-9338-402E-B5B7-F1ADA04CEA2F}" type="presParOf" srcId="{277A4844-7534-4C0B-8611-6E2EDFA6E3D8}" destId="{4694045D-450B-4672-A106-423F61A6C7CC}" srcOrd="4" destOrd="0" presId="urn:microsoft.com/office/officeart/2005/8/layout/radial5"/>
    <dgm:cxn modelId="{76FA1B4C-DAC8-4BC9-A0C0-49A48FF56F30}" type="presParOf" srcId="{277A4844-7534-4C0B-8611-6E2EDFA6E3D8}" destId="{4E13A037-357D-49DD-ADD5-1F5D6DB314BD}" srcOrd="5" destOrd="0" presId="urn:microsoft.com/office/officeart/2005/8/layout/radial5"/>
    <dgm:cxn modelId="{A63C4D62-CADF-4438-A36C-AED935B85BCB}" type="presParOf" srcId="{4E13A037-357D-49DD-ADD5-1F5D6DB314BD}" destId="{5CB51AC5-A027-4E37-A762-645EDC5D0C48}" srcOrd="0" destOrd="0" presId="urn:microsoft.com/office/officeart/2005/8/layout/radial5"/>
    <dgm:cxn modelId="{99B844EE-0800-494B-A709-125140A37599}" type="presParOf" srcId="{277A4844-7534-4C0B-8611-6E2EDFA6E3D8}" destId="{F7E31DB8-8790-4591-942F-CA10BBECB2E6}" srcOrd="6" destOrd="0" presId="urn:microsoft.com/office/officeart/2005/8/layout/radial5"/>
    <dgm:cxn modelId="{0EC79DC6-1CDA-4C41-AEFD-ECD662AACD17}" type="presParOf" srcId="{277A4844-7534-4C0B-8611-6E2EDFA6E3D8}" destId="{3ADE2203-D9FF-4AF5-AE3B-1D6736DB895C}" srcOrd="7" destOrd="0" presId="urn:microsoft.com/office/officeart/2005/8/layout/radial5"/>
    <dgm:cxn modelId="{C59113B2-FBEE-48A7-B2ED-0BC6F66289D1}" type="presParOf" srcId="{3ADE2203-D9FF-4AF5-AE3B-1D6736DB895C}" destId="{7493008D-2E2A-42BA-98F3-4E876388EF9F}" srcOrd="0" destOrd="0" presId="urn:microsoft.com/office/officeart/2005/8/layout/radial5"/>
    <dgm:cxn modelId="{635D6BAD-6BFC-4D53-933C-EFFB002060B5}" type="presParOf" srcId="{277A4844-7534-4C0B-8611-6E2EDFA6E3D8}" destId="{CA7FD771-04DB-4027-B637-68D65DD38BD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CC708-499D-4D5E-B1C0-0F01B7E7CBE5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C90721BD-32AC-4082-BCBF-99AD96DA8B3E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</a:rPr>
            <a:t>Veracity</a:t>
          </a:r>
        </a:p>
      </dgm:t>
    </dgm:pt>
    <dgm:pt modelId="{1CADB12B-DACF-490D-9B73-9C3DAAB9A0B9}" type="parTrans" cxnId="{589886CA-D2E1-42D1-A082-30CF67B5E7FB}">
      <dgm:prSet/>
      <dgm:spPr/>
      <dgm:t>
        <a:bodyPr/>
        <a:lstStyle/>
        <a:p>
          <a:endParaRPr lang="en-US"/>
        </a:p>
      </dgm:t>
    </dgm:pt>
    <dgm:pt modelId="{4F9067C5-8984-4214-BA3D-1FB9B08178D4}" type="sibTrans" cxnId="{589886CA-D2E1-42D1-A082-30CF67B5E7FB}">
      <dgm:prSet/>
      <dgm:spPr/>
      <dgm:t>
        <a:bodyPr/>
        <a:lstStyle/>
        <a:p>
          <a:endParaRPr lang="en-US"/>
        </a:p>
      </dgm:t>
    </dgm:pt>
    <dgm:pt modelId="{6FCDB10F-3A53-44E7-B804-E8516C745F1B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</a:rPr>
            <a:t>Velocity</a:t>
          </a:r>
        </a:p>
      </dgm:t>
    </dgm:pt>
    <dgm:pt modelId="{00EF977C-DA9D-4CE7-8DE0-5327B9788423}" type="parTrans" cxnId="{C1EC05BE-7A62-412D-A779-EE389B312307}">
      <dgm:prSet/>
      <dgm:spPr/>
      <dgm:t>
        <a:bodyPr/>
        <a:lstStyle/>
        <a:p>
          <a:endParaRPr lang="en-US"/>
        </a:p>
      </dgm:t>
    </dgm:pt>
    <dgm:pt modelId="{9695DD7D-5606-4E00-A5D9-73CB1DA7A13E}" type="sibTrans" cxnId="{C1EC05BE-7A62-412D-A779-EE389B312307}">
      <dgm:prSet/>
      <dgm:spPr/>
      <dgm:t>
        <a:bodyPr/>
        <a:lstStyle/>
        <a:p>
          <a:endParaRPr lang="en-US"/>
        </a:p>
      </dgm:t>
    </dgm:pt>
    <dgm:pt modelId="{999E24CA-B7AD-49C4-9779-690A6890AC8B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</a:rPr>
            <a:t>Volume</a:t>
          </a:r>
        </a:p>
      </dgm:t>
    </dgm:pt>
    <dgm:pt modelId="{75432D50-B0B9-4494-9846-BCA378FB26B6}" type="parTrans" cxnId="{DE050E3C-87E1-4B35-91F4-CB80AFB885E2}">
      <dgm:prSet/>
      <dgm:spPr/>
      <dgm:t>
        <a:bodyPr/>
        <a:lstStyle/>
        <a:p>
          <a:endParaRPr lang="en-US"/>
        </a:p>
      </dgm:t>
    </dgm:pt>
    <dgm:pt modelId="{6931E8FB-A006-4FF6-8ABE-ED518CF614C7}" type="sibTrans" cxnId="{DE050E3C-87E1-4B35-91F4-CB80AFB885E2}">
      <dgm:prSet/>
      <dgm:spPr/>
      <dgm:t>
        <a:bodyPr/>
        <a:lstStyle/>
        <a:p>
          <a:endParaRPr lang="en-US"/>
        </a:p>
      </dgm:t>
    </dgm:pt>
    <dgm:pt modelId="{E3F27CA1-C760-485B-9CFD-8C112D5235DE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solidFill>
                <a:schemeClr val="accent6">
                  <a:lumMod val="50000"/>
                </a:schemeClr>
              </a:solidFill>
            </a:rPr>
            <a:t>Variety</a:t>
          </a:r>
        </a:p>
      </dgm:t>
    </dgm:pt>
    <dgm:pt modelId="{A9318B85-922D-4B08-B48C-E0EF72C52F6C}" type="parTrans" cxnId="{DE53A146-7521-4DC5-BC47-10E4C919D9F3}">
      <dgm:prSet/>
      <dgm:spPr/>
      <dgm:t>
        <a:bodyPr/>
        <a:lstStyle/>
        <a:p>
          <a:endParaRPr lang="en-US"/>
        </a:p>
      </dgm:t>
    </dgm:pt>
    <dgm:pt modelId="{524C9CAB-13FA-4B35-ABCC-B367636EED77}" type="sibTrans" cxnId="{DE53A146-7521-4DC5-BC47-10E4C919D9F3}">
      <dgm:prSet/>
      <dgm:spPr/>
      <dgm:t>
        <a:bodyPr/>
        <a:lstStyle/>
        <a:p>
          <a:endParaRPr lang="en-US"/>
        </a:p>
      </dgm:t>
    </dgm:pt>
    <dgm:pt modelId="{9B1B88D4-E711-465A-A63A-6F53E905FADC}" type="pres">
      <dgm:prSet presAssocID="{914CC708-499D-4D5E-B1C0-0F01B7E7CBE5}" presName="compositeShape" presStyleCnt="0">
        <dgm:presLayoutVars>
          <dgm:chMax val="7"/>
          <dgm:dir/>
          <dgm:resizeHandles val="exact"/>
        </dgm:presLayoutVars>
      </dgm:prSet>
      <dgm:spPr/>
    </dgm:pt>
    <dgm:pt modelId="{8A82D181-02A0-45C9-9524-6853D01A8426}" type="pres">
      <dgm:prSet presAssocID="{914CC708-499D-4D5E-B1C0-0F01B7E7CBE5}" presName="wedge1" presStyleLbl="node1" presStyleIdx="0" presStyleCnt="4" custLinFactNeighborX="-794" custLinFactNeighborY="157"/>
      <dgm:spPr/>
      <dgm:t>
        <a:bodyPr/>
        <a:lstStyle/>
        <a:p>
          <a:endParaRPr lang="en-US"/>
        </a:p>
      </dgm:t>
    </dgm:pt>
    <dgm:pt modelId="{E28AE572-DAA5-4197-9CF4-45FE2879B84A}" type="pres">
      <dgm:prSet presAssocID="{914CC708-499D-4D5E-B1C0-0F01B7E7CBE5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E8464B-DC8C-4B2C-A338-628F2CF4AE5B}" type="pres">
      <dgm:prSet presAssocID="{914CC708-499D-4D5E-B1C0-0F01B7E7CBE5}" presName="wedge2" presStyleLbl="node1" presStyleIdx="1" presStyleCnt="4" custLinFactNeighborX="2107" custLinFactNeighborY="4993"/>
      <dgm:spPr/>
      <dgm:t>
        <a:bodyPr/>
        <a:lstStyle/>
        <a:p>
          <a:endParaRPr lang="en-US"/>
        </a:p>
      </dgm:t>
    </dgm:pt>
    <dgm:pt modelId="{EB6676C8-4D92-4734-A57E-CFC5278E9479}" type="pres">
      <dgm:prSet presAssocID="{914CC708-499D-4D5E-B1C0-0F01B7E7CBE5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B49B7-8E9E-473D-AD23-506A6251F6C4}" type="pres">
      <dgm:prSet presAssocID="{914CC708-499D-4D5E-B1C0-0F01B7E7CBE5}" presName="wedge3" presStyleLbl="node1" presStyleIdx="2" presStyleCnt="4" custLinFactNeighborX="-2659" custLinFactNeighborY="4441"/>
      <dgm:spPr/>
      <dgm:t>
        <a:bodyPr/>
        <a:lstStyle/>
        <a:p>
          <a:endParaRPr lang="en-US"/>
        </a:p>
      </dgm:t>
    </dgm:pt>
    <dgm:pt modelId="{CFB432BD-0FB8-4059-AD3E-50DF895A4A1A}" type="pres">
      <dgm:prSet presAssocID="{914CC708-499D-4D5E-B1C0-0F01B7E7CBE5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0574F-E457-43BA-A07D-9228B07C1384}" type="pres">
      <dgm:prSet presAssocID="{914CC708-499D-4D5E-B1C0-0F01B7E7CBE5}" presName="wedge4" presStyleLbl="node1" presStyleIdx="3" presStyleCnt="4" custLinFactNeighborX="-2659" custLinFactNeighborY="-5624"/>
      <dgm:spPr/>
      <dgm:t>
        <a:bodyPr/>
        <a:lstStyle/>
        <a:p>
          <a:endParaRPr lang="en-US"/>
        </a:p>
      </dgm:t>
    </dgm:pt>
    <dgm:pt modelId="{980BE360-E164-4024-941A-C9617022EDE5}" type="pres">
      <dgm:prSet presAssocID="{914CC708-499D-4D5E-B1C0-0F01B7E7CBE5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72BFEA-CC59-4217-A2A6-47DFEF7C25E1}" type="presOf" srcId="{C90721BD-32AC-4082-BCBF-99AD96DA8B3E}" destId="{BBE8464B-DC8C-4B2C-A338-628F2CF4AE5B}" srcOrd="0" destOrd="0" presId="urn:microsoft.com/office/officeart/2005/8/layout/chart3"/>
    <dgm:cxn modelId="{A67EDFEF-8008-453F-9BEF-8B9E7D5A4BBB}" type="presOf" srcId="{999E24CA-B7AD-49C4-9779-690A6890AC8B}" destId="{980BE360-E164-4024-941A-C9617022EDE5}" srcOrd="1" destOrd="0" presId="urn:microsoft.com/office/officeart/2005/8/layout/chart3"/>
    <dgm:cxn modelId="{71AC39CD-8921-4CD7-80FA-F3FE96EF984A}" type="presOf" srcId="{914CC708-499D-4D5E-B1C0-0F01B7E7CBE5}" destId="{9B1B88D4-E711-465A-A63A-6F53E905FADC}" srcOrd="0" destOrd="0" presId="urn:microsoft.com/office/officeart/2005/8/layout/chart3"/>
    <dgm:cxn modelId="{8E8A1270-F1B9-4073-B558-F1FBC26C1EF7}" type="presOf" srcId="{6FCDB10F-3A53-44E7-B804-E8516C745F1B}" destId="{8A82D181-02A0-45C9-9524-6853D01A8426}" srcOrd="0" destOrd="0" presId="urn:microsoft.com/office/officeart/2005/8/layout/chart3"/>
    <dgm:cxn modelId="{C1EC05BE-7A62-412D-A779-EE389B312307}" srcId="{914CC708-499D-4D5E-B1C0-0F01B7E7CBE5}" destId="{6FCDB10F-3A53-44E7-B804-E8516C745F1B}" srcOrd="0" destOrd="0" parTransId="{00EF977C-DA9D-4CE7-8DE0-5327B9788423}" sibTransId="{9695DD7D-5606-4E00-A5D9-73CB1DA7A13E}"/>
    <dgm:cxn modelId="{589886CA-D2E1-42D1-A082-30CF67B5E7FB}" srcId="{914CC708-499D-4D5E-B1C0-0F01B7E7CBE5}" destId="{C90721BD-32AC-4082-BCBF-99AD96DA8B3E}" srcOrd="1" destOrd="0" parTransId="{1CADB12B-DACF-490D-9B73-9C3DAAB9A0B9}" sibTransId="{4F9067C5-8984-4214-BA3D-1FB9B08178D4}"/>
    <dgm:cxn modelId="{21D3A28F-8F81-442B-9D6D-EC6614D8031A}" type="presOf" srcId="{E3F27CA1-C760-485B-9CFD-8C112D5235DE}" destId="{6BCB49B7-8E9E-473D-AD23-506A6251F6C4}" srcOrd="0" destOrd="0" presId="urn:microsoft.com/office/officeart/2005/8/layout/chart3"/>
    <dgm:cxn modelId="{6060DDC1-0010-48E8-8CF3-D16BF803AEBE}" type="presOf" srcId="{6FCDB10F-3A53-44E7-B804-E8516C745F1B}" destId="{E28AE572-DAA5-4197-9CF4-45FE2879B84A}" srcOrd="1" destOrd="0" presId="urn:microsoft.com/office/officeart/2005/8/layout/chart3"/>
    <dgm:cxn modelId="{B5425047-B7F5-41FF-83C9-5CDD8B6C26CA}" type="presOf" srcId="{C90721BD-32AC-4082-BCBF-99AD96DA8B3E}" destId="{EB6676C8-4D92-4734-A57E-CFC5278E9479}" srcOrd="1" destOrd="0" presId="urn:microsoft.com/office/officeart/2005/8/layout/chart3"/>
    <dgm:cxn modelId="{6DCF612C-B229-458B-8C1A-1AF0BBF58145}" type="presOf" srcId="{999E24CA-B7AD-49C4-9779-690A6890AC8B}" destId="{A820574F-E457-43BA-A07D-9228B07C1384}" srcOrd="0" destOrd="0" presId="urn:microsoft.com/office/officeart/2005/8/layout/chart3"/>
    <dgm:cxn modelId="{DE53A146-7521-4DC5-BC47-10E4C919D9F3}" srcId="{914CC708-499D-4D5E-B1C0-0F01B7E7CBE5}" destId="{E3F27CA1-C760-485B-9CFD-8C112D5235DE}" srcOrd="2" destOrd="0" parTransId="{A9318B85-922D-4B08-B48C-E0EF72C52F6C}" sibTransId="{524C9CAB-13FA-4B35-ABCC-B367636EED77}"/>
    <dgm:cxn modelId="{D782F859-7AC0-425A-B1C5-7E45CF55B547}" type="presOf" srcId="{E3F27CA1-C760-485B-9CFD-8C112D5235DE}" destId="{CFB432BD-0FB8-4059-AD3E-50DF895A4A1A}" srcOrd="1" destOrd="0" presId="urn:microsoft.com/office/officeart/2005/8/layout/chart3"/>
    <dgm:cxn modelId="{DE050E3C-87E1-4B35-91F4-CB80AFB885E2}" srcId="{914CC708-499D-4D5E-B1C0-0F01B7E7CBE5}" destId="{999E24CA-B7AD-49C4-9779-690A6890AC8B}" srcOrd="3" destOrd="0" parTransId="{75432D50-B0B9-4494-9846-BCA378FB26B6}" sibTransId="{6931E8FB-A006-4FF6-8ABE-ED518CF614C7}"/>
    <dgm:cxn modelId="{1DCAE1AE-7BFF-4863-831C-C05B175D2B4E}" type="presParOf" srcId="{9B1B88D4-E711-465A-A63A-6F53E905FADC}" destId="{8A82D181-02A0-45C9-9524-6853D01A8426}" srcOrd="0" destOrd="0" presId="urn:microsoft.com/office/officeart/2005/8/layout/chart3"/>
    <dgm:cxn modelId="{E1E0AC65-D5DB-49C5-BC29-331FF56EDD91}" type="presParOf" srcId="{9B1B88D4-E711-465A-A63A-6F53E905FADC}" destId="{E28AE572-DAA5-4197-9CF4-45FE2879B84A}" srcOrd="1" destOrd="0" presId="urn:microsoft.com/office/officeart/2005/8/layout/chart3"/>
    <dgm:cxn modelId="{A6E1568B-177E-41E8-9100-CD382C0AB6F3}" type="presParOf" srcId="{9B1B88D4-E711-465A-A63A-6F53E905FADC}" destId="{BBE8464B-DC8C-4B2C-A338-628F2CF4AE5B}" srcOrd="2" destOrd="0" presId="urn:microsoft.com/office/officeart/2005/8/layout/chart3"/>
    <dgm:cxn modelId="{C81443A3-269A-4B91-AE7D-E0A2A137949E}" type="presParOf" srcId="{9B1B88D4-E711-465A-A63A-6F53E905FADC}" destId="{EB6676C8-4D92-4734-A57E-CFC5278E9479}" srcOrd="3" destOrd="0" presId="urn:microsoft.com/office/officeart/2005/8/layout/chart3"/>
    <dgm:cxn modelId="{8097AEC4-CCF7-4879-BB2B-A37A5B2D0A41}" type="presParOf" srcId="{9B1B88D4-E711-465A-A63A-6F53E905FADC}" destId="{6BCB49B7-8E9E-473D-AD23-506A6251F6C4}" srcOrd="4" destOrd="0" presId="urn:microsoft.com/office/officeart/2005/8/layout/chart3"/>
    <dgm:cxn modelId="{28DF5661-81C5-4C56-81ED-C583566066EE}" type="presParOf" srcId="{9B1B88D4-E711-465A-A63A-6F53E905FADC}" destId="{CFB432BD-0FB8-4059-AD3E-50DF895A4A1A}" srcOrd="5" destOrd="0" presId="urn:microsoft.com/office/officeart/2005/8/layout/chart3"/>
    <dgm:cxn modelId="{7CC3DDBB-0BFF-4E15-8270-F84CF697793C}" type="presParOf" srcId="{9B1B88D4-E711-465A-A63A-6F53E905FADC}" destId="{A820574F-E457-43BA-A07D-9228B07C1384}" srcOrd="6" destOrd="0" presId="urn:microsoft.com/office/officeart/2005/8/layout/chart3"/>
    <dgm:cxn modelId="{99C37184-AD48-4681-BA40-2E786FD0F959}" type="presParOf" srcId="{9B1B88D4-E711-465A-A63A-6F53E905FADC}" destId="{980BE360-E164-4024-941A-C9617022EDE5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858AB-EA34-4755-BD02-3F6B52F9DE5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8C70800-B115-40D4-BE3D-46F50C0B3C68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2">
                  <a:lumMod val="25000"/>
                </a:schemeClr>
              </a:solidFill>
            </a:rPr>
            <a:t>Knowledge</a:t>
          </a:r>
        </a:p>
      </dgm:t>
    </dgm:pt>
    <dgm:pt modelId="{2AB04FF0-8D30-4E89-AEAB-36FB05F33F81}" type="parTrans" cxnId="{A08D6A29-61D7-435D-8B50-64A362390F49}">
      <dgm:prSet/>
      <dgm:spPr/>
      <dgm:t>
        <a:bodyPr/>
        <a:lstStyle/>
        <a:p>
          <a:endParaRPr lang="en-US"/>
        </a:p>
      </dgm:t>
    </dgm:pt>
    <dgm:pt modelId="{2F149CE7-5015-4DAF-92F0-4C6317A3B7DB}" type="sibTrans" cxnId="{A08D6A29-61D7-435D-8B50-64A362390F49}">
      <dgm:prSet/>
      <dgm:spPr/>
      <dgm:t>
        <a:bodyPr/>
        <a:lstStyle/>
        <a:p>
          <a:endParaRPr lang="en-US"/>
        </a:p>
      </dgm:t>
    </dgm:pt>
    <dgm:pt modelId="{8DAC20C0-A8F9-45F3-8F15-35E45D87313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Competitive Advantage</a:t>
          </a:r>
        </a:p>
      </dgm:t>
    </dgm:pt>
    <dgm:pt modelId="{DD138BD8-4A95-4A12-8C0D-4E5035C33F54}" type="parTrans" cxnId="{F00D4AEF-0404-4D8B-A67B-227CC6A72897}">
      <dgm:prSet/>
      <dgm:spPr/>
      <dgm:t>
        <a:bodyPr/>
        <a:lstStyle/>
        <a:p>
          <a:endParaRPr lang="en-US"/>
        </a:p>
      </dgm:t>
    </dgm:pt>
    <dgm:pt modelId="{1177C0E3-E6D1-4361-9D8E-ABD7AE3BD33B}" type="sibTrans" cxnId="{F00D4AEF-0404-4D8B-A67B-227CC6A72897}">
      <dgm:prSet/>
      <dgm:spPr/>
      <dgm:t>
        <a:bodyPr/>
        <a:lstStyle/>
        <a:p>
          <a:endParaRPr lang="en-US"/>
        </a:p>
      </dgm:t>
    </dgm:pt>
    <dgm:pt modelId="{E586B08E-C55D-4131-8CD0-351C680D366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solidFill>
                <a:srgbClr val="802004"/>
              </a:solidFill>
            </a:rPr>
            <a:t>Tools</a:t>
          </a:r>
        </a:p>
      </dgm:t>
    </dgm:pt>
    <dgm:pt modelId="{10F0A1B8-9DE9-4FDB-8469-F9C6ED6E996C}" type="parTrans" cxnId="{01450F7A-943F-4B31-B8FC-3B2CDA8CDD05}">
      <dgm:prSet/>
      <dgm:spPr/>
      <dgm:t>
        <a:bodyPr/>
        <a:lstStyle/>
        <a:p>
          <a:endParaRPr lang="en-US"/>
        </a:p>
      </dgm:t>
    </dgm:pt>
    <dgm:pt modelId="{94AD676B-7671-445A-BA44-B34D2205A5A4}" type="sibTrans" cxnId="{01450F7A-943F-4B31-B8FC-3B2CDA8CDD05}">
      <dgm:prSet/>
      <dgm:spPr/>
      <dgm:t>
        <a:bodyPr/>
        <a:lstStyle/>
        <a:p>
          <a:endParaRPr lang="en-US"/>
        </a:p>
      </dgm:t>
    </dgm:pt>
    <dgm:pt modelId="{66811395-1FC7-429E-94DF-646879B6D058}" type="pres">
      <dgm:prSet presAssocID="{6AE858AB-EA34-4755-BD02-3F6B52F9DE5D}" presName="compositeShape" presStyleCnt="0">
        <dgm:presLayoutVars>
          <dgm:chMax val="7"/>
          <dgm:dir/>
          <dgm:resizeHandles val="exact"/>
        </dgm:presLayoutVars>
      </dgm:prSet>
      <dgm:spPr/>
    </dgm:pt>
    <dgm:pt modelId="{6F68401C-FAF2-4E4F-A062-92FAD62D8FD2}" type="pres">
      <dgm:prSet presAssocID="{6AE858AB-EA34-4755-BD02-3F6B52F9DE5D}" presName="wedge1" presStyleLbl="node1" presStyleIdx="0" presStyleCnt="3" custScaleX="93626" custScaleY="103559"/>
      <dgm:spPr/>
      <dgm:t>
        <a:bodyPr/>
        <a:lstStyle/>
        <a:p>
          <a:endParaRPr lang="en-US"/>
        </a:p>
      </dgm:t>
    </dgm:pt>
    <dgm:pt modelId="{5EFBE672-B908-4445-8AA3-BA0B33BF4A8C}" type="pres">
      <dgm:prSet presAssocID="{6AE858AB-EA34-4755-BD02-3F6B52F9DE5D}" presName="dummy1a" presStyleCnt="0"/>
      <dgm:spPr/>
    </dgm:pt>
    <dgm:pt modelId="{E104C671-A519-4131-8753-6EC573719C50}" type="pres">
      <dgm:prSet presAssocID="{6AE858AB-EA34-4755-BD02-3F6B52F9DE5D}" presName="dummy1b" presStyleCnt="0"/>
      <dgm:spPr/>
    </dgm:pt>
    <dgm:pt modelId="{CF86EE84-071F-4DDE-90D3-39123A2ACD6A}" type="pres">
      <dgm:prSet presAssocID="{6AE858AB-EA34-4755-BD02-3F6B52F9DE5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A8C3D-97ED-4A7B-B083-A2803005FD21}" type="pres">
      <dgm:prSet presAssocID="{6AE858AB-EA34-4755-BD02-3F6B52F9DE5D}" presName="wedge2" presStyleLbl="node1" presStyleIdx="1" presStyleCnt="3"/>
      <dgm:spPr/>
      <dgm:t>
        <a:bodyPr/>
        <a:lstStyle/>
        <a:p>
          <a:endParaRPr lang="en-US"/>
        </a:p>
      </dgm:t>
    </dgm:pt>
    <dgm:pt modelId="{0FA6AA3A-F412-4AA6-B822-F071BF80A0B8}" type="pres">
      <dgm:prSet presAssocID="{6AE858AB-EA34-4755-BD02-3F6B52F9DE5D}" presName="dummy2a" presStyleCnt="0"/>
      <dgm:spPr/>
    </dgm:pt>
    <dgm:pt modelId="{AC07688E-2AD5-44A8-963C-932795ECF823}" type="pres">
      <dgm:prSet presAssocID="{6AE858AB-EA34-4755-BD02-3F6B52F9DE5D}" presName="dummy2b" presStyleCnt="0"/>
      <dgm:spPr/>
    </dgm:pt>
    <dgm:pt modelId="{913B72F5-CA80-4CA5-8D2A-6E418222E87B}" type="pres">
      <dgm:prSet presAssocID="{6AE858AB-EA34-4755-BD02-3F6B52F9DE5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93D64-921B-4AD9-9652-4EE19C185674}" type="pres">
      <dgm:prSet presAssocID="{6AE858AB-EA34-4755-BD02-3F6B52F9DE5D}" presName="wedge3" presStyleLbl="node1" presStyleIdx="2" presStyleCnt="3"/>
      <dgm:spPr/>
      <dgm:t>
        <a:bodyPr/>
        <a:lstStyle/>
        <a:p>
          <a:endParaRPr lang="en-US"/>
        </a:p>
      </dgm:t>
    </dgm:pt>
    <dgm:pt modelId="{84B8B841-6DC0-46B9-8A37-9702491CAD2A}" type="pres">
      <dgm:prSet presAssocID="{6AE858AB-EA34-4755-BD02-3F6B52F9DE5D}" presName="dummy3a" presStyleCnt="0"/>
      <dgm:spPr/>
    </dgm:pt>
    <dgm:pt modelId="{1B9CF2C1-6B09-40F1-9C99-FEBD43B9DA4D}" type="pres">
      <dgm:prSet presAssocID="{6AE858AB-EA34-4755-BD02-3F6B52F9DE5D}" presName="dummy3b" presStyleCnt="0"/>
      <dgm:spPr/>
    </dgm:pt>
    <dgm:pt modelId="{5EB16140-D12F-45AF-A8DB-0013A41FD742}" type="pres">
      <dgm:prSet presAssocID="{6AE858AB-EA34-4755-BD02-3F6B52F9DE5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503C2-DD03-4341-AF07-D3B3B8D56FEC}" type="pres">
      <dgm:prSet presAssocID="{2F149CE7-5015-4DAF-92F0-4C6317A3B7DB}" presName="arrowWedge1" presStyleLbl="fgSibTrans2D1" presStyleIdx="0" presStyleCnt="3"/>
      <dgm:spPr/>
    </dgm:pt>
    <dgm:pt modelId="{6959ECEC-6048-4FCC-A32F-A0A89ED6849B}" type="pres">
      <dgm:prSet presAssocID="{1177C0E3-E6D1-4361-9D8E-ABD7AE3BD33B}" presName="arrowWedge2" presStyleLbl="fgSibTrans2D1" presStyleIdx="1" presStyleCnt="3"/>
      <dgm:spPr/>
    </dgm:pt>
    <dgm:pt modelId="{EE38D445-1F6E-4CF6-8016-1C330EC37AD1}" type="pres">
      <dgm:prSet presAssocID="{94AD676B-7671-445A-BA44-B34D2205A5A4}" presName="arrowWedge3" presStyleLbl="fgSibTrans2D1" presStyleIdx="2" presStyleCnt="3"/>
      <dgm:spPr/>
    </dgm:pt>
  </dgm:ptLst>
  <dgm:cxnLst>
    <dgm:cxn modelId="{DEE94C5E-2CB0-4BEA-8416-C007959C542F}" type="presOf" srcId="{E586B08E-C55D-4131-8CD0-351C680D3667}" destId="{DC893D64-921B-4AD9-9652-4EE19C185674}" srcOrd="0" destOrd="0" presId="urn:microsoft.com/office/officeart/2005/8/layout/cycle8"/>
    <dgm:cxn modelId="{FC321AED-F996-4371-BE43-9561E6A20EDF}" type="presOf" srcId="{E586B08E-C55D-4131-8CD0-351C680D3667}" destId="{5EB16140-D12F-45AF-A8DB-0013A41FD742}" srcOrd="1" destOrd="0" presId="urn:microsoft.com/office/officeart/2005/8/layout/cycle8"/>
    <dgm:cxn modelId="{DD3DF2FE-DF44-45B4-AEDF-590504E19AAE}" type="presOf" srcId="{78C70800-B115-40D4-BE3D-46F50C0B3C68}" destId="{CF86EE84-071F-4DDE-90D3-39123A2ACD6A}" srcOrd="1" destOrd="0" presId="urn:microsoft.com/office/officeart/2005/8/layout/cycle8"/>
    <dgm:cxn modelId="{7179802A-F164-4CDE-B7F6-4E80919727E6}" type="presOf" srcId="{6AE858AB-EA34-4755-BD02-3F6B52F9DE5D}" destId="{66811395-1FC7-429E-94DF-646879B6D058}" srcOrd="0" destOrd="0" presId="urn:microsoft.com/office/officeart/2005/8/layout/cycle8"/>
    <dgm:cxn modelId="{8F22E336-00FA-4FB6-9BA5-0D95DD8D16DD}" type="presOf" srcId="{8DAC20C0-A8F9-45F3-8F15-35E45D87313B}" destId="{913B72F5-CA80-4CA5-8D2A-6E418222E87B}" srcOrd="1" destOrd="0" presId="urn:microsoft.com/office/officeart/2005/8/layout/cycle8"/>
    <dgm:cxn modelId="{A39555A0-E12B-41B4-BC94-136EDA6BD174}" type="presOf" srcId="{8DAC20C0-A8F9-45F3-8F15-35E45D87313B}" destId="{F68A8C3D-97ED-4A7B-B083-A2803005FD21}" srcOrd="0" destOrd="0" presId="urn:microsoft.com/office/officeart/2005/8/layout/cycle8"/>
    <dgm:cxn modelId="{A08D6A29-61D7-435D-8B50-64A362390F49}" srcId="{6AE858AB-EA34-4755-BD02-3F6B52F9DE5D}" destId="{78C70800-B115-40D4-BE3D-46F50C0B3C68}" srcOrd="0" destOrd="0" parTransId="{2AB04FF0-8D30-4E89-AEAB-36FB05F33F81}" sibTransId="{2F149CE7-5015-4DAF-92F0-4C6317A3B7DB}"/>
    <dgm:cxn modelId="{01450F7A-943F-4B31-B8FC-3B2CDA8CDD05}" srcId="{6AE858AB-EA34-4755-BD02-3F6B52F9DE5D}" destId="{E586B08E-C55D-4131-8CD0-351C680D3667}" srcOrd="2" destOrd="0" parTransId="{10F0A1B8-9DE9-4FDB-8469-F9C6ED6E996C}" sibTransId="{94AD676B-7671-445A-BA44-B34D2205A5A4}"/>
    <dgm:cxn modelId="{F00D4AEF-0404-4D8B-A67B-227CC6A72897}" srcId="{6AE858AB-EA34-4755-BD02-3F6B52F9DE5D}" destId="{8DAC20C0-A8F9-45F3-8F15-35E45D87313B}" srcOrd="1" destOrd="0" parTransId="{DD138BD8-4A95-4A12-8C0D-4E5035C33F54}" sibTransId="{1177C0E3-E6D1-4361-9D8E-ABD7AE3BD33B}"/>
    <dgm:cxn modelId="{9D878FD9-1AF3-4F38-AAE5-8E234F8600E9}" type="presOf" srcId="{78C70800-B115-40D4-BE3D-46F50C0B3C68}" destId="{6F68401C-FAF2-4E4F-A062-92FAD62D8FD2}" srcOrd="0" destOrd="0" presId="urn:microsoft.com/office/officeart/2005/8/layout/cycle8"/>
    <dgm:cxn modelId="{291DF220-1FD6-4E4B-96E6-ABBF6C3F478B}" type="presParOf" srcId="{66811395-1FC7-429E-94DF-646879B6D058}" destId="{6F68401C-FAF2-4E4F-A062-92FAD62D8FD2}" srcOrd="0" destOrd="0" presId="urn:microsoft.com/office/officeart/2005/8/layout/cycle8"/>
    <dgm:cxn modelId="{C7D47E56-58FD-41EA-A0AB-DB659C464A64}" type="presParOf" srcId="{66811395-1FC7-429E-94DF-646879B6D058}" destId="{5EFBE672-B908-4445-8AA3-BA0B33BF4A8C}" srcOrd="1" destOrd="0" presId="urn:microsoft.com/office/officeart/2005/8/layout/cycle8"/>
    <dgm:cxn modelId="{05201582-2665-4009-BEEC-AA5807DA7167}" type="presParOf" srcId="{66811395-1FC7-429E-94DF-646879B6D058}" destId="{E104C671-A519-4131-8753-6EC573719C50}" srcOrd="2" destOrd="0" presId="urn:microsoft.com/office/officeart/2005/8/layout/cycle8"/>
    <dgm:cxn modelId="{9C5988A0-344B-43C0-93C8-57F22151F8F4}" type="presParOf" srcId="{66811395-1FC7-429E-94DF-646879B6D058}" destId="{CF86EE84-071F-4DDE-90D3-39123A2ACD6A}" srcOrd="3" destOrd="0" presId="urn:microsoft.com/office/officeart/2005/8/layout/cycle8"/>
    <dgm:cxn modelId="{C3742F65-31AB-43C4-9CF4-D87356E9B604}" type="presParOf" srcId="{66811395-1FC7-429E-94DF-646879B6D058}" destId="{F68A8C3D-97ED-4A7B-B083-A2803005FD21}" srcOrd="4" destOrd="0" presId="urn:microsoft.com/office/officeart/2005/8/layout/cycle8"/>
    <dgm:cxn modelId="{CC69F915-35AF-43EF-9FA4-B08D53396D62}" type="presParOf" srcId="{66811395-1FC7-429E-94DF-646879B6D058}" destId="{0FA6AA3A-F412-4AA6-B822-F071BF80A0B8}" srcOrd="5" destOrd="0" presId="urn:microsoft.com/office/officeart/2005/8/layout/cycle8"/>
    <dgm:cxn modelId="{D1EE0415-DC96-416A-A764-8E79D1749C20}" type="presParOf" srcId="{66811395-1FC7-429E-94DF-646879B6D058}" destId="{AC07688E-2AD5-44A8-963C-932795ECF823}" srcOrd="6" destOrd="0" presId="urn:microsoft.com/office/officeart/2005/8/layout/cycle8"/>
    <dgm:cxn modelId="{E35493DC-F11E-4630-943D-7C9AD8C171C4}" type="presParOf" srcId="{66811395-1FC7-429E-94DF-646879B6D058}" destId="{913B72F5-CA80-4CA5-8D2A-6E418222E87B}" srcOrd="7" destOrd="0" presId="urn:microsoft.com/office/officeart/2005/8/layout/cycle8"/>
    <dgm:cxn modelId="{81E53C79-8E9F-4D9E-930C-F63D387CE923}" type="presParOf" srcId="{66811395-1FC7-429E-94DF-646879B6D058}" destId="{DC893D64-921B-4AD9-9652-4EE19C185674}" srcOrd="8" destOrd="0" presId="urn:microsoft.com/office/officeart/2005/8/layout/cycle8"/>
    <dgm:cxn modelId="{3EAA049F-B0E3-4D83-94F3-CDE97F311FB7}" type="presParOf" srcId="{66811395-1FC7-429E-94DF-646879B6D058}" destId="{84B8B841-6DC0-46B9-8A37-9702491CAD2A}" srcOrd="9" destOrd="0" presId="urn:microsoft.com/office/officeart/2005/8/layout/cycle8"/>
    <dgm:cxn modelId="{4FE17BA6-22CB-41BB-9B32-F568CAC679A9}" type="presParOf" srcId="{66811395-1FC7-429E-94DF-646879B6D058}" destId="{1B9CF2C1-6B09-40F1-9C99-FEBD43B9DA4D}" srcOrd="10" destOrd="0" presId="urn:microsoft.com/office/officeart/2005/8/layout/cycle8"/>
    <dgm:cxn modelId="{9EB89C92-CA11-4268-BAE0-BE4FAD0B2ACD}" type="presParOf" srcId="{66811395-1FC7-429E-94DF-646879B6D058}" destId="{5EB16140-D12F-45AF-A8DB-0013A41FD742}" srcOrd="11" destOrd="0" presId="urn:microsoft.com/office/officeart/2005/8/layout/cycle8"/>
    <dgm:cxn modelId="{DEC6EA28-AB70-43B7-82BF-59E400BEDEA6}" type="presParOf" srcId="{66811395-1FC7-429E-94DF-646879B6D058}" destId="{756503C2-DD03-4341-AF07-D3B3B8D56FEC}" srcOrd="12" destOrd="0" presId="urn:microsoft.com/office/officeart/2005/8/layout/cycle8"/>
    <dgm:cxn modelId="{41591F81-FC20-4FE4-AE6C-338C77530136}" type="presParOf" srcId="{66811395-1FC7-429E-94DF-646879B6D058}" destId="{6959ECEC-6048-4FCC-A32F-A0A89ED6849B}" srcOrd="13" destOrd="0" presId="urn:microsoft.com/office/officeart/2005/8/layout/cycle8"/>
    <dgm:cxn modelId="{968B9AED-C84F-448E-B0EB-58C14ADFC47E}" type="presParOf" srcId="{66811395-1FC7-429E-94DF-646879B6D058}" destId="{EE38D445-1F6E-4CF6-8016-1C330EC37AD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A94431-38E1-41E2-A91F-96728F904B9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9589C-7572-473B-9B05-87A95F2F920A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Job</a:t>
          </a:r>
        </a:p>
      </dgm:t>
    </dgm:pt>
    <dgm:pt modelId="{CAAA66AE-93E7-46FA-96CF-314072E70C32}" type="parTrans" cxnId="{8D9E9871-7E7B-452F-BE16-4B37039E19D0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4CB05B5-040B-4EEF-8F2A-AE145AB61C20}" type="sibTrans" cxnId="{8D9E9871-7E7B-452F-BE16-4B37039E19D0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0B43F69-B481-486B-87EA-09B0257C53E7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>
              <a:solidFill>
                <a:srgbClr val="002060"/>
              </a:solidFill>
            </a:rPr>
            <a:t>1</a:t>
          </a:r>
          <a:r>
            <a:rPr lang="en-US" sz="2000" b="1" dirty="0">
              <a:solidFill>
                <a:srgbClr val="002060"/>
              </a:solidFill>
            </a:rPr>
            <a:t> Getting ready</a:t>
          </a:r>
        </a:p>
      </dgm:t>
    </dgm:pt>
    <dgm:pt modelId="{C793B638-3A9B-494D-A67E-BBF0DFD8FBD6}" type="parTrans" cxnId="{39509D64-B7F8-45E5-BBDD-687C535D403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E349651-8EB0-4CCA-9A58-D1303018C0D3}" type="sibTrans" cxnId="{39509D64-B7F8-45E5-BBDD-687C535D403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B0528C05-3F59-40B2-99BF-8D9C062832F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3</a:t>
          </a:r>
          <a:r>
            <a:rPr lang="en-US" sz="2000" b="1" dirty="0">
              <a:solidFill>
                <a:srgbClr val="002060"/>
              </a:solidFill>
            </a:rPr>
            <a:t> Applying</a:t>
          </a:r>
        </a:p>
      </dgm:t>
    </dgm:pt>
    <dgm:pt modelId="{9FC09E3F-A24F-4398-B0A9-0B4FD00B70B8}" type="parTrans" cxnId="{E6626FA2-3F86-47B6-8D07-B00E675061E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CBBF71D4-DBA3-49EF-B420-AF1F8E957C43}" type="sibTrans" cxnId="{E6626FA2-3F86-47B6-8D07-B00E675061E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70B9B7B5-0272-4813-84E5-EE14DAF309F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2</a:t>
          </a:r>
          <a:r>
            <a:rPr lang="en-US" sz="2000" b="1" dirty="0">
              <a:solidFill>
                <a:srgbClr val="002060"/>
              </a:solidFill>
            </a:rPr>
            <a:t> Pursuing</a:t>
          </a:r>
        </a:p>
      </dgm:t>
    </dgm:pt>
    <dgm:pt modelId="{E020561F-CAD9-442D-AC40-AD8C7D43C3CE}" type="parTrans" cxnId="{F592EDEF-7741-4A69-BB1F-C4AC2810091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80B3161-7BC0-467C-A1CC-5320B51954D8}" type="sibTrans" cxnId="{F592EDEF-7741-4A69-BB1F-C4AC2810091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B7A53124-84E4-4CD2-9185-D5C300188F3E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4</a:t>
          </a:r>
          <a:r>
            <a:rPr lang="en-US" sz="2000" b="1" dirty="0">
              <a:solidFill>
                <a:srgbClr val="002060"/>
              </a:solidFill>
            </a:rPr>
            <a:t> Convincing</a:t>
          </a:r>
        </a:p>
      </dgm:t>
    </dgm:pt>
    <dgm:pt modelId="{98F4DB0E-F930-4B0D-BBFA-60C483D640D9}" type="parTrans" cxnId="{AE839C87-CB01-4DA1-9054-2F10944ED8A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199CB2E-CDEC-4B3F-970C-98C35AECE6DB}" type="sibTrans" cxnId="{AE839C87-CB01-4DA1-9054-2F10944ED8A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1CC5826-31B4-45EA-A552-2BB5EDCE0890}" type="pres">
      <dgm:prSet presAssocID="{99A94431-38E1-41E2-A91F-96728F904B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03D40E-B711-4D96-8B2C-E3E7702A27C5}" type="pres">
      <dgm:prSet presAssocID="{B389589C-7572-473B-9B05-87A95F2F920A}" presName="singleCycle" presStyleCnt="0"/>
      <dgm:spPr/>
    </dgm:pt>
    <dgm:pt modelId="{5A355F8C-209C-422F-A6D0-2E7DAF04E27C}" type="pres">
      <dgm:prSet presAssocID="{B389589C-7572-473B-9B05-87A95F2F920A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3108E03-E3DD-496B-B52C-C4581BAB2A83}" type="pres">
      <dgm:prSet presAssocID="{C793B638-3A9B-494D-A67E-BBF0DFD8FBD6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D9A6B71-45D6-47BD-8634-0C1F644B92BE}" type="pres">
      <dgm:prSet presAssocID="{20B43F69-B481-486B-87EA-09B0257C53E7}" presName="text0" presStyleLbl="node1" presStyleIdx="1" presStyleCnt="5" custRadScaleRad="89457" custRadScaleInc="-1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8CB3A-0784-4B12-BC7A-EFC925B575FA}" type="pres">
      <dgm:prSet presAssocID="{E020561F-CAD9-442D-AC40-AD8C7D43C3CE}" presName="Name56" presStyleLbl="parChTrans1D2" presStyleIdx="1" presStyleCnt="4"/>
      <dgm:spPr/>
      <dgm:t>
        <a:bodyPr/>
        <a:lstStyle/>
        <a:p>
          <a:endParaRPr lang="en-US"/>
        </a:p>
      </dgm:t>
    </dgm:pt>
    <dgm:pt modelId="{950C80D4-1EDB-4866-B3BE-C0EC213DC207}" type="pres">
      <dgm:prSet presAssocID="{70B9B7B5-0272-4813-84E5-EE14DAF309F4}" presName="text0" presStyleLbl="node1" presStyleIdx="2" presStyleCnt="5" custScaleX="146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514B8-DE99-49BF-820C-496174D93D3D}" type="pres">
      <dgm:prSet presAssocID="{9FC09E3F-A24F-4398-B0A9-0B4FD00B70B8}" presName="Name56" presStyleLbl="parChTrans1D2" presStyleIdx="2" presStyleCnt="4"/>
      <dgm:spPr/>
      <dgm:t>
        <a:bodyPr/>
        <a:lstStyle/>
        <a:p>
          <a:endParaRPr lang="en-US"/>
        </a:p>
      </dgm:t>
    </dgm:pt>
    <dgm:pt modelId="{5A626370-4541-4154-9304-5B0C993999A3}" type="pres">
      <dgm:prSet presAssocID="{B0528C05-3F59-40B2-99BF-8D9C062832F4}" presName="text0" presStyleLbl="node1" presStyleIdx="3" presStyleCnt="5" custScaleX="140129" custRadScaleRad="92147" custRadScaleInc="3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30263B-A07A-4C90-BE48-CD06D24C7729}" type="pres">
      <dgm:prSet presAssocID="{98F4DB0E-F930-4B0D-BBFA-60C483D640D9}" presName="Name56" presStyleLbl="parChTrans1D2" presStyleIdx="3" presStyleCnt="4"/>
      <dgm:spPr/>
      <dgm:t>
        <a:bodyPr/>
        <a:lstStyle/>
        <a:p>
          <a:endParaRPr lang="en-US"/>
        </a:p>
      </dgm:t>
    </dgm:pt>
    <dgm:pt modelId="{BEAFCA03-27EE-4857-AFFC-CFBAE01B2BAB}" type="pres">
      <dgm:prSet presAssocID="{B7A53124-84E4-4CD2-9185-D5C300188F3E}" presName="text0" presStyleLbl="node1" presStyleIdx="4" presStyleCnt="5" custScaleX="125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09D64-B7F8-45E5-BBDD-687C535D403B}" srcId="{B389589C-7572-473B-9B05-87A95F2F920A}" destId="{20B43F69-B481-486B-87EA-09B0257C53E7}" srcOrd="0" destOrd="0" parTransId="{C793B638-3A9B-494D-A67E-BBF0DFD8FBD6}" sibTransId="{DE349651-8EB0-4CCA-9A58-D1303018C0D3}"/>
    <dgm:cxn modelId="{893570A7-50CA-4FB0-80CA-D33729554C70}" type="presOf" srcId="{99A94431-38E1-41E2-A91F-96728F904B96}" destId="{21CC5826-31B4-45EA-A552-2BB5EDCE0890}" srcOrd="0" destOrd="0" presId="urn:microsoft.com/office/officeart/2008/layout/RadialCluster"/>
    <dgm:cxn modelId="{C92B056C-26BB-4FA5-964C-B108E62074FA}" type="presOf" srcId="{C793B638-3A9B-494D-A67E-BBF0DFD8FBD6}" destId="{43108E03-E3DD-496B-B52C-C4581BAB2A83}" srcOrd="0" destOrd="0" presId="urn:microsoft.com/office/officeart/2008/layout/RadialCluster"/>
    <dgm:cxn modelId="{8D9E9871-7E7B-452F-BE16-4B37039E19D0}" srcId="{99A94431-38E1-41E2-A91F-96728F904B96}" destId="{B389589C-7572-473B-9B05-87A95F2F920A}" srcOrd="0" destOrd="0" parTransId="{CAAA66AE-93E7-46FA-96CF-314072E70C32}" sibTransId="{54CB05B5-040B-4EEF-8F2A-AE145AB61C20}"/>
    <dgm:cxn modelId="{1D86FF24-DF0E-49E3-9DF1-5705DD138B4C}" type="presOf" srcId="{E020561F-CAD9-442D-AC40-AD8C7D43C3CE}" destId="{DA48CB3A-0784-4B12-BC7A-EFC925B575FA}" srcOrd="0" destOrd="0" presId="urn:microsoft.com/office/officeart/2008/layout/RadialCluster"/>
    <dgm:cxn modelId="{F592EDEF-7741-4A69-BB1F-C4AC2810091B}" srcId="{B389589C-7572-473B-9B05-87A95F2F920A}" destId="{70B9B7B5-0272-4813-84E5-EE14DAF309F4}" srcOrd="1" destOrd="0" parTransId="{E020561F-CAD9-442D-AC40-AD8C7D43C3CE}" sibTransId="{D80B3161-7BC0-467C-A1CC-5320B51954D8}"/>
    <dgm:cxn modelId="{7D63DEF6-9206-4248-A882-1F499F78CFF5}" type="presOf" srcId="{70B9B7B5-0272-4813-84E5-EE14DAF309F4}" destId="{950C80D4-1EDB-4866-B3BE-C0EC213DC207}" srcOrd="0" destOrd="0" presId="urn:microsoft.com/office/officeart/2008/layout/RadialCluster"/>
    <dgm:cxn modelId="{4A926B36-6FD7-489C-B235-C8CE14DD72E1}" type="presOf" srcId="{B389589C-7572-473B-9B05-87A95F2F920A}" destId="{5A355F8C-209C-422F-A6D0-2E7DAF04E27C}" srcOrd="0" destOrd="0" presId="urn:microsoft.com/office/officeart/2008/layout/RadialCluster"/>
    <dgm:cxn modelId="{3E94ADF9-C16E-455E-894E-721DB544577E}" type="presOf" srcId="{98F4DB0E-F930-4B0D-BBFA-60C483D640D9}" destId="{2C30263B-A07A-4C90-BE48-CD06D24C7729}" srcOrd="0" destOrd="0" presId="urn:microsoft.com/office/officeart/2008/layout/RadialCluster"/>
    <dgm:cxn modelId="{6BC861FF-1425-4E56-A56F-D1A601E6D098}" type="presOf" srcId="{B7A53124-84E4-4CD2-9185-D5C300188F3E}" destId="{BEAFCA03-27EE-4857-AFFC-CFBAE01B2BAB}" srcOrd="0" destOrd="0" presId="urn:microsoft.com/office/officeart/2008/layout/RadialCluster"/>
    <dgm:cxn modelId="{2D0DBCE2-8DD0-4D29-AD33-E2ED5E33FA17}" type="presOf" srcId="{B0528C05-3F59-40B2-99BF-8D9C062832F4}" destId="{5A626370-4541-4154-9304-5B0C993999A3}" srcOrd="0" destOrd="0" presId="urn:microsoft.com/office/officeart/2008/layout/RadialCluster"/>
    <dgm:cxn modelId="{34112808-33B1-4429-B85B-771D570BFF07}" type="presOf" srcId="{9FC09E3F-A24F-4398-B0A9-0B4FD00B70B8}" destId="{0FB514B8-DE99-49BF-820C-496174D93D3D}" srcOrd="0" destOrd="0" presId="urn:microsoft.com/office/officeart/2008/layout/RadialCluster"/>
    <dgm:cxn modelId="{AE839C87-CB01-4DA1-9054-2F10944ED8A6}" srcId="{B389589C-7572-473B-9B05-87A95F2F920A}" destId="{B7A53124-84E4-4CD2-9185-D5C300188F3E}" srcOrd="3" destOrd="0" parTransId="{98F4DB0E-F930-4B0D-BBFA-60C483D640D9}" sibTransId="{5199CB2E-CDEC-4B3F-970C-98C35AECE6DB}"/>
    <dgm:cxn modelId="{150DE1F6-87FF-4606-986A-1AF2D9E5E7E1}" type="presOf" srcId="{20B43F69-B481-486B-87EA-09B0257C53E7}" destId="{7D9A6B71-45D6-47BD-8634-0C1F644B92BE}" srcOrd="0" destOrd="0" presId="urn:microsoft.com/office/officeart/2008/layout/RadialCluster"/>
    <dgm:cxn modelId="{E6626FA2-3F86-47B6-8D07-B00E675061EF}" srcId="{B389589C-7572-473B-9B05-87A95F2F920A}" destId="{B0528C05-3F59-40B2-99BF-8D9C062832F4}" srcOrd="2" destOrd="0" parTransId="{9FC09E3F-A24F-4398-B0A9-0B4FD00B70B8}" sibTransId="{CBBF71D4-DBA3-49EF-B420-AF1F8E957C43}"/>
    <dgm:cxn modelId="{B2D5BCEB-3A5B-45E5-9AD1-C72A01E4DD66}" type="presParOf" srcId="{21CC5826-31B4-45EA-A552-2BB5EDCE0890}" destId="{8F03D40E-B711-4D96-8B2C-E3E7702A27C5}" srcOrd="0" destOrd="0" presId="urn:microsoft.com/office/officeart/2008/layout/RadialCluster"/>
    <dgm:cxn modelId="{56587139-BE64-4430-80EF-4A9F8395DE4C}" type="presParOf" srcId="{8F03D40E-B711-4D96-8B2C-E3E7702A27C5}" destId="{5A355F8C-209C-422F-A6D0-2E7DAF04E27C}" srcOrd="0" destOrd="0" presId="urn:microsoft.com/office/officeart/2008/layout/RadialCluster"/>
    <dgm:cxn modelId="{9CD21EDB-2F51-400B-8299-3CE5A0BCAD5B}" type="presParOf" srcId="{8F03D40E-B711-4D96-8B2C-E3E7702A27C5}" destId="{43108E03-E3DD-496B-B52C-C4581BAB2A83}" srcOrd="1" destOrd="0" presId="urn:microsoft.com/office/officeart/2008/layout/RadialCluster"/>
    <dgm:cxn modelId="{F2B9F063-2975-415C-885A-5548A56B10CE}" type="presParOf" srcId="{8F03D40E-B711-4D96-8B2C-E3E7702A27C5}" destId="{7D9A6B71-45D6-47BD-8634-0C1F644B92BE}" srcOrd="2" destOrd="0" presId="urn:microsoft.com/office/officeart/2008/layout/RadialCluster"/>
    <dgm:cxn modelId="{52EA733F-9533-4297-B543-6DCA166CF2D6}" type="presParOf" srcId="{8F03D40E-B711-4D96-8B2C-E3E7702A27C5}" destId="{DA48CB3A-0784-4B12-BC7A-EFC925B575FA}" srcOrd="3" destOrd="0" presId="urn:microsoft.com/office/officeart/2008/layout/RadialCluster"/>
    <dgm:cxn modelId="{83C4FEEE-855D-4887-A785-17046869D257}" type="presParOf" srcId="{8F03D40E-B711-4D96-8B2C-E3E7702A27C5}" destId="{950C80D4-1EDB-4866-B3BE-C0EC213DC207}" srcOrd="4" destOrd="0" presId="urn:microsoft.com/office/officeart/2008/layout/RadialCluster"/>
    <dgm:cxn modelId="{10A45903-B4A8-4C6A-9716-B74910EFEFB8}" type="presParOf" srcId="{8F03D40E-B711-4D96-8B2C-E3E7702A27C5}" destId="{0FB514B8-DE99-49BF-820C-496174D93D3D}" srcOrd="5" destOrd="0" presId="urn:microsoft.com/office/officeart/2008/layout/RadialCluster"/>
    <dgm:cxn modelId="{83DB8B09-3690-4B10-9A8A-A2833D78D3CB}" type="presParOf" srcId="{8F03D40E-B711-4D96-8B2C-E3E7702A27C5}" destId="{5A626370-4541-4154-9304-5B0C993999A3}" srcOrd="6" destOrd="0" presId="urn:microsoft.com/office/officeart/2008/layout/RadialCluster"/>
    <dgm:cxn modelId="{17552120-10CC-4E73-8F9A-0E9D51FC3C3C}" type="presParOf" srcId="{8F03D40E-B711-4D96-8B2C-E3E7702A27C5}" destId="{2C30263B-A07A-4C90-BE48-CD06D24C7729}" srcOrd="7" destOrd="0" presId="urn:microsoft.com/office/officeart/2008/layout/RadialCluster"/>
    <dgm:cxn modelId="{383D3727-1A2F-411A-B9E0-E941E8AA9E57}" type="presParOf" srcId="{8F03D40E-B711-4D96-8B2C-E3E7702A27C5}" destId="{BEAFCA03-27EE-4857-AFFC-CFBAE01B2BAB}" srcOrd="8" destOrd="0" presId="urn:microsoft.com/office/officeart/2008/layout/RadialCluster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A94431-38E1-41E2-A91F-96728F904B9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9589C-7572-473B-9B05-87A95F2F920A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Job</a:t>
          </a:r>
        </a:p>
      </dgm:t>
    </dgm:pt>
    <dgm:pt modelId="{CAAA66AE-93E7-46FA-96CF-314072E70C32}" type="parTrans" cxnId="{8D9E9871-7E7B-452F-BE16-4B37039E19D0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4CB05B5-040B-4EEF-8F2A-AE145AB61C20}" type="sibTrans" cxnId="{8D9E9871-7E7B-452F-BE16-4B37039E19D0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0B43F69-B481-486B-87EA-09B0257C53E7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>
              <a:solidFill>
                <a:srgbClr val="002060"/>
              </a:solidFill>
            </a:rPr>
            <a:t>1</a:t>
          </a:r>
          <a:r>
            <a:rPr lang="en-US" sz="2000" b="1" dirty="0">
              <a:solidFill>
                <a:srgbClr val="002060"/>
              </a:solidFill>
            </a:rPr>
            <a:t> Getting ready</a:t>
          </a:r>
        </a:p>
      </dgm:t>
    </dgm:pt>
    <dgm:pt modelId="{C793B638-3A9B-494D-A67E-BBF0DFD8FBD6}" type="parTrans" cxnId="{39509D64-B7F8-45E5-BBDD-687C535D403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E349651-8EB0-4CCA-9A58-D1303018C0D3}" type="sibTrans" cxnId="{39509D64-B7F8-45E5-BBDD-687C535D403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ED4378B6-4498-4931-8001-B925ABB6E077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Networking</a:t>
          </a:r>
        </a:p>
      </dgm:t>
    </dgm:pt>
    <dgm:pt modelId="{83A8C454-248A-40CC-BB11-B25B0FA6AFDD}" type="parTrans" cxnId="{1964D18B-12F8-42DD-8A8A-6752BB1F89B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A2685A95-888A-4421-B788-7BA7A5D9A916}" type="sibTrans" cxnId="{1964D18B-12F8-42DD-8A8A-6752BB1F89B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2D9ADCB-F1E8-4CCC-99F1-804A6BEE4D67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Finding</a:t>
          </a:r>
        </a:p>
      </dgm:t>
    </dgm:pt>
    <dgm:pt modelId="{59242B6B-F7EC-48A4-8A7E-406BA678875C}" type="parTrans" cxnId="{297F90C2-8031-4B04-8504-01B1B0C459AC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FBBCABE-07FB-4A51-ADCD-C4B1F1399B5D}" type="sibTrans" cxnId="{297F90C2-8031-4B04-8504-01B1B0C459AC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B0528C05-3F59-40B2-99BF-8D9C062832F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3</a:t>
          </a:r>
          <a:r>
            <a:rPr lang="en-US" sz="2000" b="1" dirty="0">
              <a:solidFill>
                <a:srgbClr val="002060"/>
              </a:solidFill>
            </a:rPr>
            <a:t> Applying</a:t>
          </a:r>
        </a:p>
      </dgm:t>
    </dgm:pt>
    <dgm:pt modelId="{9FC09E3F-A24F-4398-B0A9-0B4FD00B70B8}" type="parTrans" cxnId="{E6626FA2-3F86-47B6-8D07-B00E675061E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CBBF71D4-DBA3-49EF-B420-AF1F8E957C43}" type="sibTrans" cxnId="{E6626FA2-3F86-47B6-8D07-B00E675061E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7FDCED9-3FF8-484E-954E-D1190F95C37A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Application letter</a:t>
          </a:r>
        </a:p>
      </dgm:t>
    </dgm:pt>
    <dgm:pt modelId="{24B47900-22A3-4866-AF80-F174E042D664}" type="parTrans" cxnId="{72B195C7-8E1B-4AFC-9E1E-24EDB3327252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94C06668-7A96-4C1D-B517-49C68B5C3FA5}" type="sibTrans" cxnId="{72B195C7-8E1B-4AFC-9E1E-24EDB3327252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A278E6D2-2247-46DB-85D8-839F4D0868A3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References</a:t>
          </a:r>
        </a:p>
      </dgm:t>
    </dgm:pt>
    <dgm:pt modelId="{7188A05E-048D-49F5-9C7C-606179002019}" type="parTrans" cxnId="{AD367064-A785-4578-9C87-48BE41CBA9F4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E142555F-9D86-4B47-885F-E50FFFA4AA7B}" type="sibTrans" cxnId="{AD367064-A785-4578-9C87-48BE41CBA9F4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48074AF-2564-4DC0-86A5-51259EF2BAB7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Interviewing</a:t>
          </a:r>
        </a:p>
      </dgm:t>
    </dgm:pt>
    <dgm:pt modelId="{698CD75F-5E00-483A-9A26-BAAD1CE9E325}" type="parTrans" cxnId="{0F974FE1-5CBC-401D-A049-545658DEEF95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F5D6235-6FF4-422C-90E9-A00EAB42D53E}" type="sibTrans" cxnId="{0F974FE1-5CBC-401D-A049-545658DEEF95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2CFA956-B31D-4AAC-90C9-A3E45105800E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Follow-up</a:t>
          </a:r>
        </a:p>
      </dgm:t>
    </dgm:pt>
    <dgm:pt modelId="{1C24BE4F-10DC-437F-9858-D6532AFE8D04}" type="parTrans" cxnId="{0656AB6C-4DCE-4FD8-8983-61FE6FAF5C09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8CDE2F7-82F4-44EE-B967-1BE042161DE0}" type="sibTrans" cxnId="{0656AB6C-4DCE-4FD8-8983-61FE6FAF5C09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130081E-8453-408D-AFE6-D7E20F7B8829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 Resume</a:t>
          </a:r>
        </a:p>
      </dgm:t>
    </dgm:pt>
    <dgm:pt modelId="{7C45AF4F-77E9-4B9F-B8F9-778A45BBE6CA}" type="parTrans" cxnId="{5F2ACC3A-C892-4C7B-9BCC-FA21B84CBDB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1FED7B93-0CD8-444F-A5E0-9C376C8D92E3}" type="sibTrans" cxnId="{5F2ACC3A-C892-4C7B-9BCC-FA21B84CBDB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70B9B7B5-0272-4813-84E5-EE14DAF309F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2</a:t>
          </a:r>
          <a:r>
            <a:rPr lang="en-US" sz="2000" b="1" dirty="0">
              <a:solidFill>
                <a:srgbClr val="002060"/>
              </a:solidFill>
            </a:rPr>
            <a:t> Pursuing</a:t>
          </a:r>
        </a:p>
      </dgm:t>
    </dgm:pt>
    <dgm:pt modelId="{E020561F-CAD9-442D-AC40-AD8C7D43C3CE}" type="parTrans" cxnId="{F592EDEF-7741-4A69-BB1F-C4AC2810091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80B3161-7BC0-467C-A1CC-5320B51954D8}" type="sibTrans" cxnId="{F592EDEF-7741-4A69-BB1F-C4AC2810091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B7A53124-84E4-4CD2-9185-D5C300188F3E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4</a:t>
          </a:r>
          <a:r>
            <a:rPr lang="en-US" sz="2000" b="1" dirty="0">
              <a:solidFill>
                <a:srgbClr val="002060"/>
              </a:solidFill>
            </a:rPr>
            <a:t> Convincing</a:t>
          </a:r>
        </a:p>
      </dgm:t>
    </dgm:pt>
    <dgm:pt modelId="{98F4DB0E-F930-4B0D-BBFA-60C483D640D9}" type="parTrans" cxnId="{AE839C87-CB01-4DA1-9054-2F10944ED8A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199CB2E-CDEC-4B3F-970C-98C35AECE6DB}" type="sibTrans" cxnId="{AE839C87-CB01-4DA1-9054-2F10944ED8A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7BE02A3B-1CBA-49D8-A808-218B44D74C13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Criteria</a:t>
          </a:r>
        </a:p>
      </dgm:t>
    </dgm:pt>
    <dgm:pt modelId="{8C674A2C-3AF3-42C7-88E2-7B23F64438C6}" type="parTrans" cxnId="{0F1C4811-0742-47DD-85D9-A8A8C6897F7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702BCAA9-8DBA-4500-93D7-4A3BA4EEF81A}" type="sibTrans" cxnId="{0F1C4811-0742-47DD-85D9-A8A8C6897F7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81028059-C065-46A4-A507-3A2143AA5200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Informational Interviews</a:t>
          </a:r>
        </a:p>
      </dgm:t>
    </dgm:pt>
    <dgm:pt modelId="{FA15DDED-DD71-4A05-9696-D35AF4BAF6DF}" type="parTrans" cxnId="{B827DE41-F452-4E17-8C52-AC581EF7AE2E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1534C2B3-04B4-499A-8672-E7F68D3C1F3C}" type="sibTrans" cxnId="{B827DE41-F452-4E17-8C52-AC581EF7AE2E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32B2E1E-8C77-4C37-908C-A52F8A44EADD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Resume adjustment</a:t>
          </a:r>
        </a:p>
      </dgm:t>
    </dgm:pt>
    <dgm:pt modelId="{286136EC-F5A4-443E-8727-EF6692A75C8D}" type="parTrans" cxnId="{22ADF270-86DF-4B51-9D6A-15B92B5C1E17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CF4D63E-0301-4C72-8E15-D64DEF51B2CE}" type="sibTrans" cxnId="{22ADF270-86DF-4B51-9D6A-15B92B5C1E17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1CC5826-31B4-45EA-A552-2BB5EDCE0890}" type="pres">
      <dgm:prSet presAssocID="{99A94431-38E1-41E2-A91F-96728F904B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61B117-2BFF-4A40-AA50-3B2DEE312931}" type="pres">
      <dgm:prSet presAssocID="{B389589C-7572-473B-9B05-87A95F2F920A}" presName="textCenter" presStyleLbl="node1" presStyleIdx="0" presStyleCnt="15"/>
      <dgm:spPr/>
      <dgm:t>
        <a:bodyPr/>
        <a:lstStyle/>
        <a:p>
          <a:endParaRPr lang="en-US"/>
        </a:p>
      </dgm:t>
    </dgm:pt>
    <dgm:pt modelId="{693E53A2-E303-43F0-82C8-D5C6207B839D}" type="pres">
      <dgm:prSet presAssocID="{B389589C-7572-473B-9B05-87A95F2F920A}" presName="cycle_1" presStyleCnt="0"/>
      <dgm:spPr/>
    </dgm:pt>
    <dgm:pt modelId="{8C5C8BE6-183F-4B4C-BAE4-66B27D1667FC}" type="pres">
      <dgm:prSet presAssocID="{20B43F69-B481-486B-87EA-09B0257C53E7}" presName="childCenter1" presStyleLbl="node1" presStyleIdx="1" presStyleCnt="15" custScaleX="191797"/>
      <dgm:spPr/>
      <dgm:t>
        <a:bodyPr/>
        <a:lstStyle/>
        <a:p>
          <a:endParaRPr lang="en-US"/>
        </a:p>
      </dgm:t>
    </dgm:pt>
    <dgm:pt modelId="{22692571-C025-4009-AAE4-BCBA2A13BF8D}" type="pres">
      <dgm:prSet presAssocID="{8C674A2C-3AF3-42C7-88E2-7B23F64438C6}" presName="Name141" presStyleLbl="parChTrans1D3" presStyleIdx="0" presStyleCnt="10"/>
      <dgm:spPr/>
      <dgm:t>
        <a:bodyPr/>
        <a:lstStyle/>
        <a:p>
          <a:endParaRPr lang="en-US"/>
        </a:p>
      </dgm:t>
    </dgm:pt>
    <dgm:pt modelId="{85F9982D-752E-44C6-BACC-E290B7B8AA7C}" type="pres">
      <dgm:prSet presAssocID="{7BE02A3B-1CBA-49D8-A808-218B44D74C13}" presName="text1" presStyleLbl="node1" presStyleIdx="2" presStyleCnt="15" custScaleX="188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92858-0149-4AD6-B565-D0BC5EED4820}" type="pres">
      <dgm:prSet presAssocID="{7C45AF4F-77E9-4B9F-B8F9-778A45BBE6CA}" presName="Name141" presStyleLbl="parChTrans1D3" presStyleIdx="1" presStyleCnt="10"/>
      <dgm:spPr/>
      <dgm:t>
        <a:bodyPr/>
        <a:lstStyle/>
        <a:p>
          <a:endParaRPr lang="en-US"/>
        </a:p>
      </dgm:t>
    </dgm:pt>
    <dgm:pt modelId="{EE68BC32-EE25-4665-9F74-8EB4DC39A093}" type="pres">
      <dgm:prSet presAssocID="{2130081E-8453-408D-AFE6-D7E20F7B8829}" presName="text1" presStyleLbl="node1" presStyleIdx="3" presStyleCnt="15" custScaleX="182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46C37-E947-43D7-AD26-E9D462A12FF7}" type="pres">
      <dgm:prSet presAssocID="{C793B638-3A9B-494D-A67E-BBF0DFD8FBD6}" presName="Name144" presStyleLbl="parChTrans1D2" presStyleIdx="0" presStyleCnt="4"/>
      <dgm:spPr/>
      <dgm:t>
        <a:bodyPr/>
        <a:lstStyle/>
        <a:p>
          <a:endParaRPr lang="en-US"/>
        </a:p>
      </dgm:t>
    </dgm:pt>
    <dgm:pt modelId="{6EA4F87E-77E5-4E1F-8981-051757DAE801}" type="pres">
      <dgm:prSet presAssocID="{B389589C-7572-473B-9B05-87A95F2F920A}" presName="cycle_2" presStyleCnt="0"/>
      <dgm:spPr/>
    </dgm:pt>
    <dgm:pt modelId="{59942661-1019-44CB-8707-ECEEAD7C50DB}" type="pres">
      <dgm:prSet presAssocID="{70B9B7B5-0272-4813-84E5-EE14DAF309F4}" presName="childCenter2" presStyleLbl="node1" presStyleIdx="4" presStyleCnt="15" custScaleX="191428" custLinFactNeighborX="10237" custLinFactNeighborY="2079"/>
      <dgm:spPr/>
      <dgm:t>
        <a:bodyPr/>
        <a:lstStyle/>
        <a:p>
          <a:endParaRPr lang="en-US"/>
        </a:p>
      </dgm:t>
    </dgm:pt>
    <dgm:pt modelId="{863F99C4-B19C-4E90-83A8-595E40BCB468}" type="pres">
      <dgm:prSet presAssocID="{FA15DDED-DD71-4A05-9696-D35AF4BAF6DF}" presName="Name218" presStyleLbl="parChTrans1D3" presStyleIdx="2" presStyleCnt="10"/>
      <dgm:spPr/>
      <dgm:t>
        <a:bodyPr/>
        <a:lstStyle/>
        <a:p>
          <a:endParaRPr lang="en-US"/>
        </a:p>
      </dgm:t>
    </dgm:pt>
    <dgm:pt modelId="{49FDA3BC-4097-4D58-AAE0-4DFFA0CE99F2}" type="pres">
      <dgm:prSet presAssocID="{81028059-C065-46A4-A507-3A2143AA5200}" presName="text2" presStyleLbl="node1" presStyleIdx="5" presStyleCnt="15" custScaleX="219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4CB51-72A8-472F-96EC-330CFA773313}" type="pres">
      <dgm:prSet presAssocID="{83A8C454-248A-40CC-BB11-B25B0FA6AFDD}" presName="Name218" presStyleLbl="parChTrans1D3" presStyleIdx="3" presStyleCnt="10"/>
      <dgm:spPr/>
      <dgm:t>
        <a:bodyPr/>
        <a:lstStyle/>
        <a:p>
          <a:endParaRPr lang="en-US"/>
        </a:p>
      </dgm:t>
    </dgm:pt>
    <dgm:pt modelId="{C1F897BF-6424-47FD-815A-0F44A40B1355}" type="pres">
      <dgm:prSet presAssocID="{ED4378B6-4498-4931-8001-B925ABB6E077}" presName="text2" presStyleLbl="node1" presStyleIdx="6" presStyleCnt="15" custScaleX="197373" custRadScaleRad="172796" custRadScaleInc="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35AC3-CCFE-49A8-800A-760FA16D6F9E}" type="pres">
      <dgm:prSet presAssocID="{59242B6B-F7EC-48A4-8A7E-406BA678875C}" presName="Name218" presStyleLbl="parChTrans1D3" presStyleIdx="4" presStyleCnt="10"/>
      <dgm:spPr/>
      <dgm:t>
        <a:bodyPr/>
        <a:lstStyle/>
        <a:p>
          <a:endParaRPr lang="en-US"/>
        </a:p>
      </dgm:t>
    </dgm:pt>
    <dgm:pt modelId="{873F9B32-0B8A-49AE-B0DA-26BA0065578A}" type="pres">
      <dgm:prSet presAssocID="{22D9ADCB-F1E8-4CCC-99F1-804A6BEE4D67}" presName="text2" presStyleLbl="node1" presStyleIdx="7" presStyleCnt="15" custScaleX="181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736F9-59D6-4866-84F1-EDE6BB3F89E5}" type="pres">
      <dgm:prSet presAssocID="{E020561F-CAD9-442D-AC40-AD8C7D43C3CE}" presName="Name221" presStyleLbl="parChTrans1D2" presStyleIdx="1" presStyleCnt="4"/>
      <dgm:spPr/>
      <dgm:t>
        <a:bodyPr/>
        <a:lstStyle/>
        <a:p>
          <a:endParaRPr lang="en-US"/>
        </a:p>
      </dgm:t>
    </dgm:pt>
    <dgm:pt modelId="{9FE38224-89FB-4672-B116-4E3EAB3B110A}" type="pres">
      <dgm:prSet presAssocID="{B389589C-7572-473B-9B05-87A95F2F920A}" presName="cycle_3" presStyleCnt="0"/>
      <dgm:spPr/>
    </dgm:pt>
    <dgm:pt modelId="{336976C6-88A1-42E7-BBF3-F195A250798C}" type="pres">
      <dgm:prSet presAssocID="{B0528C05-3F59-40B2-99BF-8D9C062832F4}" presName="childCenter3" presStyleLbl="node1" presStyleIdx="8" presStyleCnt="15" custScaleX="207788"/>
      <dgm:spPr/>
      <dgm:t>
        <a:bodyPr/>
        <a:lstStyle/>
        <a:p>
          <a:endParaRPr lang="en-US"/>
        </a:p>
      </dgm:t>
    </dgm:pt>
    <dgm:pt modelId="{33A26359-FC4C-4189-A9DD-E1A820BF88C4}" type="pres">
      <dgm:prSet presAssocID="{286136EC-F5A4-443E-8727-EF6692A75C8D}" presName="Name285" presStyleLbl="parChTrans1D3" presStyleIdx="5" presStyleCnt="10"/>
      <dgm:spPr/>
      <dgm:t>
        <a:bodyPr/>
        <a:lstStyle/>
        <a:p>
          <a:endParaRPr lang="en-US"/>
        </a:p>
      </dgm:t>
    </dgm:pt>
    <dgm:pt modelId="{A395D124-7FC1-4648-BD3D-CC76BAA07BCA}" type="pres">
      <dgm:prSet presAssocID="{232B2E1E-8C77-4C37-908C-A52F8A44EADD}" presName="text3" presStyleLbl="node1" presStyleIdx="9" presStyleCnt="15" custScaleX="21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ADE02-F294-4C53-BA34-A657899D56B6}" type="pres">
      <dgm:prSet presAssocID="{24B47900-22A3-4866-AF80-F174E042D664}" presName="Name285" presStyleLbl="parChTrans1D3" presStyleIdx="6" presStyleCnt="10"/>
      <dgm:spPr/>
      <dgm:t>
        <a:bodyPr/>
        <a:lstStyle/>
        <a:p>
          <a:endParaRPr lang="en-US"/>
        </a:p>
      </dgm:t>
    </dgm:pt>
    <dgm:pt modelId="{22962329-72FB-42AD-BC0D-C9370AB51A3A}" type="pres">
      <dgm:prSet presAssocID="{D7FDCED9-3FF8-484E-954E-D1190F95C37A}" presName="text3" presStyleLbl="node1" presStyleIdx="10" presStyleCnt="15" custScaleX="25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5A0E-06EF-451C-890A-4CDA395E974B}" type="pres">
      <dgm:prSet presAssocID="{9FC09E3F-A24F-4398-B0A9-0B4FD00B70B8}" presName="Name288" presStyleLbl="parChTrans1D2" presStyleIdx="2" presStyleCnt="4"/>
      <dgm:spPr/>
      <dgm:t>
        <a:bodyPr/>
        <a:lstStyle/>
        <a:p>
          <a:endParaRPr lang="en-US"/>
        </a:p>
      </dgm:t>
    </dgm:pt>
    <dgm:pt modelId="{84757038-F130-4A25-A5BC-357B4030E543}" type="pres">
      <dgm:prSet presAssocID="{B389589C-7572-473B-9B05-87A95F2F920A}" presName="cycle_4" presStyleCnt="0"/>
      <dgm:spPr/>
    </dgm:pt>
    <dgm:pt modelId="{E63B39BF-B5FD-4315-9CE2-A7C3BAF1B9B2}" type="pres">
      <dgm:prSet presAssocID="{B7A53124-84E4-4CD2-9185-D5C300188F3E}" presName="childCenter4" presStyleLbl="node1" presStyleIdx="11" presStyleCnt="15" custScaleX="217943" custLinFactNeighborX="-10839" custLinFactNeighborY="-3011"/>
      <dgm:spPr/>
      <dgm:t>
        <a:bodyPr/>
        <a:lstStyle/>
        <a:p>
          <a:endParaRPr lang="en-US"/>
        </a:p>
      </dgm:t>
    </dgm:pt>
    <dgm:pt modelId="{71937EA9-C8DA-4BBB-99A2-B33DAEF90591}" type="pres">
      <dgm:prSet presAssocID="{7188A05E-048D-49F5-9C7C-606179002019}" presName="Name342" presStyleLbl="parChTrans1D3" presStyleIdx="7" presStyleCnt="10"/>
      <dgm:spPr/>
      <dgm:t>
        <a:bodyPr/>
        <a:lstStyle/>
        <a:p>
          <a:endParaRPr lang="en-US"/>
        </a:p>
      </dgm:t>
    </dgm:pt>
    <dgm:pt modelId="{3A566CD9-63C7-47B0-9843-69829048A493}" type="pres">
      <dgm:prSet presAssocID="{A278E6D2-2247-46DB-85D8-839F4D0868A3}" presName="text4" presStyleLbl="node1" presStyleIdx="12" presStyleCnt="15" custScaleX="214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5DAC2-D6FE-40DE-A579-2FC8B1E0A108}" type="pres">
      <dgm:prSet presAssocID="{698CD75F-5E00-483A-9A26-BAAD1CE9E325}" presName="Name342" presStyleLbl="parChTrans1D3" presStyleIdx="8" presStyleCnt="10"/>
      <dgm:spPr/>
      <dgm:t>
        <a:bodyPr/>
        <a:lstStyle/>
        <a:p>
          <a:endParaRPr lang="en-US"/>
        </a:p>
      </dgm:t>
    </dgm:pt>
    <dgm:pt modelId="{78C61B0F-0E41-4DC0-9CA2-9BA7C609FB06}" type="pres">
      <dgm:prSet presAssocID="{D48074AF-2564-4DC0-86A5-51259EF2BAB7}" presName="text4" presStyleLbl="node1" presStyleIdx="13" presStyleCnt="15" custScaleX="208956" custRadScaleRad="178349" custRadScaleInc="2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2CF9-7F1C-48AF-8C33-2F15E089230F}" type="pres">
      <dgm:prSet presAssocID="{1C24BE4F-10DC-437F-9858-D6532AFE8D04}" presName="Name342" presStyleLbl="parChTrans1D3" presStyleIdx="9" presStyleCnt="10"/>
      <dgm:spPr/>
      <dgm:t>
        <a:bodyPr/>
        <a:lstStyle/>
        <a:p>
          <a:endParaRPr lang="en-US"/>
        </a:p>
      </dgm:t>
    </dgm:pt>
    <dgm:pt modelId="{900660DB-D05B-4838-97B0-00AFC7E46B4B}" type="pres">
      <dgm:prSet presAssocID="{D2CFA956-B31D-4AAC-90C9-A3E45105800E}" presName="text4" presStyleLbl="node1" presStyleIdx="14" presStyleCnt="15" custScaleX="19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202F0-D804-449C-9566-8DCC98734E85}" type="pres">
      <dgm:prSet presAssocID="{98F4DB0E-F930-4B0D-BBFA-60C483D640D9}" presName="Name345" presStyleLbl="parChTrans1D2" presStyleIdx="3" presStyleCnt="4"/>
      <dgm:spPr/>
      <dgm:t>
        <a:bodyPr/>
        <a:lstStyle/>
        <a:p>
          <a:endParaRPr lang="en-US"/>
        </a:p>
      </dgm:t>
    </dgm:pt>
  </dgm:ptLst>
  <dgm:cxnLst>
    <dgm:cxn modelId="{2086FB16-9B8A-4904-B39B-9B00E45C0CA4}" type="presOf" srcId="{D7FDCED9-3FF8-484E-954E-D1190F95C37A}" destId="{22962329-72FB-42AD-BC0D-C9370AB51A3A}" srcOrd="0" destOrd="0" presId="urn:microsoft.com/office/officeart/2008/layout/RadialCluster"/>
    <dgm:cxn modelId="{0F75E5E1-D9FB-4AC5-A903-804984FA0159}" type="presOf" srcId="{D48074AF-2564-4DC0-86A5-51259EF2BAB7}" destId="{78C61B0F-0E41-4DC0-9CA2-9BA7C609FB06}" srcOrd="0" destOrd="0" presId="urn:microsoft.com/office/officeart/2008/layout/RadialCluster"/>
    <dgm:cxn modelId="{1416F2E3-2541-477B-8984-989AE7AFE689}" type="presOf" srcId="{C793B638-3A9B-494D-A67E-BBF0DFD8FBD6}" destId="{66F46C37-E947-43D7-AD26-E9D462A12FF7}" srcOrd="0" destOrd="0" presId="urn:microsoft.com/office/officeart/2008/layout/RadialCluster"/>
    <dgm:cxn modelId="{690EAA24-1CA8-48D3-A063-4A6836A06A2C}" type="presOf" srcId="{1C24BE4F-10DC-437F-9858-D6532AFE8D04}" destId="{464E2CF9-7F1C-48AF-8C33-2F15E089230F}" srcOrd="0" destOrd="0" presId="urn:microsoft.com/office/officeart/2008/layout/RadialCluster"/>
    <dgm:cxn modelId="{DA35CCAC-B902-452D-B03E-392051165EA0}" type="presOf" srcId="{24B47900-22A3-4866-AF80-F174E042D664}" destId="{A60ADE02-F294-4C53-BA34-A657899D56B6}" srcOrd="0" destOrd="0" presId="urn:microsoft.com/office/officeart/2008/layout/RadialCluster"/>
    <dgm:cxn modelId="{22ADF270-86DF-4B51-9D6A-15B92B5C1E17}" srcId="{B0528C05-3F59-40B2-99BF-8D9C062832F4}" destId="{232B2E1E-8C77-4C37-908C-A52F8A44EADD}" srcOrd="0" destOrd="0" parTransId="{286136EC-F5A4-443E-8727-EF6692A75C8D}" sibTransId="{2CF4D63E-0301-4C72-8E15-D64DEF51B2CE}"/>
    <dgm:cxn modelId="{5F2ACC3A-C892-4C7B-9BCC-FA21B84CBDBB}" srcId="{20B43F69-B481-486B-87EA-09B0257C53E7}" destId="{2130081E-8453-408D-AFE6-D7E20F7B8829}" srcOrd="1" destOrd="0" parTransId="{7C45AF4F-77E9-4B9F-B8F9-778A45BBE6CA}" sibTransId="{1FED7B93-0CD8-444F-A5E0-9C376C8D92E3}"/>
    <dgm:cxn modelId="{9162DDE2-CBB7-4046-9765-1BBF77C200DC}" type="presOf" srcId="{99A94431-38E1-41E2-A91F-96728F904B96}" destId="{21CC5826-31B4-45EA-A552-2BB5EDCE0890}" srcOrd="0" destOrd="0" presId="urn:microsoft.com/office/officeart/2008/layout/RadialCluster"/>
    <dgm:cxn modelId="{29F87B31-C56A-4540-8686-C7BFFFD51B67}" type="presOf" srcId="{2130081E-8453-408D-AFE6-D7E20F7B8829}" destId="{EE68BC32-EE25-4665-9F74-8EB4DC39A093}" srcOrd="0" destOrd="0" presId="urn:microsoft.com/office/officeart/2008/layout/RadialCluster"/>
    <dgm:cxn modelId="{7E5F3590-11FE-4741-A0AB-9617DD1B7760}" type="presOf" srcId="{22D9ADCB-F1E8-4CCC-99F1-804A6BEE4D67}" destId="{873F9B32-0B8A-49AE-B0DA-26BA0065578A}" srcOrd="0" destOrd="0" presId="urn:microsoft.com/office/officeart/2008/layout/RadialCluster"/>
    <dgm:cxn modelId="{949DAB5E-673D-42C2-91CC-D76CADA528DA}" type="presOf" srcId="{FA15DDED-DD71-4A05-9696-D35AF4BAF6DF}" destId="{863F99C4-B19C-4E90-83A8-595E40BCB468}" srcOrd="0" destOrd="0" presId="urn:microsoft.com/office/officeart/2008/layout/RadialCluster"/>
    <dgm:cxn modelId="{0F1C4811-0742-47DD-85D9-A8A8C6897F76}" srcId="{20B43F69-B481-486B-87EA-09B0257C53E7}" destId="{7BE02A3B-1CBA-49D8-A808-218B44D74C13}" srcOrd="0" destOrd="0" parTransId="{8C674A2C-3AF3-42C7-88E2-7B23F64438C6}" sibTransId="{702BCAA9-8DBA-4500-93D7-4A3BA4EEF81A}"/>
    <dgm:cxn modelId="{1964D18B-12F8-42DD-8A8A-6752BB1F89BF}" srcId="{70B9B7B5-0272-4813-84E5-EE14DAF309F4}" destId="{ED4378B6-4498-4931-8001-B925ABB6E077}" srcOrd="1" destOrd="0" parTransId="{83A8C454-248A-40CC-BB11-B25B0FA6AFDD}" sibTransId="{A2685A95-888A-4421-B788-7BA7A5D9A916}"/>
    <dgm:cxn modelId="{319A885C-C251-4CEA-B80B-0DB5B4C1D06C}" type="presOf" srcId="{20B43F69-B481-486B-87EA-09B0257C53E7}" destId="{8C5C8BE6-183F-4B4C-BAE4-66B27D1667FC}" srcOrd="0" destOrd="0" presId="urn:microsoft.com/office/officeart/2008/layout/RadialCluster"/>
    <dgm:cxn modelId="{5828EC68-73DD-442A-B4A5-16916648CF67}" type="presOf" srcId="{698CD75F-5E00-483A-9A26-BAAD1CE9E325}" destId="{0D85DAC2-D6FE-40DE-A579-2FC8B1E0A108}" srcOrd="0" destOrd="0" presId="urn:microsoft.com/office/officeart/2008/layout/RadialCluster"/>
    <dgm:cxn modelId="{72B195C7-8E1B-4AFC-9E1E-24EDB3327252}" srcId="{B0528C05-3F59-40B2-99BF-8D9C062832F4}" destId="{D7FDCED9-3FF8-484E-954E-D1190F95C37A}" srcOrd="1" destOrd="0" parTransId="{24B47900-22A3-4866-AF80-F174E042D664}" sibTransId="{94C06668-7A96-4C1D-B517-49C68B5C3FA5}"/>
    <dgm:cxn modelId="{AD367064-A785-4578-9C87-48BE41CBA9F4}" srcId="{B7A53124-84E4-4CD2-9185-D5C300188F3E}" destId="{A278E6D2-2247-46DB-85D8-839F4D0868A3}" srcOrd="0" destOrd="0" parTransId="{7188A05E-048D-49F5-9C7C-606179002019}" sibTransId="{E142555F-9D86-4B47-885F-E50FFFA4AA7B}"/>
    <dgm:cxn modelId="{E6626FA2-3F86-47B6-8D07-B00E675061EF}" srcId="{B389589C-7572-473B-9B05-87A95F2F920A}" destId="{B0528C05-3F59-40B2-99BF-8D9C062832F4}" srcOrd="2" destOrd="0" parTransId="{9FC09E3F-A24F-4398-B0A9-0B4FD00B70B8}" sibTransId="{CBBF71D4-DBA3-49EF-B420-AF1F8E957C43}"/>
    <dgm:cxn modelId="{BB99C7CF-23BD-49F6-AFDA-80181D883D22}" type="presOf" srcId="{E020561F-CAD9-442D-AC40-AD8C7D43C3CE}" destId="{108736F9-59D6-4866-84F1-EDE6BB3F89E5}" srcOrd="0" destOrd="0" presId="urn:microsoft.com/office/officeart/2008/layout/RadialCluster"/>
    <dgm:cxn modelId="{D05A7C2B-5FC6-44D2-996B-639910B7C8F7}" type="presOf" srcId="{7BE02A3B-1CBA-49D8-A808-218B44D74C13}" destId="{85F9982D-752E-44C6-BACC-E290B7B8AA7C}" srcOrd="0" destOrd="0" presId="urn:microsoft.com/office/officeart/2008/layout/RadialCluster"/>
    <dgm:cxn modelId="{B827DE41-F452-4E17-8C52-AC581EF7AE2E}" srcId="{70B9B7B5-0272-4813-84E5-EE14DAF309F4}" destId="{81028059-C065-46A4-A507-3A2143AA5200}" srcOrd="0" destOrd="0" parTransId="{FA15DDED-DD71-4A05-9696-D35AF4BAF6DF}" sibTransId="{1534C2B3-04B4-499A-8672-E7F68D3C1F3C}"/>
    <dgm:cxn modelId="{7E1F6DB8-4BAA-4E24-A6A5-82DD24BCD1D1}" type="presOf" srcId="{286136EC-F5A4-443E-8727-EF6692A75C8D}" destId="{33A26359-FC4C-4189-A9DD-E1A820BF88C4}" srcOrd="0" destOrd="0" presId="urn:microsoft.com/office/officeart/2008/layout/RadialCluster"/>
    <dgm:cxn modelId="{0656AB6C-4DCE-4FD8-8983-61FE6FAF5C09}" srcId="{B7A53124-84E4-4CD2-9185-D5C300188F3E}" destId="{D2CFA956-B31D-4AAC-90C9-A3E45105800E}" srcOrd="2" destOrd="0" parTransId="{1C24BE4F-10DC-437F-9858-D6532AFE8D04}" sibTransId="{28CDE2F7-82F4-44EE-B967-1BE042161DE0}"/>
    <dgm:cxn modelId="{EBA2F12F-53FC-4EE1-9DAD-A903581BBEB4}" type="presOf" srcId="{59242B6B-F7EC-48A4-8A7E-406BA678875C}" destId="{D7F35AC3-CCFE-49A8-800A-760FA16D6F9E}" srcOrd="0" destOrd="0" presId="urn:microsoft.com/office/officeart/2008/layout/RadialCluster"/>
    <dgm:cxn modelId="{A36A2A28-B188-4D8F-BBB0-07D6AA55AC36}" type="presOf" srcId="{D2CFA956-B31D-4AAC-90C9-A3E45105800E}" destId="{900660DB-D05B-4838-97B0-00AFC7E46B4B}" srcOrd="0" destOrd="0" presId="urn:microsoft.com/office/officeart/2008/layout/RadialCluster"/>
    <dgm:cxn modelId="{3FC785B0-47D9-4A6E-B2F6-57147EE1090A}" type="presOf" srcId="{232B2E1E-8C77-4C37-908C-A52F8A44EADD}" destId="{A395D124-7FC1-4648-BD3D-CC76BAA07BCA}" srcOrd="0" destOrd="0" presId="urn:microsoft.com/office/officeart/2008/layout/RadialCluster"/>
    <dgm:cxn modelId="{AD46DA50-ED2A-4936-AB6B-F512FD37CE16}" type="presOf" srcId="{7C45AF4F-77E9-4B9F-B8F9-778A45BBE6CA}" destId="{E6192858-0149-4AD6-B565-D0BC5EED4820}" srcOrd="0" destOrd="0" presId="urn:microsoft.com/office/officeart/2008/layout/RadialCluster"/>
    <dgm:cxn modelId="{8D9E9871-7E7B-452F-BE16-4B37039E19D0}" srcId="{99A94431-38E1-41E2-A91F-96728F904B96}" destId="{B389589C-7572-473B-9B05-87A95F2F920A}" srcOrd="0" destOrd="0" parTransId="{CAAA66AE-93E7-46FA-96CF-314072E70C32}" sibTransId="{54CB05B5-040B-4EEF-8F2A-AE145AB61C20}"/>
    <dgm:cxn modelId="{1615DDA1-B24A-4F08-A99F-51357271CD54}" type="presOf" srcId="{ED4378B6-4498-4931-8001-B925ABB6E077}" destId="{C1F897BF-6424-47FD-815A-0F44A40B1355}" srcOrd="0" destOrd="0" presId="urn:microsoft.com/office/officeart/2008/layout/RadialCluster"/>
    <dgm:cxn modelId="{ECB9C72F-1E87-4836-8833-8F2EA100E644}" type="presOf" srcId="{81028059-C065-46A4-A507-3A2143AA5200}" destId="{49FDA3BC-4097-4D58-AAE0-4DFFA0CE99F2}" srcOrd="0" destOrd="0" presId="urn:microsoft.com/office/officeart/2008/layout/RadialCluster"/>
    <dgm:cxn modelId="{21A1F256-A458-4E17-829C-673D09A2AF61}" type="presOf" srcId="{70B9B7B5-0272-4813-84E5-EE14DAF309F4}" destId="{59942661-1019-44CB-8707-ECEEAD7C50DB}" srcOrd="0" destOrd="0" presId="urn:microsoft.com/office/officeart/2008/layout/RadialCluster"/>
    <dgm:cxn modelId="{F688C06B-7B80-4635-BCBE-B54F07DBE132}" type="presOf" srcId="{7188A05E-048D-49F5-9C7C-606179002019}" destId="{71937EA9-C8DA-4BBB-99A2-B33DAEF90591}" srcOrd="0" destOrd="0" presId="urn:microsoft.com/office/officeart/2008/layout/RadialCluster"/>
    <dgm:cxn modelId="{0F974FE1-5CBC-401D-A049-545658DEEF95}" srcId="{B7A53124-84E4-4CD2-9185-D5C300188F3E}" destId="{D48074AF-2564-4DC0-86A5-51259EF2BAB7}" srcOrd="1" destOrd="0" parTransId="{698CD75F-5E00-483A-9A26-BAAD1CE9E325}" sibTransId="{5F5D6235-6FF4-422C-90E9-A00EAB42D53E}"/>
    <dgm:cxn modelId="{9CEED5F0-29B6-4CFA-AADD-06C0466B21F0}" type="presOf" srcId="{B0528C05-3F59-40B2-99BF-8D9C062832F4}" destId="{336976C6-88A1-42E7-BBF3-F195A250798C}" srcOrd="0" destOrd="0" presId="urn:microsoft.com/office/officeart/2008/layout/RadialCluster"/>
    <dgm:cxn modelId="{56104170-8840-4A9E-8675-2B07F853FAD9}" type="presOf" srcId="{8C674A2C-3AF3-42C7-88E2-7B23F64438C6}" destId="{22692571-C025-4009-AAE4-BCBA2A13BF8D}" srcOrd="0" destOrd="0" presId="urn:microsoft.com/office/officeart/2008/layout/RadialCluster"/>
    <dgm:cxn modelId="{AE839C87-CB01-4DA1-9054-2F10944ED8A6}" srcId="{B389589C-7572-473B-9B05-87A95F2F920A}" destId="{B7A53124-84E4-4CD2-9185-D5C300188F3E}" srcOrd="3" destOrd="0" parTransId="{98F4DB0E-F930-4B0D-BBFA-60C483D640D9}" sibTransId="{5199CB2E-CDEC-4B3F-970C-98C35AECE6DB}"/>
    <dgm:cxn modelId="{A67C8140-6253-4F29-882F-214E9B9F2A73}" type="presOf" srcId="{83A8C454-248A-40CC-BB11-B25B0FA6AFDD}" destId="{F124CB51-72A8-472F-96EC-330CFA773313}" srcOrd="0" destOrd="0" presId="urn:microsoft.com/office/officeart/2008/layout/RadialCluster"/>
    <dgm:cxn modelId="{82F056D3-B045-401C-A9D1-7B7007F00657}" type="presOf" srcId="{B389589C-7572-473B-9B05-87A95F2F920A}" destId="{5661B117-2BFF-4A40-AA50-3B2DEE312931}" srcOrd="0" destOrd="0" presId="urn:microsoft.com/office/officeart/2008/layout/RadialCluster"/>
    <dgm:cxn modelId="{17568528-344D-48DE-82C7-FFCBDAC0CEEF}" type="presOf" srcId="{9FC09E3F-A24F-4398-B0A9-0B4FD00B70B8}" destId="{D0605A0E-06EF-451C-890A-4CDA395E974B}" srcOrd="0" destOrd="0" presId="urn:microsoft.com/office/officeart/2008/layout/RadialCluster"/>
    <dgm:cxn modelId="{E104E31E-7FF3-49EC-865A-C57E001AB94C}" type="presOf" srcId="{A278E6D2-2247-46DB-85D8-839F4D0868A3}" destId="{3A566CD9-63C7-47B0-9843-69829048A493}" srcOrd="0" destOrd="0" presId="urn:microsoft.com/office/officeart/2008/layout/RadialCluster"/>
    <dgm:cxn modelId="{39509D64-B7F8-45E5-BBDD-687C535D403B}" srcId="{B389589C-7572-473B-9B05-87A95F2F920A}" destId="{20B43F69-B481-486B-87EA-09B0257C53E7}" srcOrd="0" destOrd="0" parTransId="{C793B638-3A9B-494D-A67E-BBF0DFD8FBD6}" sibTransId="{DE349651-8EB0-4CCA-9A58-D1303018C0D3}"/>
    <dgm:cxn modelId="{297F90C2-8031-4B04-8504-01B1B0C459AC}" srcId="{70B9B7B5-0272-4813-84E5-EE14DAF309F4}" destId="{22D9ADCB-F1E8-4CCC-99F1-804A6BEE4D67}" srcOrd="2" destOrd="0" parTransId="{59242B6B-F7EC-48A4-8A7E-406BA678875C}" sibTransId="{DFBBCABE-07FB-4A51-ADCD-C4B1F1399B5D}"/>
    <dgm:cxn modelId="{1C514714-AD6A-488A-B3F5-10613CBB6D93}" type="presOf" srcId="{98F4DB0E-F930-4B0D-BBFA-60C483D640D9}" destId="{DB7202F0-D804-449C-9566-8DCC98734E85}" srcOrd="0" destOrd="0" presId="urn:microsoft.com/office/officeart/2008/layout/RadialCluster"/>
    <dgm:cxn modelId="{0AC74DCB-1B2E-47BE-810B-5DD136B27069}" type="presOf" srcId="{B7A53124-84E4-4CD2-9185-D5C300188F3E}" destId="{E63B39BF-B5FD-4315-9CE2-A7C3BAF1B9B2}" srcOrd="0" destOrd="0" presId="urn:microsoft.com/office/officeart/2008/layout/RadialCluster"/>
    <dgm:cxn modelId="{F592EDEF-7741-4A69-BB1F-C4AC2810091B}" srcId="{B389589C-7572-473B-9B05-87A95F2F920A}" destId="{70B9B7B5-0272-4813-84E5-EE14DAF309F4}" srcOrd="1" destOrd="0" parTransId="{E020561F-CAD9-442D-AC40-AD8C7D43C3CE}" sibTransId="{D80B3161-7BC0-467C-A1CC-5320B51954D8}"/>
    <dgm:cxn modelId="{99C6F4D1-E295-4EEA-A54F-AE0443D52FB0}" type="presParOf" srcId="{21CC5826-31B4-45EA-A552-2BB5EDCE0890}" destId="{5661B117-2BFF-4A40-AA50-3B2DEE312931}" srcOrd="0" destOrd="0" presId="urn:microsoft.com/office/officeart/2008/layout/RadialCluster"/>
    <dgm:cxn modelId="{5D96AC5B-2FD7-49B1-8FD1-7A91BD889ED0}" type="presParOf" srcId="{21CC5826-31B4-45EA-A552-2BB5EDCE0890}" destId="{693E53A2-E303-43F0-82C8-D5C6207B839D}" srcOrd="1" destOrd="0" presId="urn:microsoft.com/office/officeart/2008/layout/RadialCluster"/>
    <dgm:cxn modelId="{BD7B833B-80EC-4EB8-8CD8-35DD89E01E13}" type="presParOf" srcId="{693E53A2-E303-43F0-82C8-D5C6207B839D}" destId="{8C5C8BE6-183F-4B4C-BAE4-66B27D1667FC}" srcOrd="0" destOrd="0" presId="urn:microsoft.com/office/officeart/2008/layout/RadialCluster"/>
    <dgm:cxn modelId="{E98D6761-450D-487A-BC8F-BC63E38428BD}" type="presParOf" srcId="{693E53A2-E303-43F0-82C8-D5C6207B839D}" destId="{22692571-C025-4009-AAE4-BCBA2A13BF8D}" srcOrd="1" destOrd="0" presId="urn:microsoft.com/office/officeart/2008/layout/RadialCluster"/>
    <dgm:cxn modelId="{8E6FF8B9-3082-4760-84F0-65C2B77BF898}" type="presParOf" srcId="{693E53A2-E303-43F0-82C8-D5C6207B839D}" destId="{85F9982D-752E-44C6-BACC-E290B7B8AA7C}" srcOrd="2" destOrd="0" presId="urn:microsoft.com/office/officeart/2008/layout/RadialCluster"/>
    <dgm:cxn modelId="{4293D857-8B56-4709-AD99-5E13A9E079F1}" type="presParOf" srcId="{693E53A2-E303-43F0-82C8-D5C6207B839D}" destId="{E6192858-0149-4AD6-B565-D0BC5EED4820}" srcOrd="3" destOrd="0" presId="urn:microsoft.com/office/officeart/2008/layout/RadialCluster"/>
    <dgm:cxn modelId="{782A6637-E690-45A1-81BF-040FB37DA2FF}" type="presParOf" srcId="{693E53A2-E303-43F0-82C8-D5C6207B839D}" destId="{EE68BC32-EE25-4665-9F74-8EB4DC39A093}" srcOrd="4" destOrd="0" presId="urn:microsoft.com/office/officeart/2008/layout/RadialCluster"/>
    <dgm:cxn modelId="{FACD8CE6-077F-495F-91A6-4D56A50DE0F1}" type="presParOf" srcId="{21CC5826-31B4-45EA-A552-2BB5EDCE0890}" destId="{66F46C37-E947-43D7-AD26-E9D462A12FF7}" srcOrd="2" destOrd="0" presId="urn:microsoft.com/office/officeart/2008/layout/RadialCluster"/>
    <dgm:cxn modelId="{EBC1549E-42F8-4DA9-97B6-91130A5958B2}" type="presParOf" srcId="{21CC5826-31B4-45EA-A552-2BB5EDCE0890}" destId="{6EA4F87E-77E5-4E1F-8981-051757DAE801}" srcOrd="3" destOrd="0" presId="urn:microsoft.com/office/officeart/2008/layout/RadialCluster"/>
    <dgm:cxn modelId="{230E1852-D27A-4BBE-9DAF-52C2B0B6FD7A}" type="presParOf" srcId="{6EA4F87E-77E5-4E1F-8981-051757DAE801}" destId="{59942661-1019-44CB-8707-ECEEAD7C50DB}" srcOrd="0" destOrd="0" presId="urn:microsoft.com/office/officeart/2008/layout/RadialCluster"/>
    <dgm:cxn modelId="{897E7E33-3D3C-4D9B-B7F7-DA9C049C62FF}" type="presParOf" srcId="{6EA4F87E-77E5-4E1F-8981-051757DAE801}" destId="{863F99C4-B19C-4E90-83A8-595E40BCB468}" srcOrd="1" destOrd="0" presId="urn:microsoft.com/office/officeart/2008/layout/RadialCluster"/>
    <dgm:cxn modelId="{66AA6631-EE3E-417E-848E-BEFF6E087BA3}" type="presParOf" srcId="{6EA4F87E-77E5-4E1F-8981-051757DAE801}" destId="{49FDA3BC-4097-4D58-AAE0-4DFFA0CE99F2}" srcOrd="2" destOrd="0" presId="urn:microsoft.com/office/officeart/2008/layout/RadialCluster"/>
    <dgm:cxn modelId="{2C692361-C2DE-4332-96FA-7B8D76A76690}" type="presParOf" srcId="{6EA4F87E-77E5-4E1F-8981-051757DAE801}" destId="{F124CB51-72A8-472F-96EC-330CFA773313}" srcOrd="3" destOrd="0" presId="urn:microsoft.com/office/officeart/2008/layout/RadialCluster"/>
    <dgm:cxn modelId="{3BD67A31-DA1E-4840-86EC-81D659410516}" type="presParOf" srcId="{6EA4F87E-77E5-4E1F-8981-051757DAE801}" destId="{C1F897BF-6424-47FD-815A-0F44A40B1355}" srcOrd="4" destOrd="0" presId="urn:microsoft.com/office/officeart/2008/layout/RadialCluster"/>
    <dgm:cxn modelId="{8E2B5544-3DCD-4395-B349-C11EA557DEE3}" type="presParOf" srcId="{6EA4F87E-77E5-4E1F-8981-051757DAE801}" destId="{D7F35AC3-CCFE-49A8-800A-760FA16D6F9E}" srcOrd="5" destOrd="0" presId="urn:microsoft.com/office/officeart/2008/layout/RadialCluster"/>
    <dgm:cxn modelId="{BA003380-77C9-4990-9364-E32662CE03A4}" type="presParOf" srcId="{6EA4F87E-77E5-4E1F-8981-051757DAE801}" destId="{873F9B32-0B8A-49AE-B0DA-26BA0065578A}" srcOrd="6" destOrd="0" presId="urn:microsoft.com/office/officeart/2008/layout/RadialCluster"/>
    <dgm:cxn modelId="{920BC0E9-7B75-4E18-B194-E789B3999E1C}" type="presParOf" srcId="{21CC5826-31B4-45EA-A552-2BB5EDCE0890}" destId="{108736F9-59D6-4866-84F1-EDE6BB3F89E5}" srcOrd="4" destOrd="0" presId="urn:microsoft.com/office/officeart/2008/layout/RadialCluster"/>
    <dgm:cxn modelId="{70205BF7-4E5E-4E7F-8B04-43E7F8677B16}" type="presParOf" srcId="{21CC5826-31B4-45EA-A552-2BB5EDCE0890}" destId="{9FE38224-89FB-4672-B116-4E3EAB3B110A}" srcOrd="5" destOrd="0" presId="urn:microsoft.com/office/officeart/2008/layout/RadialCluster"/>
    <dgm:cxn modelId="{893EBB51-708D-42D6-8EAC-A0D7A3AA65F1}" type="presParOf" srcId="{9FE38224-89FB-4672-B116-4E3EAB3B110A}" destId="{336976C6-88A1-42E7-BBF3-F195A250798C}" srcOrd="0" destOrd="0" presId="urn:microsoft.com/office/officeart/2008/layout/RadialCluster"/>
    <dgm:cxn modelId="{D0A07F15-BEFB-4724-B010-3F063368D1C7}" type="presParOf" srcId="{9FE38224-89FB-4672-B116-4E3EAB3B110A}" destId="{33A26359-FC4C-4189-A9DD-E1A820BF88C4}" srcOrd="1" destOrd="0" presId="urn:microsoft.com/office/officeart/2008/layout/RadialCluster"/>
    <dgm:cxn modelId="{ECE80C25-C135-473C-80DD-35F47CA1646F}" type="presParOf" srcId="{9FE38224-89FB-4672-B116-4E3EAB3B110A}" destId="{A395D124-7FC1-4648-BD3D-CC76BAA07BCA}" srcOrd="2" destOrd="0" presId="urn:microsoft.com/office/officeart/2008/layout/RadialCluster"/>
    <dgm:cxn modelId="{9921464E-5E13-4CA3-8D22-40593A402750}" type="presParOf" srcId="{9FE38224-89FB-4672-B116-4E3EAB3B110A}" destId="{A60ADE02-F294-4C53-BA34-A657899D56B6}" srcOrd="3" destOrd="0" presId="urn:microsoft.com/office/officeart/2008/layout/RadialCluster"/>
    <dgm:cxn modelId="{1BDCAE86-CD24-4A3D-930D-281D79BC54C6}" type="presParOf" srcId="{9FE38224-89FB-4672-B116-4E3EAB3B110A}" destId="{22962329-72FB-42AD-BC0D-C9370AB51A3A}" srcOrd="4" destOrd="0" presId="urn:microsoft.com/office/officeart/2008/layout/RadialCluster"/>
    <dgm:cxn modelId="{6C27F1F2-9F2A-4A7F-9B36-83D921758748}" type="presParOf" srcId="{21CC5826-31B4-45EA-A552-2BB5EDCE0890}" destId="{D0605A0E-06EF-451C-890A-4CDA395E974B}" srcOrd="6" destOrd="0" presId="urn:microsoft.com/office/officeart/2008/layout/RadialCluster"/>
    <dgm:cxn modelId="{2495DC3F-5A49-464E-A8F6-2E8FB0413090}" type="presParOf" srcId="{21CC5826-31B4-45EA-A552-2BB5EDCE0890}" destId="{84757038-F130-4A25-A5BC-357B4030E543}" srcOrd="7" destOrd="0" presId="urn:microsoft.com/office/officeart/2008/layout/RadialCluster"/>
    <dgm:cxn modelId="{BCEFC75E-9EF5-4213-B196-A38756E55CF3}" type="presParOf" srcId="{84757038-F130-4A25-A5BC-357B4030E543}" destId="{E63B39BF-B5FD-4315-9CE2-A7C3BAF1B9B2}" srcOrd="0" destOrd="0" presId="urn:microsoft.com/office/officeart/2008/layout/RadialCluster"/>
    <dgm:cxn modelId="{7077735E-F5CB-4325-A334-424F9F0EB71E}" type="presParOf" srcId="{84757038-F130-4A25-A5BC-357B4030E543}" destId="{71937EA9-C8DA-4BBB-99A2-B33DAEF90591}" srcOrd="1" destOrd="0" presId="urn:microsoft.com/office/officeart/2008/layout/RadialCluster"/>
    <dgm:cxn modelId="{05079CDC-6E74-438F-B7AC-D62431EEF53F}" type="presParOf" srcId="{84757038-F130-4A25-A5BC-357B4030E543}" destId="{3A566CD9-63C7-47B0-9843-69829048A493}" srcOrd="2" destOrd="0" presId="urn:microsoft.com/office/officeart/2008/layout/RadialCluster"/>
    <dgm:cxn modelId="{9B9C6FFD-494C-4A05-A706-559ACF10EE27}" type="presParOf" srcId="{84757038-F130-4A25-A5BC-357B4030E543}" destId="{0D85DAC2-D6FE-40DE-A579-2FC8B1E0A108}" srcOrd="3" destOrd="0" presId="urn:microsoft.com/office/officeart/2008/layout/RadialCluster"/>
    <dgm:cxn modelId="{9066FEF8-F451-436B-98BD-B51D70A71EC1}" type="presParOf" srcId="{84757038-F130-4A25-A5BC-357B4030E543}" destId="{78C61B0F-0E41-4DC0-9CA2-9BA7C609FB06}" srcOrd="4" destOrd="0" presId="urn:microsoft.com/office/officeart/2008/layout/RadialCluster"/>
    <dgm:cxn modelId="{BF93B05A-BF2D-49FC-9557-A31556731822}" type="presParOf" srcId="{84757038-F130-4A25-A5BC-357B4030E543}" destId="{464E2CF9-7F1C-48AF-8C33-2F15E089230F}" srcOrd="5" destOrd="0" presId="urn:microsoft.com/office/officeart/2008/layout/RadialCluster"/>
    <dgm:cxn modelId="{4A8C37FD-9930-42D3-8E2D-C2F5C274B001}" type="presParOf" srcId="{84757038-F130-4A25-A5BC-357B4030E543}" destId="{900660DB-D05B-4838-97B0-00AFC7E46B4B}" srcOrd="6" destOrd="0" presId="urn:microsoft.com/office/officeart/2008/layout/RadialCluster"/>
    <dgm:cxn modelId="{0516D132-1632-4519-BF7B-99AE1D2BC94B}" type="presParOf" srcId="{21CC5826-31B4-45EA-A552-2BB5EDCE0890}" destId="{DB7202F0-D804-449C-9566-8DCC98734E85}" srcOrd="8" destOrd="0" presId="urn:microsoft.com/office/officeart/2008/layout/RadialCluster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A94431-38E1-41E2-A91F-96728F904B9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9589C-7572-473B-9B05-87A95F2F920A}">
      <dgm:prSet phldrT="[Text]" custT="1"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Job</a:t>
          </a:r>
        </a:p>
      </dgm:t>
    </dgm:pt>
    <dgm:pt modelId="{CAAA66AE-93E7-46FA-96CF-314072E70C32}" type="parTrans" cxnId="{8D9E9871-7E7B-452F-BE16-4B37039E19D0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4CB05B5-040B-4EEF-8F2A-AE145AB61C20}" type="sibTrans" cxnId="{8D9E9871-7E7B-452F-BE16-4B37039E19D0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0B43F69-B481-486B-87EA-09B0257C53E7}">
      <dgm:prSet phldrT="[Text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b="1" dirty="0">
              <a:solidFill>
                <a:srgbClr val="002060"/>
              </a:solidFill>
            </a:rPr>
            <a:t>1</a:t>
          </a:r>
          <a:r>
            <a:rPr lang="en-US" sz="2000" b="1" dirty="0">
              <a:solidFill>
                <a:srgbClr val="002060"/>
              </a:solidFill>
            </a:rPr>
            <a:t> Getting ready</a:t>
          </a:r>
        </a:p>
      </dgm:t>
    </dgm:pt>
    <dgm:pt modelId="{C793B638-3A9B-494D-A67E-BBF0DFD8FBD6}" type="parTrans" cxnId="{39509D64-B7F8-45E5-BBDD-687C535D403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E349651-8EB0-4CCA-9A58-D1303018C0D3}" type="sibTrans" cxnId="{39509D64-B7F8-45E5-BBDD-687C535D403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ED4378B6-4498-4931-8001-B925ABB6E077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Networking</a:t>
          </a:r>
        </a:p>
      </dgm:t>
    </dgm:pt>
    <dgm:pt modelId="{83A8C454-248A-40CC-BB11-B25B0FA6AFDD}" type="parTrans" cxnId="{1964D18B-12F8-42DD-8A8A-6752BB1F89B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A2685A95-888A-4421-B788-7BA7A5D9A916}" type="sibTrans" cxnId="{1964D18B-12F8-42DD-8A8A-6752BB1F89B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2D9ADCB-F1E8-4CCC-99F1-804A6BEE4D67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Finding</a:t>
          </a:r>
        </a:p>
      </dgm:t>
    </dgm:pt>
    <dgm:pt modelId="{59242B6B-F7EC-48A4-8A7E-406BA678875C}" type="parTrans" cxnId="{297F90C2-8031-4B04-8504-01B1B0C459AC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FBBCABE-07FB-4A51-ADCD-C4B1F1399B5D}" type="sibTrans" cxnId="{297F90C2-8031-4B04-8504-01B1B0C459AC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B0528C05-3F59-40B2-99BF-8D9C062832F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3</a:t>
          </a:r>
          <a:r>
            <a:rPr lang="en-US" sz="2000" b="1" dirty="0">
              <a:solidFill>
                <a:srgbClr val="002060"/>
              </a:solidFill>
            </a:rPr>
            <a:t> Applying</a:t>
          </a:r>
        </a:p>
      </dgm:t>
    </dgm:pt>
    <dgm:pt modelId="{9FC09E3F-A24F-4398-B0A9-0B4FD00B70B8}" type="parTrans" cxnId="{E6626FA2-3F86-47B6-8D07-B00E675061E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CBBF71D4-DBA3-49EF-B420-AF1F8E957C43}" type="sibTrans" cxnId="{E6626FA2-3F86-47B6-8D07-B00E675061EF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7FDCED9-3FF8-484E-954E-D1190F95C37A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Application letter</a:t>
          </a:r>
        </a:p>
      </dgm:t>
    </dgm:pt>
    <dgm:pt modelId="{24B47900-22A3-4866-AF80-F174E042D664}" type="parTrans" cxnId="{72B195C7-8E1B-4AFC-9E1E-24EDB3327252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94C06668-7A96-4C1D-B517-49C68B5C3FA5}" type="sibTrans" cxnId="{72B195C7-8E1B-4AFC-9E1E-24EDB3327252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A278E6D2-2247-46DB-85D8-839F4D0868A3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References</a:t>
          </a:r>
        </a:p>
      </dgm:t>
    </dgm:pt>
    <dgm:pt modelId="{7188A05E-048D-49F5-9C7C-606179002019}" type="parTrans" cxnId="{AD367064-A785-4578-9C87-48BE41CBA9F4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E142555F-9D86-4B47-885F-E50FFFA4AA7B}" type="sibTrans" cxnId="{AD367064-A785-4578-9C87-48BE41CBA9F4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48074AF-2564-4DC0-86A5-51259EF2BAB7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Interviewing</a:t>
          </a:r>
        </a:p>
      </dgm:t>
    </dgm:pt>
    <dgm:pt modelId="{698CD75F-5E00-483A-9A26-BAAD1CE9E325}" type="parTrans" cxnId="{0F974FE1-5CBC-401D-A049-545658DEEF95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F5D6235-6FF4-422C-90E9-A00EAB42D53E}" type="sibTrans" cxnId="{0F974FE1-5CBC-401D-A049-545658DEEF95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2CFA956-B31D-4AAC-90C9-A3E45105800E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Follow-up</a:t>
          </a:r>
        </a:p>
      </dgm:t>
    </dgm:pt>
    <dgm:pt modelId="{1C24BE4F-10DC-437F-9858-D6532AFE8D04}" type="parTrans" cxnId="{0656AB6C-4DCE-4FD8-8983-61FE6FAF5C09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8CDE2F7-82F4-44EE-B967-1BE042161DE0}" type="sibTrans" cxnId="{0656AB6C-4DCE-4FD8-8983-61FE6FAF5C09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130081E-8453-408D-AFE6-D7E20F7B8829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 Resume</a:t>
          </a:r>
        </a:p>
      </dgm:t>
    </dgm:pt>
    <dgm:pt modelId="{7C45AF4F-77E9-4B9F-B8F9-778A45BBE6CA}" type="parTrans" cxnId="{5F2ACC3A-C892-4C7B-9BCC-FA21B84CBDB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1FED7B93-0CD8-444F-A5E0-9C376C8D92E3}" type="sibTrans" cxnId="{5F2ACC3A-C892-4C7B-9BCC-FA21B84CBDB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70B9B7B5-0272-4813-84E5-EE14DAF309F4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2</a:t>
          </a:r>
          <a:r>
            <a:rPr lang="en-US" sz="2000" b="1" dirty="0">
              <a:solidFill>
                <a:srgbClr val="002060"/>
              </a:solidFill>
            </a:rPr>
            <a:t> Pursuing</a:t>
          </a:r>
        </a:p>
      </dgm:t>
    </dgm:pt>
    <dgm:pt modelId="{E020561F-CAD9-442D-AC40-AD8C7D43C3CE}" type="parTrans" cxnId="{F592EDEF-7741-4A69-BB1F-C4AC2810091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D80B3161-7BC0-467C-A1CC-5320B51954D8}" type="sibTrans" cxnId="{F592EDEF-7741-4A69-BB1F-C4AC2810091B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B7A53124-84E4-4CD2-9185-D5C300188F3E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600" b="1" dirty="0">
              <a:solidFill>
                <a:srgbClr val="002060"/>
              </a:solidFill>
            </a:rPr>
            <a:t>4</a:t>
          </a:r>
          <a:r>
            <a:rPr lang="en-US" sz="2000" b="1" dirty="0">
              <a:solidFill>
                <a:srgbClr val="002060"/>
              </a:solidFill>
            </a:rPr>
            <a:t> Convincing</a:t>
          </a:r>
        </a:p>
      </dgm:t>
    </dgm:pt>
    <dgm:pt modelId="{98F4DB0E-F930-4B0D-BBFA-60C483D640D9}" type="parTrans" cxnId="{AE839C87-CB01-4DA1-9054-2F10944ED8A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5199CB2E-CDEC-4B3F-970C-98C35AECE6DB}" type="sibTrans" cxnId="{AE839C87-CB01-4DA1-9054-2F10944ED8A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7BE02A3B-1CBA-49D8-A808-218B44D74C13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Criteria</a:t>
          </a:r>
        </a:p>
      </dgm:t>
    </dgm:pt>
    <dgm:pt modelId="{8C674A2C-3AF3-42C7-88E2-7B23F64438C6}" type="parTrans" cxnId="{0F1C4811-0742-47DD-85D9-A8A8C6897F7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702BCAA9-8DBA-4500-93D7-4A3BA4EEF81A}" type="sibTrans" cxnId="{0F1C4811-0742-47DD-85D9-A8A8C6897F76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81028059-C065-46A4-A507-3A2143AA5200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Informational Interviews</a:t>
          </a:r>
        </a:p>
      </dgm:t>
    </dgm:pt>
    <dgm:pt modelId="{FA15DDED-DD71-4A05-9696-D35AF4BAF6DF}" type="parTrans" cxnId="{B827DE41-F452-4E17-8C52-AC581EF7AE2E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1534C2B3-04B4-499A-8672-E7F68D3C1F3C}" type="sibTrans" cxnId="{B827DE41-F452-4E17-8C52-AC581EF7AE2E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32B2E1E-8C77-4C37-908C-A52F8A44EADD}">
      <dgm:prSet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Resume adjustment</a:t>
          </a:r>
        </a:p>
      </dgm:t>
    </dgm:pt>
    <dgm:pt modelId="{286136EC-F5A4-443E-8727-EF6692A75C8D}" type="parTrans" cxnId="{22ADF270-86DF-4B51-9D6A-15B92B5C1E17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CF4D63E-0301-4C72-8E15-D64DEF51B2CE}" type="sibTrans" cxnId="{22ADF270-86DF-4B51-9D6A-15B92B5C1E17}">
      <dgm:prSet/>
      <dgm:spPr/>
      <dgm:t>
        <a:bodyPr/>
        <a:lstStyle/>
        <a:p>
          <a:endParaRPr lang="en-US" sz="2000" b="1">
            <a:solidFill>
              <a:srgbClr val="002060"/>
            </a:solidFill>
          </a:endParaRPr>
        </a:p>
      </dgm:t>
    </dgm:pt>
    <dgm:pt modelId="{21CC5826-31B4-45EA-A552-2BB5EDCE0890}" type="pres">
      <dgm:prSet presAssocID="{99A94431-38E1-41E2-A91F-96728F904B9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661B117-2BFF-4A40-AA50-3B2DEE312931}" type="pres">
      <dgm:prSet presAssocID="{B389589C-7572-473B-9B05-87A95F2F920A}" presName="textCenter" presStyleLbl="node1" presStyleIdx="0" presStyleCnt="15"/>
      <dgm:spPr/>
      <dgm:t>
        <a:bodyPr/>
        <a:lstStyle/>
        <a:p>
          <a:endParaRPr lang="en-US"/>
        </a:p>
      </dgm:t>
    </dgm:pt>
    <dgm:pt modelId="{693E53A2-E303-43F0-82C8-D5C6207B839D}" type="pres">
      <dgm:prSet presAssocID="{B389589C-7572-473B-9B05-87A95F2F920A}" presName="cycle_1" presStyleCnt="0"/>
      <dgm:spPr/>
    </dgm:pt>
    <dgm:pt modelId="{8C5C8BE6-183F-4B4C-BAE4-66B27D1667FC}" type="pres">
      <dgm:prSet presAssocID="{20B43F69-B481-486B-87EA-09B0257C53E7}" presName="childCenter1" presStyleLbl="node1" presStyleIdx="1" presStyleCnt="15" custScaleX="191797"/>
      <dgm:spPr/>
      <dgm:t>
        <a:bodyPr/>
        <a:lstStyle/>
        <a:p>
          <a:endParaRPr lang="en-US"/>
        </a:p>
      </dgm:t>
    </dgm:pt>
    <dgm:pt modelId="{22692571-C025-4009-AAE4-BCBA2A13BF8D}" type="pres">
      <dgm:prSet presAssocID="{8C674A2C-3AF3-42C7-88E2-7B23F64438C6}" presName="Name141" presStyleLbl="parChTrans1D3" presStyleIdx="0" presStyleCnt="10"/>
      <dgm:spPr/>
      <dgm:t>
        <a:bodyPr/>
        <a:lstStyle/>
        <a:p>
          <a:endParaRPr lang="en-US"/>
        </a:p>
      </dgm:t>
    </dgm:pt>
    <dgm:pt modelId="{85F9982D-752E-44C6-BACC-E290B7B8AA7C}" type="pres">
      <dgm:prSet presAssocID="{7BE02A3B-1CBA-49D8-A808-218B44D74C13}" presName="text1" presStyleLbl="node1" presStyleIdx="2" presStyleCnt="15" custScaleX="1880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92858-0149-4AD6-B565-D0BC5EED4820}" type="pres">
      <dgm:prSet presAssocID="{7C45AF4F-77E9-4B9F-B8F9-778A45BBE6CA}" presName="Name141" presStyleLbl="parChTrans1D3" presStyleIdx="1" presStyleCnt="10"/>
      <dgm:spPr/>
      <dgm:t>
        <a:bodyPr/>
        <a:lstStyle/>
        <a:p>
          <a:endParaRPr lang="en-US"/>
        </a:p>
      </dgm:t>
    </dgm:pt>
    <dgm:pt modelId="{EE68BC32-EE25-4665-9F74-8EB4DC39A093}" type="pres">
      <dgm:prSet presAssocID="{2130081E-8453-408D-AFE6-D7E20F7B8829}" presName="text1" presStyleLbl="node1" presStyleIdx="3" presStyleCnt="15" custScaleX="182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46C37-E947-43D7-AD26-E9D462A12FF7}" type="pres">
      <dgm:prSet presAssocID="{C793B638-3A9B-494D-A67E-BBF0DFD8FBD6}" presName="Name144" presStyleLbl="parChTrans1D2" presStyleIdx="0" presStyleCnt="4"/>
      <dgm:spPr/>
      <dgm:t>
        <a:bodyPr/>
        <a:lstStyle/>
        <a:p>
          <a:endParaRPr lang="en-US"/>
        </a:p>
      </dgm:t>
    </dgm:pt>
    <dgm:pt modelId="{6EA4F87E-77E5-4E1F-8981-051757DAE801}" type="pres">
      <dgm:prSet presAssocID="{B389589C-7572-473B-9B05-87A95F2F920A}" presName="cycle_2" presStyleCnt="0"/>
      <dgm:spPr/>
    </dgm:pt>
    <dgm:pt modelId="{59942661-1019-44CB-8707-ECEEAD7C50DB}" type="pres">
      <dgm:prSet presAssocID="{70B9B7B5-0272-4813-84E5-EE14DAF309F4}" presName="childCenter2" presStyleLbl="node1" presStyleIdx="4" presStyleCnt="15" custScaleX="191428" custLinFactNeighborX="10237" custLinFactNeighborY="2079"/>
      <dgm:spPr/>
      <dgm:t>
        <a:bodyPr/>
        <a:lstStyle/>
        <a:p>
          <a:endParaRPr lang="en-US"/>
        </a:p>
      </dgm:t>
    </dgm:pt>
    <dgm:pt modelId="{863F99C4-B19C-4E90-83A8-595E40BCB468}" type="pres">
      <dgm:prSet presAssocID="{FA15DDED-DD71-4A05-9696-D35AF4BAF6DF}" presName="Name218" presStyleLbl="parChTrans1D3" presStyleIdx="2" presStyleCnt="10"/>
      <dgm:spPr/>
      <dgm:t>
        <a:bodyPr/>
        <a:lstStyle/>
        <a:p>
          <a:endParaRPr lang="en-US"/>
        </a:p>
      </dgm:t>
    </dgm:pt>
    <dgm:pt modelId="{49FDA3BC-4097-4D58-AAE0-4DFFA0CE99F2}" type="pres">
      <dgm:prSet presAssocID="{81028059-C065-46A4-A507-3A2143AA5200}" presName="text2" presStyleLbl="node1" presStyleIdx="5" presStyleCnt="15" custScaleX="2194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4CB51-72A8-472F-96EC-330CFA773313}" type="pres">
      <dgm:prSet presAssocID="{83A8C454-248A-40CC-BB11-B25B0FA6AFDD}" presName="Name218" presStyleLbl="parChTrans1D3" presStyleIdx="3" presStyleCnt="10"/>
      <dgm:spPr/>
      <dgm:t>
        <a:bodyPr/>
        <a:lstStyle/>
        <a:p>
          <a:endParaRPr lang="en-US"/>
        </a:p>
      </dgm:t>
    </dgm:pt>
    <dgm:pt modelId="{C1F897BF-6424-47FD-815A-0F44A40B1355}" type="pres">
      <dgm:prSet presAssocID="{ED4378B6-4498-4931-8001-B925ABB6E077}" presName="text2" presStyleLbl="node1" presStyleIdx="6" presStyleCnt="15" custScaleX="197373" custRadScaleRad="172796" custRadScaleInc="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35AC3-CCFE-49A8-800A-760FA16D6F9E}" type="pres">
      <dgm:prSet presAssocID="{59242B6B-F7EC-48A4-8A7E-406BA678875C}" presName="Name218" presStyleLbl="parChTrans1D3" presStyleIdx="4" presStyleCnt="10"/>
      <dgm:spPr/>
      <dgm:t>
        <a:bodyPr/>
        <a:lstStyle/>
        <a:p>
          <a:endParaRPr lang="en-US"/>
        </a:p>
      </dgm:t>
    </dgm:pt>
    <dgm:pt modelId="{873F9B32-0B8A-49AE-B0DA-26BA0065578A}" type="pres">
      <dgm:prSet presAssocID="{22D9ADCB-F1E8-4CCC-99F1-804A6BEE4D67}" presName="text2" presStyleLbl="node1" presStyleIdx="7" presStyleCnt="15" custScaleX="181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736F9-59D6-4866-84F1-EDE6BB3F89E5}" type="pres">
      <dgm:prSet presAssocID="{E020561F-CAD9-442D-AC40-AD8C7D43C3CE}" presName="Name221" presStyleLbl="parChTrans1D2" presStyleIdx="1" presStyleCnt="4"/>
      <dgm:spPr/>
      <dgm:t>
        <a:bodyPr/>
        <a:lstStyle/>
        <a:p>
          <a:endParaRPr lang="en-US"/>
        </a:p>
      </dgm:t>
    </dgm:pt>
    <dgm:pt modelId="{9FE38224-89FB-4672-B116-4E3EAB3B110A}" type="pres">
      <dgm:prSet presAssocID="{B389589C-7572-473B-9B05-87A95F2F920A}" presName="cycle_3" presStyleCnt="0"/>
      <dgm:spPr/>
    </dgm:pt>
    <dgm:pt modelId="{336976C6-88A1-42E7-BBF3-F195A250798C}" type="pres">
      <dgm:prSet presAssocID="{B0528C05-3F59-40B2-99BF-8D9C062832F4}" presName="childCenter3" presStyleLbl="node1" presStyleIdx="8" presStyleCnt="15" custScaleX="207788"/>
      <dgm:spPr/>
      <dgm:t>
        <a:bodyPr/>
        <a:lstStyle/>
        <a:p>
          <a:endParaRPr lang="en-US"/>
        </a:p>
      </dgm:t>
    </dgm:pt>
    <dgm:pt modelId="{33A26359-FC4C-4189-A9DD-E1A820BF88C4}" type="pres">
      <dgm:prSet presAssocID="{286136EC-F5A4-443E-8727-EF6692A75C8D}" presName="Name285" presStyleLbl="parChTrans1D3" presStyleIdx="5" presStyleCnt="10"/>
      <dgm:spPr/>
      <dgm:t>
        <a:bodyPr/>
        <a:lstStyle/>
        <a:p>
          <a:endParaRPr lang="en-US"/>
        </a:p>
      </dgm:t>
    </dgm:pt>
    <dgm:pt modelId="{A395D124-7FC1-4648-BD3D-CC76BAA07BCA}" type="pres">
      <dgm:prSet presAssocID="{232B2E1E-8C77-4C37-908C-A52F8A44EADD}" presName="text3" presStyleLbl="node1" presStyleIdx="9" presStyleCnt="15" custScaleX="217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ADE02-F294-4C53-BA34-A657899D56B6}" type="pres">
      <dgm:prSet presAssocID="{24B47900-22A3-4866-AF80-F174E042D664}" presName="Name285" presStyleLbl="parChTrans1D3" presStyleIdx="6" presStyleCnt="10"/>
      <dgm:spPr/>
      <dgm:t>
        <a:bodyPr/>
        <a:lstStyle/>
        <a:p>
          <a:endParaRPr lang="en-US"/>
        </a:p>
      </dgm:t>
    </dgm:pt>
    <dgm:pt modelId="{22962329-72FB-42AD-BC0D-C9370AB51A3A}" type="pres">
      <dgm:prSet presAssocID="{D7FDCED9-3FF8-484E-954E-D1190F95C37A}" presName="text3" presStyleLbl="node1" presStyleIdx="10" presStyleCnt="15" custScaleX="253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5A0E-06EF-451C-890A-4CDA395E974B}" type="pres">
      <dgm:prSet presAssocID="{9FC09E3F-A24F-4398-B0A9-0B4FD00B70B8}" presName="Name288" presStyleLbl="parChTrans1D2" presStyleIdx="2" presStyleCnt="4"/>
      <dgm:spPr/>
      <dgm:t>
        <a:bodyPr/>
        <a:lstStyle/>
        <a:p>
          <a:endParaRPr lang="en-US"/>
        </a:p>
      </dgm:t>
    </dgm:pt>
    <dgm:pt modelId="{84757038-F130-4A25-A5BC-357B4030E543}" type="pres">
      <dgm:prSet presAssocID="{B389589C-7572-473B-9B05-87A95F2F920A}" presName="cycle_4" presStyleCnt="0"/>
      <dgm:spPr/>
    </dgm:pt>
    <dgm:pt modelId="{E63B39BF-B5FD-4315-9CE2-A7C3BAF1B9B2}" type="pres">
      <dgm:prSet presAssocID="{B7A53124-84E4-4CD2-9185-D5C300188F3E}" presName="childCenter4" presStyleLbl="node1" presStyleIdx="11" presStyleCnt="15" custScaleX="217943" custLinFactNeighborX="-10839" custLinFactNeighborY="-3011"/>
      <dgm:spPr/>
      <dgm:t>
        <a:bodyPr/>
        <a:lstStyle/>
        <a:p>
          <a:endParaRPr lang="en-US"/>
        </a:p>
      </dgm:t>
    </dgm:pt>
    <dgm:pt modelId="{71937EA9-C8DA-4BBB-99A2-B33DAEF90591}" type="pres">
      <dgm:prSet presAssocID="{7188A05E-048D-49F5-9C7C-606179002019}" presName="Name342" presStyleLbl="parChTrans1D3" presStyleIdx="7" presStyleCnt="10"/>
      <dgm:spPr/>
      <dgm:t>
        <a:bodyPr/>
        <a:lstStyle/>
        <a:p>
          <a:endParaRPr lang="en-US"/>
        </a:p>
      </dgm:t>
    </dgm:pt>
    <dgm:pt modelId="{3A566CD9-63C7-47B0-9843-69829048A493}" type="pres">
      <dgm:prSet presAssocID="{A278E6D2-2247-46DB-85D8-839F4D0868A3}" presName="text4" presStyleLbl="node1" presStyleIdx="12" presStyleCnt="15" custScaleX="214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5DAC2-D6FE-40DE-A579-2FC8B1E0A108}" type="pres">
      <dgm:prSet presAssocID="{698CD75F-5E00-483A-9A26-BAAD1CE9E325}" presName="Name342" presStyleLbl="parChTrans1D3" presStyleIdx="8" presStyleCnt="10"/>
      <dgm:spPr/>
      <dgm:t>
        <a:bodyPr/>
        <a:lstStyle/>
        <a:p>
          <a:endParaRPr lang="en-US"/>
        </a:p>
      </dgm:t>
    </dgm:pt>
    <dgm:pt modelId="{78C61B0F-0E41-4DC0-9CA2-9BA7C609FB06}" type="pres">
      <dgm:prSet presAssocID="{D48074AF-2564-4DC0-86A5-51259EF2BAB7}" presName="text4" presStyleLbl="node1" presStyleIdx="13" presStyleCnt="15" custScaleX="208956" custRadScaleRad="178349" custRadScaleInc="2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E2CF9-7F1C-48AF-8C33-2F15E089230F}" type="pres">
      <dgm:prSet presAssocID="{1C24BE4F-10DC-437F-9858-D6532AFE8D04}" presName="Name342" presStyleLbl="parChTrans1D3" presStyleIdx="9" presStyleCnt="10"/>
      <dgm:spPr/>
      <dgm:t>
        <a:bodyPr/>
        <a:lstStyle/>
        <a:p>
          <a:endParaRPr lang="en-US"/>
        </a:p>
      </dgm:t>
    </dgm:pt>
    <dgm:pt modelId="{900660DB-D05B-4838-97B0-00AFC7E46B4B}" type="pres">
      <dgm:prSet presAssocID="{D2CFA956-B31D-4AAC-90C9-A3E45105800E}" presName="text4" presStyleLbl="node1" presStyleIdx="14" presStyleCnt="15" custScaleX="19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202F0-D804-449C-9566-8DCC98734E85}" type="pres">
      <dgm:prSet presAssocID="{98F4DB0E-F930-4B0D-BBFA-60C483D640D9}" presName="Name345" presStyleLbl="parChTrans1D2" presStyleIdx="3" presStyleCnt="4"/>
      <dgm:spPr/>
      <dgm:t>
        <a:bodyPr/>
        <a:lstStyle/>
        <a:p>
          <a:endParaRPr lang="en-US"/>
        </a:p>
      </dgm:t>
    </dgm:pt>
  </dgm:ptLst>
  <dgm:cxnLst>
    <dgm:cxn modelId="{2086FB16-9B8A-4904-B39B-9B00E45C0CA4}" type="presOf" srcId="{D7FDCED9-3FF8-484E-954E-D1190F95C37A}" destId="{22962329-72FB-42AD-BC0D-C9370AB51A3A}" srcOrd="0" destOrd="0" presId="urn:microsoft.com/office/officeart/2008/layout/RadialCluster"/>
    <dgm:cxn modelId="{0F75E5E1-D9FB-4AC5-A903-804984FA0159}" type="presOf" srcId="{D48074AF-2564-4DC0-86A5-51259EF2BAB7}" destId="{78C61B0F-0E41-4DC0-9CA2-9BA7C609FB06}" srcOrd="0" destOrd="0" presId="urn:microsoft.com/office/officeart/2008/layout/RadialCluster"/>
    <dgm:cxn modelId="{1416F2E3-2541-477B-8984-989AE7AFE689}" type="presOf" srcId="{C793B638-3A9B-494D-A67E-BBF0DFD8FBD6}" destId="{66F46C37-E947-43D7-AD26-E9D462A12FF7}" srcOrd="0" destOrd="0" presId="urn:microsoft.com/office/officeart/2008/layout/RadialCluster"/>
    <dgm:cxn modelId="{690EAA24-1CA8-48D3-A063-4A6836A06A2C}" type="presOf" srcId="{1C24BE4F-10DC-437F-9858-D6532AFE8D04}" destId="{464E2CF9-7F1C-48AF-8C33-2F15E089230F}" srcOrd="0" destOrd="0" presId="urn:microsoft.com/office/officeart/2008/layout/RadialCluster"/>
    <dgm:cxn modelId="{DA35CCAC-B902-452D-B03E-392051165EA0}" type="presOf" srcId="{24B47900-22A3-4866-AF80-F174E042D664}" destId="{A60ADE02-F294-4C53-BA34-A657899D56B6}" srcOrd="0" destOrd="0" presId="urn:microsoft.com/office/officeart/2008/layout/RadialCluster"/>
    <dgm:cxn modelId="{22ADF270-86DF-4B51-9D6A-15B92B5C1E17}" srcId="{B0528C05-3F59-40B2-99BF-8D9C062832F4}" destId="{232B2E1E-8C77-4C37-908C-A52F8A44EADD}" srcOrd="0" destOrd="0" parTransId="{286136EC-F5A4-443E-8727-EF6692A75C8D}" sibTransId="{2CF4D63E-0301-4C72-8E15-D64DEF51B2CE}"/>
    <dgm:cxn modelId="{5F2ACC3A-C892-4C7B-9BCC-FA21B84CBDBB}" srcId="{20B43F69-B481-486B-87EA-09B0257C53E7}" destId="{2130081E-8453-408D-AFE6-D7E20F7B8829}" srcOrd="1" destOrd="0" parTransId="{7C45AF4F-77E9-4B9F-B8F9-778A45BBE6CA}" sibTransId="{1FED7B93-0CD8-444F-A5E0-9C376C8D92E3}"/>
    <dgm:cxn modelId="{9162DDE2-CBB7-4046-9765-1BBF77C200DC}" type="presOf" srcId="{99A94431-38E1-41E2-A91F-96728F904B96}" destId="{21CC5826-31B4-45EA-A552-2BB5EDCE0890}" srcOrd="0" destOrd="0" presId="urn:microsoft.com/office/officeart/2008/layout/RadialCluster"/>
    <dgm:cxn modelId="{29F87B31-C56A-4540-8686-C7BFFFD51B67}" type="presOf" srcId="{2130081E-8453-408D-AFE6-D7E20F7B8829}" destId="{EE68BC32-EE25-4665-9F74-8EB4DC39A093}" srcOrd="0" destOrd="0" presId="urn:microsoft.com/office/officeart/2008/layout/RadialCluster"/>
    <dgm:cxn modelId="{7E5F3590-11FE-4741-A0AB-9617DD1B7760}" type="presOf" srcId="{22D9ADCB-F1E8-4CCC-99F1-804A6BEE4D67}" destId="{873F9B32-0B8A-49AE-B0DA-26BA0065578A}" srcOrd="0" destOrd="0" presId="urn:microsoft.com/office/officeart/2008/layout/RadialCluster"/>
    <dgm:cxn modelId="{949DAB5E-673D-42C2-91CC-D76CADA528DA}" type="presOf" srcId="{FA15DDED-DD71-4A05-9696-D35AF4BAF6DF}" destId="{863F99C4-B19C-4E90-83A8-595E40BCB468}" srcOrd="0" destOrd="0" presId="urn:microsoft.com/office/officeart/2008/layout/RadialCluster"/>
    <dgm:cxn modelId="{0F1C4811-0742-47DD-85D9-A8A8C6897F76}" srcId="{20B43F69-B481-486B-87EA-09B0257C53E7}" destId="{7BE02A3B-1CBA-49D8-A808-218B44D74C13}" srcOrd="0" destOrd="0" parTransId="{8C674A2C-3AF3-42C7-88E2-7B23F64438C6}" sibTransId="{702BCAA9-8DBA-4500-93D7-4A3BA4EEF81A}"/>
    <dgm:cxn modelId="{1964D18B-12F8-42DD-8A8A-6752BB1F89BF}" srcId="{70B9B7B5-0272-4813-84E5-EE14DAF309F4}" destId="{ED4378B6-4498-4931-8001-B925ABB6E077}" srcOrd="1" destOrd="0" parTransId="{83A8C454-248A-40CC-BB11-B25B0FA6AFDD}" sibTransId="{A2685A95-888A-4421-B788-7BA7A5D9A916}"/>
    <dgm:cxn modelId="{319A885C-C251-4CEA-B80B-0DB5B4C1D06C}" type="presOf" srcId="{20B43F69-B481-486B-87EA-09B0257C53E7}" destId="{8C5C8BE6-183F-4B4C-BAE4-66B27D1667FC}" srcOrd="0" destOrd="0" presId="urn:microsoft.com/office/officeart/2008/layout/RadialCluster"/>
    <dgm:cxn modelId="{5828EC68-73DD-442A-B4A5-16916648CF67}" type="presOf" srcId="{698CD75F-5E00-483A-9A26-BAAD1CE9E325}" destId="{0D85DAC2-D6FE-40DE-A579-2FC8B1E0A108}" srcOrd="0" destOrd="0" presId="urn:microsoft.com/office/officeart/2008/layout/RadialCluster"/>
    <dgm:cxn modelId="{72B195C7-8E1B-4AFC-9E1E-24EDB3327252}" srcId="{B0528C05-3F59-40B2-99BF-8D9C062832F4}" destId="{D7FDCED9-3FF8-484E-954E-D1190F95C37A}" srcOrd="1" destOrd="0" parTransId="{24B47900-22A3-4866-AF80-F174E042D664}" sibTransId="{94C06668-7A96-4C1D-B517-49C68B5C3FA5}"/>
    <dgm:cxn modelId="{AD367064-A785-4578-9C87-48BE41CBA9F4}" srcId="{B7A53124-84E4-4CD2-9185-D5C300188F3E}" destId="{A278E6D2-2247-46DB-85D8-839F4D0868A3}" srcOrd="0" destOrd="0" parTransId="{7188A05E-048D-49F5-9C7C-606179002019}" sibTransId="{E142555F-9D86-4B47-885F-E50FFFA4AA7B}"/>
    <dgm:cxn modelId="{E6626FA2-3F86-47B6-8D07-B00E675061EF}" srcId="{B389589C-7572-473B-9B05-87A95F2F920A}" destId="{B0528C05-3F59-40B2-99BF-8D9C062832F4}" srcOrd="2" destOrd="0" parTransId="{9FC09E3F-A24F-4398-B0A9-0B4FD00B70B8}" sibTransId="{CBBF71D4-DBA3-49EF-B420-AF1F8E957C43}"/>
    <dgm:cxn modelId="{BB99C7CF-23BD-49F6-AFDA-80181D883D22}" type="presOf" srcId="{E020561F-CAD9-442D-AC40-AD8C7D43C3CE}" destId="{108736F9-59D6-4866-84F1-EDE6BB3F89E5}" srcOrd="0" destOrd="0" presId="urn:microsoft.com/office/officeart/2008/layout/RadialCluster"/>
    <dgm:cxn modelId="{D05A7C2B-5FC6-44D2-996B-639910B7C8F7}" type="presOf" srcId="{7BE02A3B-1CBA-49D8-A808-218B44D74C13}" destId="{85F9982D-752E-44C6-BACC-E290B7B8AA7C}" srcOrd="0" destOrd="0" presId="urn:microsoft.com/office/officeart/2008/layout/RadialCluster"/>
    <dgm:cxn modelId="{B827DE41-F452-4E17-8C52-AC581EF7AE2E}" srcId="{70B9B7B5-0272-4813-84E5-EE14DAF309F4}" destId="{81028059-C065-46A4-A507-3A2143AA5200}" srcOrd="0" destOrd="0" parTransId="{FA15DDED-DD71-4A05-9696-D35AF4BAF6DF}" sibTransId="{1534C2B3-04B4-499A-8672-E7F68D3C1F3C}"/>
    <dgm:cxn modelId="{7E1F6DB8-4BAA-4E24-A6A5-82DD24BCD1D1}" type="presOf" srcId="{286136EC-F5A4-443E-8727-EF6692A75C8D}" destId="{33A26359-FC4C-4189-A9DD-E1A820BF88C4}" srcOrd="0" destOrd="0" presId="urn:microsoft.com/office/officeart/2008/layout/RadialCluster"/>
    <dgm:cxn modelId="{0656AB6C-4DCE-4FD8-8983-61FE6FAF5C09}" srcId="{B7A53124-84E4-4CD2-9185-D5C300188F3E}" destId="{D2CFA956-B31D-4AAC-90C9-A3E45105800E}" srcOrd="2" destOrd="0" parTransId="{1C24BE4F-10DC-437F-9858-D6532AFE8D04}" sibTransId="{28CDE2F7-82F4-44EE-B967-1BE042161DE0}"/>
    <dgm:cxn modelId="{EBA2F12F-53FC-4EE1-9DAD-A903581BBEB4}" type="presOf" srcId="{59242B6B-F7EC-48A4-8A7E-406BA678875C}" destId="{D7F35AC3-CCFE-49A8-800A-760FA16D6F9E}" srcOrd="0" destOrd="0" presId="urn:microsoft.com/office/officeart/2008/layout/RadialCluster"/>
    <dgm:cxn modelId="{A36A2A28-B188-4D8F-BBB0-07D6AA55AC36}" type="presOf" srcId="{D2CFA956-B31D-4AAC-90C9-A3E45105800E}" destId="{900660DB-D05B-4838-97B0-00AFC7E46B4B}" srcOrd="0" destOrd="0" presId="urn:microsoft.com/office/officeart/2008/layout/RadialCluster"/>
    <dgm:cxn modelId="{3FC785B0-47D9-4A6E-B2F6-57147EE1090A}" type="presOf" srcId="{232B2E1E-8C77-4C37-908C-A52F8A44EADD}" destId="{A395D124-7FC1-4648-BD3D-CC76BAA07BCA}" srcOrd="0" destOrd="0" presId="urn:microsoft.com/office/officeart/2008/layout/RadialCluster"/>
    <dgm:cxn modelId="{AD46DA50-ED2A-4936-AB6B-F512FD37CE16}" type="presOf" srcId="{7C45AF4F-77E9-4B9F-B8F9-778A45BBE6CA}" destId="{E6192858-0149-4AD6-B565-D0BC5EED4820}" srcOrd="0" destOrd="0" presId="urn:microsoft.com/office/officeart/2008/layout/RadialCluster"/>
    <dgm:cxn modelId="{8D9E9871-7E7B-452F-BE16-4B37039E19D0}" srcId="{99A94431-38E1-41E2-A91F-96728F904B96}" destId="{B389589C-7572-473B-9B05-87A95F2F920A}" srcOrd="0" destOrd="0" parTransId="{CAAA66AE-93E7-46FA-96CF-314072E70C32}" sibTransId="{54CB05B5-040B-4EEF-8F2A-AE145AB61C20}"/>
    <dgm:cxn modelId="{1615DDA1-B24A-4F08-A99F-51357271CD54}" type="presOf" srcId="{ED4378B6-4498-4931-8001-B925ABB6E077}" destId="{C1F897BF-6424-47FD-815A-0F44A40B1355}" srcOrd="0" destOrd="0" presId="urn:microsoft.com/office/officeart/2008/layout/RadialCluster"/>
    <dgm:cxn modelId="{ECB9C72F-1E87-4836-8833-8F2EA100E644}" type="presOf" srcId="{81028059-C065-46A4-A507-3A2143AA5200}" destId="{49FDA3BC-4097-4D58-AAE0-4DFFA0CE99F2}" srcOrd="0" destOrd="0" presId="urn:microsoft.com/office/officeart/2008/layout/RadialCluster"/>
    <dgm:cxn modelId="{21A1F256-A458-4E17-829C-673D09A2AF61}" type="presOf" srcId="{70B9B7B5-0272-4813-84E5-EE14DAF309F4}" destId="{59942661-1019-44CB-8707-ECEEAD7C50DB}" srcOrd="0" destOrd="0" presId="urn:microsoft.com/office/officeart/2008/layout/RadialCluster"/>
    <dgm:cxn modelId="{F688C06B-7B80-4635-BCBE-B54F07DBE132}" type="presOf" srcId="{7188A05E-048D-49F5-9C7C-606179002019}" destId="{71937EA9-C8DA-4BBB-99A2-B33DAEF90591}" srcOrd="0" destOrd="0" presId="urn:microsoft.com/office/officeart/2008/layout/RadialCluster"/>
    <dgm:cxn modelId="{0F974FE1-5CBC-401D-A049-545658DEEF95}" srcId="{B7A53124-84E4-4CD2-9185-D5C300188F3E}" destId="{D48074AF-2564-4DC0-86A5-51259EF2BAB7}" srcOrd="1" destOrd="0" parTransId="{698CD75F-5E00-483A-9A26-BAAD1CE9E325}" sibTransId="{5F5D6235-6FF4-422C-90E9-A00EAB42D53E}"/>
    <dgm:cxn modelId="{9CEED5F0-29B6-4CFA-AADD-06C0466B21F0}" type="presOf" srcId="{B0528C05-3F59-40B2-99BF-8D9C062832F4}" destId="{336976C6-88A1-42E7-BBF3-F195A250798C}" srcOrd="0" destOrd="0" presId="urn:microsoft.com/office/officeart/2008/layout/RadialCluster"/>
    <dgm:cxn modelId="{56104170-8840-4A9E-8675-2B07F853FAD9}" type="presOf" srcId="{8C674A2C-3AF3-42C7-88E2-7B23F64438C6}" destId="{22692571-C025-4009-AAE4-BCBA2A13BF8D}" srcOrd="0" destOrd="0" presId="urn:microsoft.com/office/officeart/2008/layout/RadialCluster"/>
    <dgm:cxn modelId="{AE839C87-CB01-4DA1-9054-2F10944ED8A6}" srcId="{B389589C-7572-473B-9B05-87A95F2F920A}" destId="{B7A53124-84E4-4CD2-9185-D5C300188F3E}" srcOrd="3" destOrd="0" parTransId="{98F4DB0E-F930-4B0D-BBFA-60C483D640D9}" sibTransId="{5199CB2E-CDEC-4B3F-970C-98C35AECE6DB}"/>
    <dgm:cxn modelId="{A67C8140-6253-4F29-882F-214E9B9F2A73}" type="presOf" srcId="{83A8C454-248A-40CC-BB11-B25B0FA6AFDD}" destId="{F124CB51-72A8-472F-96EC-330CFA773313}" srcOrd="0" destOrd="0" presId="urn:microsoft.com/office/officeart/2008/layout/RadialCluster"/>
    <dgm:cxn modelId="{82F056D3-B045-401C-A9D1-7B7007F00657}" type="presOf" srcId="{B389589C-7572-473B-9B05-87A95F2F920A}" destId="{5661B117-2BFF-4A40-AA50-3B2DEE312931}" srcOrd="0" destOrd="0" presId="urn:microsoft.com/office/officeart/2008/layout/RadialCluster"/>
    <dgm:cxn modelId="{17568528-344D-48DE-82C7-FFCBDAC0CEEF}" type="presOf" srcId="{9FC09E3F-A24F-4398-B0A9-0B4FD00B70B8}" destId="{D0605A0E-06EF-451C-890A-4CDA395E974B}" srcOrd="0" destOrd="0" presId="urn:microsoft.com/office/officeart/2008/layout/RadialCluster"/>
    <dgm:cxn modelId="{E104E31E-7FF3-49EC-865A-C57E001AB94C}" type="presOf" srcId="{A278E6D2-2247-46DB-85D8-839F4D0868A3}" destId="{3A566CD9-63C7-47B0-9843-69829048A493}" srcOrd="0" destOrd="0" presId="urn:microsoft.com/office/officeart/2008/layout/RadialCluster"/>
    <dgm:cxn modelId="{39509D64-B7F8-45E5-BBDD-687C535D403B}" srcId="{B389589C-7572-473B-9B05-87A95F2F920A}" destId="{20B43F69-B481-486B-87EA-09B0257C53E7}" srcOrd="0" destOrd="0" parTransId="{C793B638-3A9B-494D-A67E-BBF0DFD8FBD6}" sibTransId="{DE349651-8EB0-4CCA-9A58-D1303018C0D3}"/>
    <dgm:cxn modelId="{297F90C2-8031-4B04-8504-01B1B0C459AC}" srcId="{70B9B7B5-0272-4813-84E5-EE14DAF309F4}" destId="{22D9ADCB-F1E8-4CCC-99F1-804A6BEE4D67}" srcOrd="2" destOrd="0" parTransId="{59242B6B-F7EC-48A4-8A7E-406BA678875C}" sibTransId="{DFBBCABE-07FB-4A51-ADCD-C4B1F1399B5D}"/>
    <dgm:cxn modelId="{1C514714-AD6A-488A-B3F5-10613CBB6D93}" type="presOf" srcId="{98F4DB0E-F930-4B0D-BBFA-60C483D640D9}" destId="{DB7202F0-D804-449C-9566-8DCC98734E85}" srcOrd="0" destOrd="0" presId="urn:microsoft.com/office/officeart/2008/layout/RadialCluster"/>
    <dgm:cxn modelId="{0AC74DCB-1B2E-47BE-810B-5DD136B27069}" type="presOf" srcId="{B7A53124-84E4-4CD2-9185-D5C300188F3E}" destId="{E63B39BF-B5FD-4315-9CE2-A7C3BAF1B9B2}" srcOrd="0" destOrd="0" presId="urn:microsoft.com/office/officeart/2008/layout/RadialCluster"/>
    <dgm:cxn modelId="{F592EDEF-7741-4A69-BB1F-C4AC2810091B}" srcId="{B389589C-7572-473B-9B05-87A95F2F920A}" destId="{70B9B7B5-0272-4813-84E5-EE14DAF309F4}" srcOrd="1" destOrd="0" parTransId="{E020561F-CAD9-442D-AC40-AD8C7D43C3CE}" sibTransId="{D80B3161-7BC0-467C-A1CC-5320B51954D8}"/>
    <dgm:cxn modelId="{99C6F4D1-E295-4EEA-A54F-AE0443D52FB0}" type="presParOf" srcId="{21CC5826-31B4-45EA-A552-2BB5EDCE0890}" destId="{5661B117-2BFF-4A40-AA50-3B2DEE312931}" srcOrd="0" destOrd="0" presId="urn:microsoft.com/office/officeart/2008/layout/RadialCluster"/>
    <dgm:cxn modelId="{5D96AC5B-2FD7-49B1-8FD1-7A91BD889ED0}" type="presParOf" srcId="{21CC5826-31B4-45EA-A552-2BB5EDCE0890}" destId="{693E53A2-E303-43F0-82C8-D5C6207B839D}" srcOrd="1" destOrd="0" presId="urn:microsoft.com/office/officeart/2008/layout/RadialCluster"/>
    <dgm:cxn modelId="{BD7B833B-80EC-4EB8-8CD8-35DD89E01E13}" type="presParOf" srcId="{693E53A2-E303-43F0-82C8-D5C6207B839D}" destId="{8C5C8BE6-183F-4B4C-BAE4-66B27D1667FC}" srcOrd="0" destOrd="0" presId="urn:microsoft.com/office/officeart/2008/layout/RadialCluster"/>
    <dgm:cxn modelId="{E98D6761-450D-487A-BC8F-BC63E38428BD}" type="presParOf" srcId="{693E53A2-E303-43F0-82C8-D5C6207B839D}" destId="{22692571-C025-4009-AAE4-BCBA2A13BF8D}" srcOrd="1" destOrd="0" presId="urn:microsoft.com/office/officeart/2008/layout/RadialCluster"/>
    <dgm:cxn modelId="{8E6FF8B9-3082-4760-84F0-65C2B77BF898}" type="presParOf" srcId="{693E53A2-E303-43F0-82C8-D5C6207B839D}" destId="{85F9982D-752E-44C6-BACC-E290B7B8AA7C}" srcOrd="2" destOrd="0" presId="urn:microsoft.com/office/officeart/2008/layout/RadialCluster"/>
    <dgm:cxn modelId="{4293D857-8B56-4709-AD99-5E13A9E079F1}" type="presParOf" srcId="{693E53A2-E303-43F0-82C8-D5C6207B839D}" destId="{E6192858-0149-4AD6-B565-D0BC5EED4820}" srcOrd="3" destOrd="0" presId="urn:microsoft.com/office/officeart/2008/layout/RadialCluster"/>
    <dgm:cxn modelId="{782A6637-E690-45A1-81BF-040FB37DA2FF}" type="presParOf" srcId="{693E53A2-E303-43F0-82C8-D5C6207B839D}" destId="{EE68BC32-EE25-4665-9F74-8EB4DC39A093}" srcOrd="4" destOrd="0" presId="urn:microsoft.com/office/officeart/2008/layout/RadialCluster"/>
    <dgm:cxn modelId="{FACD8CE6-077F-495F-91A6-4D56A50DE0F1}" type="presParOf" srcId="{21CC5826-31B4-45EA-A552-2BB5EDCE0890}" destId="{66F46C37-E947-43D7-AD26-E9D462A12FF7}" srcOrd="2" destOrd="0" presId="urn:microsoft.com/office/officeart/2008/layout/RadialCluster"/>
    <dgm:cxn modelId="{EBC1549E-42F8-4DA9-97B6-91130A5958B2}" type="presParOf" srcId="{21CC5826-31B4-45EA-A552-2BB5EDCE0890}" destId="{6EA4F87E-77E5-4E1F-8981-051757DAE801}" srcOrd="3" destOrd="0" presId="urn:microsoft.com/office/officeart/2008/layout/RadialCluster"/>
    <dgm:cxn modelId="{230E1852-D27A-4BBE-9DAF-52C2B0B6FD7A}" type="presParOf" srcId="{6EA4F87E-77E5-4E1F-8981-051757DAE801}" destId="{59942661-1019-44CB-8707-ECEEAD7C50DB}" srcOrd="0" destOrd="0" presId="urn:microsoft.com/office/officeart/2008/layout/RadialCluster"/>
    <dgm:cxn modelId="{897E7E33-3D3C-4D9B-B7F7-DA9C049C62FF}" type="presParOf" srcId="{6EA4F87E-77E5-4E1F-8981-051757DAE801}" destId="{863F99C4-B19C-4E90-83A8-595E40BCB468}" srcOrd="1" destOrd="0" presId="urn:microsoft.com/office/officeart/2008/layout/RadialCluster"/>
    <dgm:cxn modelId="{66AA6631-EE3E-417E-848E-BEFF6E087BA3}" type="presParOf" srcId="{6EA4F87E-77E5-4E1F-8981-051757DAE801}" destId="{49FDA3BC-4097-4D58-AAE0-4DFFA0CE99F2}" srcOrd="2" destOrd="0" presId="urn:microsoft.com/office/officeart/2008/layout/RadialCluster"/>
    <dgm:cxn modelId="{2C692361-C2DE-4332-96FA-7B8D76A76690}" type="presParOf" srcId="{6EA4F87E-77E5-4E1F-8981-051757DAE801}" destId="{F124CB51-72A8-472F-96EC-330CFA773313}" srcOrd="3" destOrd="0" presId="urn:microsoft.com/office/officeart/2008/layout/RadialCluster"/>
    <dgm:cxn modelId="{3BD67A31-DA1E-4840-86EC-81D659410516}" type="presParOf" srcId="{6EA4F87E-77E5-4E1F-8981-051757DAE801}" destId="{C1F897BF-6424-47FD-815A-0F44A40B1355}" srcOrd="4" destOrd="0" presId="urn:microsoft.com/office/officeart/2008/layout/RadialCluster"/>
    <dgm:cxn modelId="{8E2B5544-3DCD-4395-B349-C11EA557DEE3}" type="presParOf" srcId="{6EA4F87E-77E5-4E1F-8981-051757DAE801}" destId="{D7F35AC3-CCFE-49A8-800A-760FA16D6F9E}" srcOrd="5" destOrd="0" presId="urn:microsoft.com/office/officeart/2008/layout/RadialCluster"/>
    <dgm:cxn modelId="{BA003380-77C9-4990-9364-E32662CE03A4}" type="presParOf" srcId="{6EA4F87E-77E5-4E1F-8981-051757DAE801}" destId="{873F9B32-0B8A-49AE-B0DA-26BA0065578A}" srcOrd="6" destOrd="0" presId="urn:microsoft.com/office/officeart/2008/layout/RadialCluster"/>
    <dgm:cxn modelId="{920BC0E9-7B75-4E18-B194-E789B3999E1C}" type="presParOf" srcId="{21CC5826-31B4-45EA-A552-2BB5EDCE0890}" destId="{108736F9-59D6-4866-84F1-EDE6BB3F89E5}" srcOrd="4" destOrd="0" presId="urn:microsoft.com/office/officeart/2008/layout/RadialCluster"/>
    <dgm:cxn modelId="{70205BF7-4E5E-4E7F-8B04-43E7F8677B16}" type="presParOf" srcId="{21CC5826-31B4-45EA-A552-2BB5EDCE0890}" destId="{9FE38224-89FB-4672-B116-4E3EAB3B110A}" srcOrd="5" destOrd="0" presId="urn:microsoft.com/office/officeart/2008/layout/RadialCluster"/>
    <dgm:cxn modelId="{893EBB51-708D-42D6-8EAC-A0D7A3AA65F1}" type="presParOf" srcId="{9FE38224-89FB-4672-B116-4E3EAB3B110A}" destId="{336976C6-88A1-42E7-BBF3-F195A250798C}" srcOrd="0" destOrd="0" presId="urn:microsoft.com/office/officeart/2008/layout/RadialCluster"/>
    <dgm:cxn modelId="{D0A07F15-BEFB-4724-B010-3F063368D1C7}" type="presParOf" srcId="{9FE38224-89FB-4672-B116-4E3EAB3B110A}" destId="{33A26359-FC4C-4189-A9DD-E1A820BF88C4}" srcOrd="1" destOrd="0" presId="urn:microsoft.com/office/officeart/2008/layout/RadialCluster"/>
    <dgm:cxn modelId="{ECE80C25-C135-473C-80DD-35F47CA1646F}" type="presParOf" srcId="{9FE38224-89FB-4672-B116-4E3EAB3B110A}" destId="{A395D124-7FC1-4648-BD3D-CC76BAA07BCA}" srcOrd="2" destOrd="0" presId="urn:microsoft.com/office/officeart/2008/layout/RadialCluster"/>
    <dgm:cxn modelId="{9921464E-5E13-4CA3-8D22-40593A402750}" type="presParOf" srcId="{9FE38224-89FB-4672-B116-4E3EAB3B110A}" destId="{A60ADE02-F294-4C53-BA34-A657899D56B6}" srcOrd="3" destOrd="0" presId="urn:microsoft.com/office/officeart/2008/layout/RadialCluster"/>
    <dgm:cxn modelId="{1BDCAE86-CD24-4A3D-930D-281D79BC54C6}" type="presParOf" srcId="{9FE38224-89FB-4672-B116-4E3EAB3B110A}" destId="{22962329-72FB-42AD-BC0D-C9370AB51A3A}" srcOrd="4" destOrd="0" presId="urn:microsoft.com/office/officeart/2008/layout/RadialCluster"/>
    <dgm:cxn modelId="{6C27F1F2-9F2A-4A7F-9B36-83D921758748}" type="presParOf" srcId="{21CC5826-31B4-45EA-A552-2BB5EDCE0890}" destId="{D0605A0E-06EF-451C-890A-4CDA395E974B}" srcOrd="6" destOrd="0" presId="urn:microsoft.com/office/officeart/2008/layout/RadialCluster"/>
    <dgm:cxn modelId="{2495DC3F-5A49-464E-A8F6-2E8FB0413090}" type="presParOf" srcId="{21CC5826-31B4-45EA-A552-2BB5EDCE0890}" destId="{84757038-F130-4A25-A5BC-357B4030E543}" srcOrd="7" destOrd="0" presId="urn:microsoft.com/office/officeart/2008/layout/RadialCluster"/>
    <dgm:cxn modelId="{BCEFC75E-9EF5-4213-B196-A38756E55CF3}" type="presParOf" srcId="{84757038-F130-4A25-A5BC-357B4030E543}" destId="{E63B39BF-B5FD-4315-9CE2-A7C3BAF1B9B2}" srcOrd="0" destOrd="0" presId="urn:microsoft.com/office/officeart/2008/layout/RadialCluster"/>
    <dgm:cxn modelId="{7077735E-F5CB-4325-A334-424F9F0EB71E}" type="presParOf" srcId="{84757038-F130-4A25-A5BC-357B4030E543}" destId="{71937EA9-C8DA-4BBB-99A2-B33DAEF90591}" srcOrd="1" destOrd="0" presId="urn:microsoft.com/office/officeart/2008/layout/RadialCluster"/>
    <dgm:cxn modelId="{05079CDC-6E74-438F-B7AC-D62431EEF53F}" type="presParOf" srcId="{84757038-F130-4A25-A5BC-357B4030E543}" destId="{3A566CD9-63C7-47B0-9843-69829048A493}" srcOrd="2" destOrd="0" presId="urn:microsoft.com/office/officeart/2008/layout/RadialCluster"/>
    <dgm:cxn modelId="{9B9C6FFD-494C-4A05-A706-559ACF10EE27}" type="presParOf" srcId="{84757038-F130-4A25-A5BC-357B4030E543}" destId="{0D85DAC2-D6FE-40DE-A579-2FC8B1E0A108}" srcOrd="3" destOrd="0" presId="urn:microsoft.com/office/officeart/2008/layout/RadialCluster"/>
    <dgm:cxn modelId="{9066FEF8-F451-436B-98BD-B51D70A71EC1}" type="presParOf" srcId="{84757038-F130-4A25-A5BC-357B4030E543}" destId="{78C61B0F-0E41-4DC0-9CA2-9BA7C609FB06}" srcOrd="4" destOrd="0" presId="urn:microsoft.com/office/officeart/2008/layout/RadialCluster"/>
    <dgm:cxn modelId="{BF93B05A-BF2D-49FC-9557-A31556731822}" type="presParOf" srcId="{84757038-F130-4A25-A5BC-357B4030E543}" destId="{464E2CF9-7F1C-48AF-8C33-2F15E089230F}" srcOrd="5" destOrd="0" presId="urn:microsoft.com/office/officeart/2008/layout/RadialCluster"/>
    <dgm:cxn modelId="{4A8C37FD-9930-42D3-8E2D-C2F5C274B001}" type="presParOf" srcId="{84757038-F130-4A25-A5BC-357B4030E543}" destId="{900660DB-D05B-4838-97B0-00AFC7E46B4B}" srcOrd="6" destOrd="0" presId="urn:microsoft.com/office/officeart/2008/layout/RadialCluster"/>
    <dgm:cxn modelId="{0516D132-1632-4519-BF7B-99AE1D2BC94B}" type="presParOf" srcId="{21CC5826-31B4-45EA-A552-2BB5EDCE0890}" destId="{DB7202F0-D804-449C-9566-8DCC98734E85}" srcOrd="8" destOrd="0" presId="urn:microsoft.com/office/officeart/2008/layout/RadialCluster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22BA2-59E7-4EB4-91E9-20F13C4F1DB4}">
      <dsp:nvSpPr>
        <dsp:cNvPr id="0" name=""/>
        <dsp:cNvSpPr/>
      </dsp:nvSpPr>
      <dsp:spPr>
        <a:xfrm>
          <a:off x="3253982" y="2068779"/>
          <a:ext cx="1475450" cy="1475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/>
            <a:t>Ph.D.</a:t>
          </a:r>
          <a:endParaRPr lang="en-US" sz="3400" b="1" kern="1200" dirty="0"/>
        </a:p>
      </dsp:txBody>
      <dsp:txXfrm>
        <a:off x="3470057" y="2284854"/>
        <a:ext cx="1043300" cy="1043300"/>
      </dsp:txXfrm>
    </dsp:sp>
    <dsp:sp modelId="{4AAD33B4-0610-459D-93DF-F82ADF65B8C5}">
      <dsp:nvSpPr>
        <dsp:cNvPr id="0" name=""/>
        <dsp:cNvSpPr/>
      </dsp:nvSpPr>
      <dsp:spPr>
        <a:xfrm rot="16200000">
          <a:off x="3835759" y="1532537"/>
          <a:ext cx="311896" cy="50165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882544" y="1679653"/>
        <a:ext cx="218327" cy="300991"/>
      </dsp:txXfrm>
    </dsp:sp>
    <dsp:sp modelId="{FC5BF9F3-502F-4171-AD52-82C0F5439A83}">
      <dsp:nvSpPr>
        <dsp:cNvPr id="0" name=""/>
        <dsp:cNvSpPr/>
      </dsp:nvSpPr>
      <dsp:spPr>
        <a:xfrm>
          <a:off x="3253982" y="4844"/>
          <a:ext cx="1475450" cy="1475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Faculty Position</a:t>
          </a:r>
          <a:endParaRPr lang="en-US" sz="2000" b="1" kern="1200" dirty="0"/>
        </a:p>
      </dsp:txBody>
      <dsp:txXfrm>
        <a:off x="3470057" y="220919"/>
        <a:ext cx="1043300" cy="1043300"/>
      </dsp:txXfrm>
    </dsp:sp>
    <dsp:sp modelId="{930A14E1-6133-447B-9A5A-CD28975CA999}">
      <dsp:nvSpPr>
        <dsp:cNvPr id="0" name=""/>
        <dsp:cNvSpPr/>
      </dsp:nvSpPr>
      <dsp:spPr>
        <a:xfrm>
          <a:off x="4858899" y="2555677"/>
          <a:ext cx="311896" cy="50165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858899" y="2656008"/>
        <a:ext cx="218327" cy="300991"/>
      </dsp:txXfrm>
    </dsp:sp>
    <dsp:sp modelId="{4694045D-450B-4672-A106-423F61A6C7CC}">
      <dsp:nvSpPr>
        <dsp:cNvPr id="0" name=""/>
        <dsp:cNvSpPr/>
      </dsp:nvSpPr>
      <dsp:spPr>
        <a:xfrm>
          <a:off x="5317917" y="2068779"/>
          <a:ext cx="1475450" cy="1475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Private Sector - Industry</a:t>
          </a:r>
          <a:endParaRPr lang="en-US" sz="2000" b="1" kern="1200" dirty="0"/>
        </a:p>
      </dsp:txBody>
      <dsp:txXfrm>
        <a:off x="5533992" y="2284854"/>
        <a:ext cx="1043300" cy="1043300"/>
      </dsp:txXfrm>
    </dsp:sp>
    <dsp:sp modelId="{4E13A037-357D-49DD-ADD5-1F5D6DB314BD}">
      <dsp:nvSpPr>
        <dsp:cNvPr id="0" name=""/>
        <dsp:cNvSpPr/>
      </dsp:nvSpPr>
      <dsp:spPr>
        <a:xfrm rot="5400000">
          <a:off x="3835759" y="3578818"/>
          <a:ext cx="311896" cy="50165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3882544" y="3632365"/>
        <a:ext cx="218327" cy="300991"/>
      </dsp:txXfrm>
    </dsp:sp>
    <dsp:sp modelId="{F7E31DB8-8790-4591-942F-CA10BBECB2E6}">
      <dsp:nvSpPr>
        <dsp:cNvPr id="0" name=""/>
        <dsp:cNvSpPr/>
      </dsp:nvSpPr>
      <dsp:spPr>
        <a:xfrm>
          <a:off x="3253982" y="4132714"/>
          <a:ext cx="1475450" cy="1475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Nat’l Labs</a:t>
          </a:r>
          <a:endParaRPr lang="en-US" sz="2000" b="1" kern="1200" dirty="0"/>
        </a:p>
      </dsp:txBody>
      <dsp:txXfrm>
        <a:off x="3470057" y="4348789"/>
        <a:ext cx="1043300" cy="1043300"/>
      </dsp:txXfrm>
    </dsp:sp>
    <dsp:sp modelId="{3ADE2203-D9FF-4AF5-AE3B-1D6736DB895C}">
      <dsp:nvSpPr>
        <dsp:cNvPr id="0" name=""/>
        <dsp:cNvSpPr/>
      </dsp:nvSpPr>
      <dsp:spPr>
        <a:xfrm rot="10800000">
          <a:off x="2812618" y="2555677"/>
          <a:ext cx="311896" cy="501653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2906187" y="2656008"/>
        <a:ext cx="218327" cy="300991"/>
      </dsp:txXfrm>
    </dsp:sp>
    <dsp:sp modelId="{CA7FD771-04DB-4027-B637-68D65DD38BD0}">
      <dsp:nvSpPr>
        <dsp:cNvPr id="0" name=""/>
        <dsp:cNvSpPr/>
      </dsp:nvSpPr>
      <dsp:spPr>
        <a:xfrm>
          <a:off x="1190047" y="2068779"/>
          <a:ext cx="1475450" cy="14754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Post Doc</a:t>
          </a:r>
          <a:endParaRPr lang="en-US" sz="2000" b="1" kern="1200" dirty="0"/>
        </a:p>
      </dsp:txBody>
      <dsp:txXfrm>
        <a:off x="1406122" y="2284854"/>
        <a:ext cx="1043300" cy="1043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2D181-02A0-45C9-9524-6853D01A8426}">
      <dsp:nvSpPr>
        <dsp:cNvPr id="0" name=""/>
        <dsp:cNvSpPr/>
      </dsp:nvSpPr>
      <dsp:spPr>
        <a:xfrm>
          <a:off x="1385947" y="258546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accent6">
                  <a:lumMod val="50000"/>
                </a:schemeClr>
              </a:solidFill>
            </a:rPr>
            <a:t>Velocity</a:t>
          </a:r>
        </a:p>
      </dsp:txBody>
      <dsp:txXfrm>
        <a:off x="3131841" y="890092"/>
        <a:ext cx="1259840" cy="1016000"/>
      </dsp:txXfrm>
    </dsp:sp>
    <dsp:sp modelId="{BBE8464B-DC8C-4B2C-A338-628F2CF4AE5B}">
      <dsp:nvSpPr>
        <dsp:cNvPr id="0" name=""/>
        <dsp:cNvSpPr/>
      </dsp:nvSpPr>
      <dsp:spPr>
        <a:xfrm>
          <a:off x="1341115" y="567501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accent6">
                  <a:lumMod val="50000"/>
                </a:schemeClr>
              </a:solidFill>
            </a:rPr>
            <a:t>Veracity</a:t>
          </a:r>
        </a:p>
      </dsp:txBody>
      <dsp:txXfrm>
        <a:off x="3108955" y="2335341"/>
        <a:ext cx="1259840" cy="1016000"/>
      </dsp:txXfrm>
    </dsp:sp>
    <dsp:sp modelId="{6BCB49B7-8E9E-473D-AD23-506A6251F6C4}">
      <dsp:nvSpPr>
        <dsp:cNvPr id="0" name=""/>
        <dsp:cNvSpPr/>
      </dsp:nvSpPr>
      <dsp:spPr>
        <a:xfrm>
          <a:off x="1178415" y="548657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accent6">
                  <a:lumMod val="50000"/>
                </a:schemeClr>
              </a:solidFill>
            </a:rPr>
            <a:t>Variety</a:t>
          </a:r>
        </a:p>
      </dsp:txBody>
      <dsp:txXfrm>
        <a:off x="1564495" y="2316497"/>
        <a:ext cx="1259840" cy="1016000"/>
      </dsp:txXfrm>
    </dsp:sp>
    <dsp:sp modelId="{A820574F-E457-43BA-A07D-9228B07C1384}">
      <dsp:nvSpPr>
        <dsp:cNvPr id="0" name=""/>
        <dsp:cNvSpPr/>
      </dsp:nvSpPr>
      <dsp:spPr>
        <a:xfrm>
          <a:off x="1178415" y="205062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accent6">
                  <a:lumMod val="50000"/>
                </a:schemeClr>
              </a:solidFill>
            </a:rPr>
            <a:t>Volume</a:t>
          </a:r>
        </a:p>
      </dsp:txBody>
      <dsp:txXfrm>
        <a:off x="1564495" y="834982"/>
        <a:ext cx="1259840" cy="1016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8401C-FAF2-4E4F-A062-92FAD62D8FD2}">
      <dsp:nvSpPr>
        <dsp:cNvPr id="0" name=""/>
        <dsp:cNvSpPr/>
      </dsp:nvSpPr>
      <dsp:spPr>
        <a:xfrm>
          <a:off x="2028424" y="302229"/>
          <a:ext cx="4131874" cy="4570234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bg2">
                  <a:lumMod val="25000"/>
                </a:schemeClr>
              </a:solidFill>
            </a:rPr>
            <a:t>Knowledge</a:t>
          </a:r>
        </a:p>
      </dsp:txBody>
      <dsp:txXfrm>
        <a:off x="4206020" y="1270683"/>
        <a:ext cx="1475669" cy="1360188"/>
      </dsp:txXfrm>
    </dsp:sp>
    <dsp:sp modelId="{F68A8C3D-97ED-4A7B-B083-A2803005FD21}">
      <dsp:nvSpPr>
        <dsp:cNvPr id="0" name=""/>
        <dsp:cNvSpPr/>
      </dsp:nvSpPr>
      <dsp:spPr>
        <a:xfrm>
          <a:off x="1796886" y="538374"/>
          <a:ext cx="4413170" cy="441317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Competitive Advantage</a:t>
          </a:r>
        </a:p>
      </dsp:txBody>
      <dsp:txXfrm>
        <a:off x="2847640" y="3401681"/>
        <a:ext cx="2364198" cy="1155830"/>
      </dsp:txXfrm>
    </dsp:sp>
    <dsp:sp modelId="{DC893D64-921B-4AD9-9652-4EE19C185674}">
      <dsp:nvSpPr>
        <dsp:cNvPr id="0" name=""/>
        <dsp:cNvSpPr/>
      </dsp:nvSpPr>
      <dsp:spPr>
        <a:xfrm>
          <a:off x="1705995" y="380761"/>
          <a:ext cx="4413170" cy="4413170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802004"/>
              </a:solidFill>
            </a:rPr>
            <a:t>Tools</a:t>
          </a:r>
        </a:p>
      </dsp:txBody>
      <dsp:txXfrm>
        <a:off x="2217187" y="1315933"/>
        <a:ext cx="1576132" cy="1313443"/>
      </dsp:txXfrm>
    </dsp:sp>
    <dsp:sp modelId="{756503C2-DD03-4341-AF07-D3B3B8D56FEC}">
      <dsp:nvSpPr>
        <dsp:cNvPr id="0" name=""/>
        <dsp:cNvSpPr/>
      </dsp:nvSpPr>
      <dsp:spPr>
        <a:xfrm>
          <a:off x="1616091" y="106924"/>
          <a:ext cx="4959562" cy="495956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9ECEC-6048-4FCC-A32F-A0A89ED6849B}">
      <dsp:nvSpPr>
        <dsp:cNvPr id="0" name=""/>
        <dsp:cNvSpPr/>
      </dsp:nvSpPr>
      <dsp:spPr>
        <a:xfrm>
          <a:off x="1523689" y="264899"/>
          <a:ext cx="4959562" cy="495956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8D445-1F6E-4CF6-8016-1C330EC37AD1}">
      <dsp:nvSpPr>
        <dsp:cNvPr id="0" name=""/>
        <dsp:cNvSpPr/>
      </dsp:nvSpPr>
      <dsp:spPr>
        <a:xfrm>
          <a:off x="1432435" y="107565"/>
          <a:ext cx="4959562" cy="495956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55F8C-209C-422F-A6D0-2E7DAF04E27C}">
      <dsp:nvSpPr>
        <dsp:cNvPr id="0" name=""/>
        <dsp:cNvSpPr/>
      </dsp:nvSpPr>
      <dsp:spPr>
        <a:xfrm>
          <a:off x="3401176" y="2096706"/>
          <a:ext cx="1797177" cy="179717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Job</a:t>
          </a:r>
        </a:p>
      </dsp:txBody>
      <dsp:txXfrm>
        <a:off x="3488907" y="2184437"/>
        <a:ext cx="1621715" cy="1621715"/>
      </dsp:txXfrm>
    </dsp:sp>
    <dsp:sp modelId="{43108E03-E3DD-496B-B52C-C4581BAB2A83}">
      <dsp:nvSpPr>
        <dsp:cNvPr id="0" name=""/>
        <dsp:cNvSpPr/>
      </dsp:nvSpPr>
      <dsp:spPr>
        <a:xfrm rot="16153371">
          <a:off x="3963397" y="1776895"/>
          <a:ext cx="6396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6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A6B71-45D6-47BD-8634-0C1F644B92BE}">
      <dsp:nvSpPr>
        <dsp:cNvPr id="0" name=""/>
        <dsp:cNvSpPr/>
      </dsp:nvSpPr>
      <dsp:spPr>
        <a:xfrm>
          <a:off x="3668678" y="252976"/>
          <a:ext cx="1204108" cy="120410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2060"/>
              </a:solidFill>
            </a:rPr>
            <a:t>1</a:t>
          </a:r>
          <a:r>
            <a:rPr lang="en-US" sz="2000" b="1" kern="1200" dirty="0">
              <a:solidFill>
                <a:srgbClr val="002060"/>
              </a:solidFill>
            </a:rPr>
            <a:t> Getting ready</a:t>
          </a:r>
        </a:p>
      </dsp:txBody>
      <dsp:txXfrm>
        <a:off x="3727458" y="311756"/>
        <a:ext cx="1086548" cy="1086548"/>
      </dsp:txXfrm>
    </dsp:sp>
    <dsp:sp modelId="{DA48CB3A-0784-4B12-BC7A-EFC925B575FA}">
      <dsp:nvSpPr>
        <dsp:cNvPr id="0" name=""/>
        <dsp:cNvSpPr/>
      </dsp:nvSpPr>
      <dsp:spPr>
        <a:xfrm>
          <a:off x="5198353" y="2995295"/>
          <a:ext cx="6134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48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C80D4-1EDB-4866-B3BE-C0EC213DC207}">
      <dsp:nvSpPr>
        <dsp:cNvPr id="0" name=""/>
        <dsp:cNvSpPr/>
      </dsp:nvSpPr>
      <dsp:spPr>
        <a:xfrm>
          <a:off x="5811836" y="2393240"/>
          <a:ext cx="1761309" cy="120410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2</a:t>
          </a:r>
          <a:r>
            <a:rPr lang="en-US" sz="2000" b="1" kern="1200" dirty="0">
              <a:solidFill>
                <a:srgbClr val="002060"/>
              </a:solidFill>
            </a:rPr>
            <a:t> Pursuing</a:t>
          </a:r>
        </a:p>
      </dsp:txBody>
      <dsp:txXfrm>
        <a:off x="5870616" y="2452020"/>
        <a:ext cx="1643749" cy="1086548"/>
      </dsp:txXfrm>
    </dsp:sp>
    <dsp:sp modelId="{0FB514B8-DE99-49BF-820C-496174D93D3D}">
      <dsp:nvSpPr>
        <dsp:cNvPr id="0" name=""/>
        <dsp:cNvSpPr/>
      </dsp:nvSpPr>
      <dsp:spPr>
        <a:xfrm rot="5490531">
          <a:off x="3915000" y="4245592"/>
          <a:ext cx="7036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366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26370-4541-4154-9304-5B0C993999A3}">
      <dsp:nvSpPr>
        <dsp:cNvPr id="0" name=""/>
        <dsp:cNvSpPr/>
      </dsp:nvSpPr>
      <dsp:spPr>
        <a:xfrm>
          <a:off x="3398056" y="4597301"/>
          <a:ext cx="1687305" cy="120410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3</a:t>
          </a:r>
          <a:r>
            <a:rPr lang="en-US" sz="2000" b="1" kern="1200" dirty="0">
              <a:solidFill>
                <a:srgbClr val="002060"/>
              </a:solidFill>
            </a:rPr>
            <a:t> Applying</a:t>
          </a:r>
        </a:p>
      </dsp:txBody>
      <dsp:txXfrm>
        <a:off x="3456836" y="4656081"/>
        <a:ext cx="1569745" cy="1086548"/>
      </dsp:txXfrm>
    </dsp:sp>
    <dsp:sp modelId="{2C30263B-A07A-4C90-BE48-CD06D24C7729}">
      <dsp:nvSpPr>
        <dsp:cNvPr id="0" name=""/>
        <dsp:cNvSpPr/>
      </dsp:nvSpPr>
      <dsp:spPr>
        <a:xfrm rot="10800000">
          <a:off x="2665254" y="2995295"/>
          <a:ext cx="735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59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FCA03-27EE-4857-AFFC-CFBAE01B2BAB}">
      <dsp:nvSpPr>
        <dsp:cNvPr id="0" name=""/>
        <dsp:cNvSpPr/>
      </dsp:nvSpPr>
      <dsp:spPr>
        <a:xfrm>
          <a:off x="1148824" y="2393240"/>
          <a:ext cx="1516430" cy="1204108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4</a:t>
          </a:r>
          <a:r>
            <a:rPr lang="en-US" sz="2000" b="1" kern="1200" dirty="0">
              <a:solidFill>
                <a:srgbClr val="002060"/>
              </a:solidFill>
            </a:rPr>
            <a:t> Convincing</a:t>
          </a:r>
        </a:p>
      </dsp:txBody>
      <dsp:txXfrm>
        <a:off x="1207604" y="2452020"/>
        <a:ext cx="1398870" cy="1086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202F0-D804-449C-9566-8DCC98734E85}">
      <dsp:nvSpPr>
        <dsp:cNvPr id="0" name=""/>
        <dsp:cNvSpPr/>
      </dsp:nvSpPr>
      <dsp:spPr>
        <a:xfrm rot="10943146">
          <a:off x="3585582" y="2985272"/>
          <a:ext cx="216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05A0E-06EF-451C-890A-4CDA395E974B}">
      <dsp:nvSpPr>
        <dsp:cNvPr id="0" name=""/>
        <dsp:cNvSpPr/>
      </dsp:nvSpPr>
      <dsp:spPr>
        <a:xfrm rot="5228295">
          <a:off x="4211771" y="3840435"/>
          <a:ext cx="4574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4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736F9-59D6-4866-84F1-EDE6BB3F89E5}">
      <dsp:nvSpPr>
        <dsp:cNvPr id="0" name=""/>
        <dsp:cNvSpPr/>
      </dsp:nvSpPr>
      <dsp:spPr>
        <a:xfrm rot="101514">
          <a:off x="4996488" y="3036421"/>
          <a:ext cx="278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7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46C37-E947-43D7-AD26-E9D462A12FF7}">
      <dsp:nvSpPr>
        <dsp:cNvPr id="0" name=""/>
        <dsp:cNvSpPr/>
      </dsp:nvSpPr>
      <dsp:spPr>
        <a:xfrm rot="16225845">
          <a:off x="4176979" y="2188891"/>
          <a:ext cx="456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8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1B117-2BFF-4A40-AA50-3B2DEE312931}">
      <dsp:nvSpPr>
        <dsp:cNvPr id="0" name=""/>
        <dsp:cNvSpPr/>
      </dsp:nvSpPr>
      <dsp:spPr>
        <a:xfrm>
          <a:off x="3801877" y="2417327"/>
          <a:ext cx="1194672" cy="119467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Job</a:t>
          </a:r>
        </a:p>
      </dsp:txBody>
      <dsp:txXfrm>
        <a:off x="3860196" y="2475646"/>
        <a:ext cx="1078034" cy="1078034"/>
      </dsp:txXfrm>
    </dsp:sp>
    <dsp:sp modelId="{8C5C8BE6-183F-4B4C-BAE4-66B27D1667FC}">
      <dsp:nvSpPr>
        <dsp:cNvPr id="0" name=""/>
        <dsp:cNvSpPr/>
      </dsp:nvSpPr>
      <dsp:spPr>
        <a:xfrm>
          <a:off x="3640342" y="1157716"/>
          <a:ext cx="1539629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2060"/>
              </a:solidFill>
            </a:rPr>
            <a:t>1</a:t>
          </a:r>
          <a:r>
            <a:rPr lang="en-US" sz="2000" b="1" kern="1200" dirty="0">
              <a:solidFill>
                <a:srgbClr val="002060"/>
              </a:solidFill>
            </a:rPr>
            <a:t> Getting ready</a:t>
          </a:r>
        </a:p>
      </dsp:txBody>
      <dsp:txXfrm>
        <a:off x="3679528" y="1196902"/>
        <a:ext cx="1461257" cy="724367"/>
      </dsp:txXfrm>
    </dsp:sp>
    <dsp:sp modelId="{22692571-C025-4009-AAE4-BCBA2A13BF8D}">
      <dsp:nvSpPr>
        <dsp:cNvPr id="0" name=""/>
        <dsp:cNvSpPr/>
      </dsp:nvSpPr>
      <dsp:spPr>
        <a:xfrm rot="13500000">
          <a:off x="3660828" y="1013587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9982D-752E-44C6-BACC-E290B7B8AA7C}">
      <dsp:nvSpPr>
        <dsp:cNvPr id="0" name=""/>
        <dsp:cNvSpPr/>
      </dsp:nvSpPr>
      <dsp:spPr>
        <a:xfrm>
          <a:off x="2564532" y="66718"/>
          <a:ext cx="1509253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Criteria</a:t>
          </a:r>
        </a:p>
      </dsp:txBody>
      <dsp:txXfrm>
        <a:off x="2603718" y="105904"/>
        <a:ext cx="1430881" cy="724367"/>
      </dsp:txXfrm>
    </dsp:sp>
    <dsp:sp modelId="{E6192858-0149-4AD6-B565-D0BC5EED4820}">
      <dsp:nvSpPr>
        <dsp:cNvPr id="0" name=""/>
        <dsp:cNvSpPr/>
      </dsp:nvSpPr>
      <dsp:spPr>
        <a:xfrm rot="18900000">
          <a:off x="4751826" y="1013587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8BC32-EE25-4665-9F74-8EB4DC39A093}">
      <dsp:nvSpPr>
        <dsp:cNvPr id="0" name=""/>
        <dsp:cNvSpPr/>
      </dsp:nvSpPr>
      <dsp:spPr>
        <a:xfrm>
          <a:off x="4768413" y="66718"/>
          <a:ext cx="1465480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 Resume</a:t>
          </a:r>
        </a:p>
      </dsp:txBody>
      <dsp:txXfrm>
        <a:off x="4807599" y="105904"/>
        <a:ext cx="1387108" cy="724367"/>
      </dsp:txXfrm>
    </dsp:sp>
    <dsp:sp modelId="{59942661-1019-44CB-8707-ECEEAD7C50DB}">
      <dsp:nvSpPr>
        <dsp:cNvPr id="0" name=""/>
        <dsp:cNvSpPr/>
      </dsp:nvSpPr>
      <dsp:spPr>
        <a:xfrm>
          <a:off x="5275143" y="2661861"/>
          <a:ext cx="1536667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2</a:t>
          </a:r>
          <a:r>
            <a:rPr lang="en-US" sz="2000" b="1" kern="1200" dirty="0">
              <a:solidFill>
                <a:srgbClr val="002060"/>
              </a:solidFill>
            </a:rPr>
            <a:t> Pursuing</a:t>
          </a:r>
        </a:p>
      </dsp:txBody>
      <dsp:txXfrm>
        <a:off x="5314329" y="2701047"/>
        <a:ext cx="1458295" cy="724367"/>
      </dsp:txXfrm>
    </dsp:sp>
    <dsp:sp modelId="{863F99C4-B19C-4E90-83A8-595E40BCB468}">
      <dsp:nvSpPr>
        <dsp:cNvPr id="0" name=""/>
        <dsp:cNvSpPr/>
      </dsp:nvSpPr>
      <dsp:spPr>
        <a:xfrm rot="16826578">
          <a:off x="5982177" y="2499373"/>
          <a:ext cx="330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44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DA3BC-4097-4D58-AAE0-4DFFA0CE99F2}">
      <dsp:nvSpPr>
        <dsp:cNvPr id="0" name=""/>
        <dsp:cNvSpPr/>
      </dsp:nvSpPr>
      <dsp:spPr>
        <a:xfrm>
          <a:off x="5370368" y="1534147"/>
          <a:ext cx="1761915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Informational Interviews</a:t>
          </a:r>
        </a:p>
      </dsp:txBody>
      <dsp:txXfrm>
        <a:off x="5409554" y="1573333"/>
        <a:ext cx="1683543" cy="724367"/>
      </dsp:txXfrm>
    </dsp:sp>
    <dsp:sp modelId="{F124CB51-72A8-472F-96EC-330CFA773313}">
      <dsp:nvSpPr>
        <dsp:cNvPr id="0" name=""/>
        <dsp:cNvSpPr/>
      </dsp:nvSpPr>
      <dsp:spPr>
        <a:xfrm rot="21598976">
          <a:off x="6811811" y="3062969"/>
          <a:ext cx="218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11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897BF-6424-47FD-815A-0F44A40B1355}">
      <dsp:nvSpPr>
        <dsp:cNvPr id="0" name=""/>
        <dsp:cNvSpPr/>
      </dsp:nvSpPr>
      <dsp:spPr>
        <a:xfrm>
          <a:off x="7029922" y="2661331"/>
          <a:ext cx="1584390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Networking</a:t>
          </a:r>
        </a:p>
      </dsp:txBody>
      <dsp:txXfrm>
        <a:off x="7069108" y="2700517"/>
        <a:ext cx="1506018" cy="724367"/>
      </dsp:txXfrm>
    </dsp:sp>
    <dsp:sp modelId="{D7F35AC3-CCFE-49A8-800A-760FA16D6F9E}">
      <dsp:nvSpPr>
        <dsp:cNvPr id="0" name=""/>
        <dsp:cNvSpPr/>
      </dsp:nvSpPr>
      <dsp:spPr>
        <a:xfrm rot="4715848">
          <a:off x="6031188" y="3578520"/>
          <a:ext cx="2324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42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9B32-0B8A-49AE-B0DA-26BA0065578A}">
      <dsp:nvSpPr>
        <dsp:cNvPr id="0" name=""/>
        <dsp:cNvSpPr/>
      </dsp:nvSpPr>
      <dsp:spPr>
        <a:xfrm>
          <a:off x="5521062" y="3692440"/>
          <a:ext cx="1460527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Finding</a:t>
          </a:r>
        </a:p>
      </dsp:txBody>
      <dsp:txXfrm>
        <a:off x="5560248" y="3731626"/>
        <a:ext cx="1382155" cy="724367"/>
      </dsp:txXfrm>
    </dsp:sp>
    <dsp:sp modelId="{336976C6-88A1-42E7-BBF3-F195A250798C}">
      <dsp:nvSpPr>
        <dsp:cNvPr id="0" name=""/>
        <dsp:cNvSpPr/>
      </dsp:nvSpPr>
      <dsp:spPr>
        <a:xfrm>
          <a:off x="3637977" y="4068871"/>
          <a:ext cx="1667995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3</a:t>
          </a:r>
          <a:r>
            <a:rPr lang="en-US" sz="2000" b="1" kern="1200" dirty="0">
              <a:solidFill>
                <a:srgbClr val="002060"/>
              </a:solidFill>
            </a:rPr>
            <a:t> Applying</a:t>
          </a:r>
        </a:p>
      </dsp:txBody>
      <dsp:txXfrm>
        <a:off x="3677163" y="4108057"/>
        <a:ext cx="1589623" cy="724367"/>
      </dsp:txXfrm>
    </dsp:sp>
    <dsp:sp modelId="{33A26359-FC4C-4189-A9DD-E1A820BF88C4}">
      <dsp:nvSpPr>
        <dsp:cNvPr id="0" name=""/>
        <dsp:cNvSpPr/>
      </dsp:nvSpPr>
      <dsp:spPr>
        <a:xfrm rot="2700000">
          <a:off x="4813645" y="5015739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5D124-7FC1-4648-BD3D-CC76BAA07BCA}">
      <dsp:nvSpPr>
        <dsp:cNvPr id="0" name=""/>
        <dsp:cNvSpPr/>
      </dsp:nvSpPr>
      <dsp:spPr>
        <a:xfrm>
          <a:off x="4689616" y="5159868"/>
          <a:ext cx="1746712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Resume adjustment</a:t>
          </a:r>
        </a:p>
      </dsp:txBody>
      <dsp:txXfrm>
        <a:off x="4728802" y="5199054"/>
        <a:ext cx="1668340" cy="724367"/>
      </dsp:txXfrm>
    </dsp:sp>
    <dsp:sp modelId="{A60ADE02-F294-4C53-BA34-A657899D56B6}">
      <dsp:nvSpPr>
        <dsp:cNvPr id="0" name=""/>
        <dsp:cNvSpPr/>
      </dsp:nvSpPr>
      <dsp:spPr>
        <a:xfrm rot="8100000">
          <a:off x="3722647" y="5015739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2329-72FB-42AD-BC0D-C9370AB51A3A}">
      <dsp:nvSpPr>
        <dsp:cNvPr id="0" name=""/>
        <dsp:cNvSpPr/>
      </dsp:nvSpPr>
      <dsp:spPr>
        <a:xfrm>
          <a:off x="2362097" y="5159868"/>
          <a:ext cx="2037761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Application letter</a:t>
          </a:r>
        </a:p>
      </dsp:txBody>
      <dsp:txXfrm>
        <a:off x="2401283" y="5199054"/>
        <a:ext cx="1959389" cy="724367"/>
      </dsp:txXfrm>
    </dsp:sp>
    <dsp:sp modelId="{E63B39BF-B5FD-4315-9CE2-A7C3BAF1B9B2}">
      <dsp:nvSpPr>
        <dsp:cNvPr id="0" name=""/>
        <dsp:cNvSpPr/>
      </dsp:nvSpPr>
      <dsp:spPr>
        <a:xfrm>
          <a:off x="1836162" y="2542953"/>
          <a:ext cx="1749513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4</a:t>
          </a:r>
          <a:r>
            <a:rPr lang="en-US" sz="2000" b="1" kern="1200" dirty="0">
              <a:solidFill>
                <a:srgbClr val="002060"/>
              </a:solidFill>
            </a:rPr>
            <a:t> Convincing</a:t>
          </a:r>
        </a:p>
      </dsp:txBody>
      <dsp:txXfrm>
        <a:off x="1875348" y="2582139"/>
        <a:ext cx="1671141" cy="724367"/>
      </dsp:txXfrm>
    </dsp:sp>
    <dsp:sp modelId="{71937EA9-C8DA-4BBB-99A2-B33DAEF90591}">
      <dsp:nvSpPr>
        <dsp:cNvPr id="0" name=""/>
        <dsp:cNvSpPr/>
      </dsp:nvSpPr>
      <dsp:spPr>
        <a:xfrm rot="5974150">
          <a:off x="2438206" y="3519066"/>
          <a:ext cx="3516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64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66CD9-63C7-47B0-9843-69829048A493}">
      <dsp:nvSpPr>
        <dsp:cNvPr id="0" name=""/>
        <dsp:cNvSpPr/>
      </dsp:nvSpPr>
      <dsp:spPr>
        <a:xfrm>
          <a:off x="1656433" y="3692440"/>
          <a:ext cx="1721401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References</a:t>
          </a:r>
        </a:p>
      </dsp:txBody>
      <dsp:txXfrm>
        <a:off x="1695619" y="3731626"/>
        <a:ext cx="1643029" cy="724367"/>
      </dsp:txXfrm>
    </dsp:sp>
    <dsp:sp modelId="{0D85DAC2-D6FE-40DE-A579-2FC8B1E0A108}">
      <dsp:nvSpPr>
        <dsp:cNvPr id="0" name=""/>
        <dsp:cNvSpPr/>
      </dsp:nvSpPr>
      <dsp:spPr>
        <a:xfrm rot="10773571">
          <a:off x="1720352" y="2951493"/>
          <a:ext cx="1158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81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61B0F-0E41-4DC0-9CA2-9BA7C609FB06}">
      <dsp:nvSpPr>
        <dsp:cNvPr id="0" name=""/>
        <dsp:cNvSpPr/>
      </dsp:nvSpPr>
      <dsp:spPr>
        <a:xfrm>
          <a:off x="42983" y="2557016"/>
          <a:ext cx="1677371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Interviewing</a:t>
          </a:r>
        </a:p>
      </dsp:txBody>
      <dsp:txXfrm>
        <a:off x="82169" y="2596202"/>
        <a:ext cx="1598999" cy="724367"/>
      </dsp:txXfrm>
    </dsp:sp>
    <dsp:sp modelId="{464E2CF9-7F1C-48AF-8C33-2F15E089230F}">
      <dsp:nvSpPr>
        <dsp:cNvPr id="0" name=""/>
        <dsp:cNvSpPr/>
      </dsp:nvSpPr>
      <dsp:spPr>
        <a:xfrm rot="15547578">
          <a:off x="2509109" y="2439919"/>
          <a:ext cx="209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83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60DB-D05B-4838-97B0-00AFC7E46B4B}">
      <dsp:nvSpPr>
        <dsp:cNvPr id="0" name=""/>
        <dsp:cNvSpPr/>
      </dsp:nvSpPr>
      <dsp:spPr>
        <a:xfrm>
          <a:off x="1735395" y="1534147"/>
          <a:ext cx="1563478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Follow-up</a:t>
          </a:r>
        </a:p>
      </dsp:txBody>
      <dsp:txXfrm>
        <a:off x="1774581" y="1573333"/>
        <a:ext cx="1485106" cy="724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202F0-D804-449C-9566-8DCC98734E85}">
      <dsp:nvSpPr>
        <dsp:cNvPr id="0" name=""/>
        <dsp:cNvSpPr/>
      </dsp:nvSpPr>
      <dsp:spPr>
        <a:xfrm rot="10943146">
          <a:off x="3585582" y="2985272"/>
          <a:ext cx="2163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3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05A0E-06EF-451C-890A-4CDA395E974B}">
      <dsp:nvSpPr>
        <dsp:cNvPr id="0" name=""/>
        <dsp:cNvSpPr/>
      </dsp:nvSpPr>
      <dsp:spPr>
        <a:xfrm rot="5228295">
          <a:off x="4211771" y="3840435"/>
          <a:ext cx="4574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4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736F9-59D6-4866-84F1-EDE6BB3F89E5}">
      <dsp:nvSpPr>
        <dsp:cNvPr id="0" name=""/>
        <dsp:cNvSpPr/>
      </dsp:nvSpPr>
      <dsp:spPr>
        <a:xfrm rot="101514">
          <a:off x="4996488" y="3036421"/>
          <a:ext cx="2787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7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46C37-E947-43D7-AD26-E9D462A12FF7}">
      <dsp:nvSpPr>
        <dsp:cNvPr id="0" name=""/>
        <dsp:cNvSpPr/>
      </dsp:nvSpPr>
      <dsp:spPr>
        <a:xfrm rot="16225845">
          <a:off x="4176979" y="2188891"/>
          <a:ext cx="456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688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1B117-2BFF-4A40-AA50-3B2DEE312931}">
      <dsp:nvSpPr>
        <dsp:cNvPr id="0" name=""/>
        <dsp:cNvSpPr/>
      </dsp:nvSpPr>
      <dsp:spPr>
        <a:xfrm>
          <a:off x="3801877" y="2417327"/>
          <a:ext cx="1194672" cy="119467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Job</a:t>
          </a:r>
        </a:p>
      </dsp:txBody>
      <dsp:txXfrm>
        <a:off x="3860196" y="2475646"/>
        <a:ext cx="1078034" cy="1078034"/>
      </dsp:txXfrm>
    </dsp:sp>
    <dsp:sp modelId="{8C5C8BE6-183F-4B4C-BAE4-66B27D1667FC}">
      <dsp:nvSpPr>
        <dsp:cNvPr id="0" name=""/>
        <dsp:cNvSpPr/>
      </dsp:nvSpPr>
      <dsp:spPr>
        <a:xfrm>
          <a:off x="3640342" y="1157716"/>
          <a:ext cx="1539629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2060"/>
              </a:solidFill>
            </a:rPr>
            <a:t>1</a:t>
          </a:r>
          <a:r>
            <a:rPr lang="en-US" sz="2000" b="1" kern="1200" dirty="0">
              <a:solidFill>
                <a:srgbClr val="002060"/>
              </a:solidFill>
            </a:rPr>
            <a:t> Getting ready</a:t>
          </a:r>
        </a:p>
      </dsp:txBody>
      <dsp:txXfrm>
        <a:off x="3679528" y="1196902"/>
        <a:ext cx="1461257" cy="724367"/>
      </dsp:txXfrm>
    </dsp:sp>
    <dsp:sp modelId="{22692571-C025-4009-AAE4-BCBA2A13BF8D}">
      <dsp:nvSpPr>
        <dsp:cNvPr id="0" name=""/>
        <dsp:cNvSpPr/>
      </dsp:nvSpPr>
      <dsp:spPr>
        <a:xfrm rot="13500000">
          <a:off x="3660828" y="1013587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9982D-752E-44C6-BACC-E290B7B8AA7C}">
      <dsp:nvSpPr>
        <dsp:cNvPr id="0" name=""/>
        <dsp:cNvSpPr/>
      </dsp:nvSpPr>
      <dsp:spPr>
        <a:xfrm>
          <a:off x="2564532" y="66718"/>
          <a:ext cx="1509253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Criteria</a:t>
          </a:r>
        </a:p>
      </dsp:txBody>
      <dsp:txXfrm>
        <a:off x="2603718" y="105904"/>
        <a:ext cx="1430881" cy="724367"/>
      </dsp:txXfrm>
    </dsp:sp>
    <dsp:sp modelId="{E6192858-0149-4AD6-B565-D0BC5EED4820}">
      <dsp:nvSpPr>
        <dsp:cNvPr id="0" name=""/>
        <dsp:cNvSpPr/>
      </dsp:nvSpPr>
      <dsp:spPr>
        <a:xfrm rot="18900000">
          <a:off x="4751826" y="1013587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8BC32-EE25-4665-9F74-8EB4DC39A093}">
      <dsp:nvSpPr>
        <dsp:cNvPr id="0" name=""/>
        <dsp:cNvSpPr/>
      </dsp:nvSpPr>
      <dsp:spPr>
        <a:xfrm>
          <a:off x="4768413" y="66718"/>
          <a:ext cx="1465480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 Resume</a:t>
          </a:r>
        </a:p>
      </dsp:txBody>
      <dsp:txXfrm>
        <a:off x="4807599" y="105904"/>
        <a:ext cx="1387108" cy="724367"/>
      </dsp:txXfrm>
    </dsp:sp>
    <dsp:sp modelId="{59942661-1019-44CB-8707-ECEEAD7C50DB}">
      <dsp:nvSpPr>
        <dsp:cNvPr id="0" name=""/>
        <dsp:cNvSpPr/>
      </dsp:nvSpPr>
      <dsp:spPr>
        <a:xfrm>
          <a:off x="5275143" y="2661861"/>
          <a:ext cx="1536667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2</a:t>
          </a:r>
          <a:r>
            <a:rPr lang="en-US" sz="2000" b="1" kern="1200" dirty="0">
              <a:solidFill>
                <a:srgbClr val="002060"/>
              </a:solidFill>
            </a:rPr>
            <a:t> Pursuing</a:t>
          </a:r>
        </a:p>
      </dsp:txBody>
      <dsp:txXfrm>
        <a:off x="5314329" y="2701047"/>
        <a:ext cx="1458295" cy="724367"/>
      </dsp:txXfrm>
    </dsp:sp>
    <dsp:sp modelId="{863F99C4-B19C-4E90-83A8-595E40BCB468}">
      <dsp:nvSpPr>
        <dsp:cNvPr id="0" name=""/>
        <dsp:cNvSpPr/>
      </dsp:nvSpPr>
      <dsp:spPr>
        <a:xfrm rot="16826578">
          <a:off x="5982177" y="2499373"/>
          <a:ext cx="330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449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DA3BC-4097-4D58-AAE0-4DFFA0CE99F2}">
      <dsp:nvSpPr>
        <dsp:cNvPr id="0" name=""/>
        <dsp:cNvSpPr/>
      </dsp:nvSpPr>
      <dsp:spPr>
        <a:xfrm>
          <a:off x="5370368" y="1534147"/>
          <a:ext cx="1761915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Informational Interviews</a:t>
          </a:r>
        </a:p>
      </dsp:txBody>
      <dsp:txXfrm>
        <a:off x="5409554" y="1573333"/>
        <a:ext cx="1683543" cy="724367"/>
      </dsp:txXfrm>
    </dsp:sp>
    <dsp:sp modelId="{F124CB51-72A8-472F-96EC-330CFA773313}">
      <dsp:nvSpPr>
        <dsp:cNvPr id="0" name=""/>
        <dsp:cNvSpPr/>
      </dsp:nvSpPr>
      <dsp:spPr>
        <a:xfrm rot="21598976">
          <a:off x="6811811" y="3062969"/>
          <a:ext cx="218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11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897BF-6424-47FD-815A-0F44A40B1355}">
      <dsp:nvSpPr>
        <dsp:cNvPr id="0" name=""/>
        <dsp:cNvSpPr/>
      </dsp:nvSpPr>
      <dsp:spPr>
        <a:xfrm>
          <a:off x="7029922" y="2661331"/>
          <a:ext cx="1584390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Networking</a:t>
          </a:r>
        </a:p>
      </dsp:txBody>
      <dsp:txXfrm>
        <a:off x="7069108" y="2700517"/>
        <a:ext cx="1506018" cy="724367"/>
      </dsp:txXfrm>
    </dsp:sp>
    <dsp:sp modelId="{D7F35AC3-CCFE-49A8-800A-760FA16D6F9E}">
      <dsp:nvSpPr>
        <dsp:cNvPr id="0" name=""/>
        <dsp:cNvSpPr/>
      </dsp:nvSpPr>
      <dsp:spPr>
        <a:xfrm rot="4715848">
          <a:off x="6031188" y="3578520"/>
          <a:ext cx="2324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427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F9B32-0B8A-49AE-B0DA-26BA0065578A}">
      <dsp:nvSpPr>
        <dsp:cNvPr id="0" name=""/>
        <dsp:cNvSpPr/>
      </dsp:nvSpPr>
      <dsp:spPr>
        <a:xfrm>
          <a:off x="5521062" y="3692440"/>
          <a:ext cx="1460527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Finding</a:t>
          </a:r>
        </a:p>
      </dsp:txBody>
      <dsp:txXfrm>
        <a:off x="5560248" y="3731626"/>
        <a:ext cx="1382155" cy="724367"/>
      </dsp:txXfrm>
    </dsp:sp>
    <dsp:sp modelId="{336976C6-88A1-42E7-BBF3-F195A250798C}">
      <dsp:nvSpPr>
        <dsp:cNvPr id="0" name=""/>
        <dsp:cNvSpPr/>
      </dsp:nvSpPr>
      <dsp:spPr>
        <a:xfrm>
          <a:off x="3637977" y="4068871"/>
          <a:ext cx="1667995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3</a:t>
          </a:r>
          <a:r>
            <a:rPr lang="en-US" sz="2000" b="1" kern="1200" dirty="0">
              <a:solidFill>
                <a:srgbClr val="002060"/>
              </a:solidFill>
            </a:rPr>
            <a:t> Applying</a:t>
          </a:r>
        </a:p>
      </dsp:txBody>
      <dsp:txXfrm>
        <a:off x="3677163" y="4108057"/>
        <a:ext cx="1589623" cy="724367"/>
      </dsp:txXfrm>
    </dsp:sp>
    <dsp:sp modelId="{33A26359-FC4C-4189-A9DD-E1A820BF88C4}">
      <dsp:nvSpPr>
        <dsp:cNvPr id="0" name=""/>
        <dsp:cNvSpPr/>
      </dsp:nvSpPr>
      <dsp:spPr>
        <a:xfrm rot="2700000">
          <a:off x="4813645" y="5015739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5D124-7FC1-4648-BD3D-CC76BAA07BCA}">
      <dsp:nvSpPr>
        <dsp:cNvPr id="0" name=""/>
        <dsp:cNvSpPr/>
      </dsp:nvSpPr>
      <dsp:spPr>
        <a:xfrm>
          <a:off x="4689616" y="5159868"/>
          <a:ext cx="1746712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Resume adjustment</a:t>
          </a:r>
        </a:p>
      </dsp:txBody>
      <dsp:txXfrm>
        <a:off x="4728802" y="5199054"/>
        <a:ext cx="1668340" cy="724367"/>
      </dsp:txXfrm>
    </dsp:sp>
    <dsp:sp modelId="{A60ADE02-F294-4C53-BA34-A657899D56B6}">
      <dsp:nvSpPr>
        <dsp:cNvPr id="0" name=""/>
        <dsp:cNvSpPr/>
      </dsp:nvSpPr>
      <dsp:spPr>
        <a:xfrm rot="8100000">
          <a:off x="3722647" y="5015739"/>
          <a:ext cx="407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65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62329-72FB-42AD-BC0D-C9370AB51A3A}">
      <dsp:nvSpPr>
        <dsp:cNvPr id="0" name=""/>
        <dsp:cNvSpPr/>
      </dsp:nvSpPr>
      <dsp:spPr>
        <a:xfrm>
          <a:off x="2362097" y="5159868"/>
          <a:ext cx="2037761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Application letter</a:t>
          </a:r>
        </a:p>
      </dsp:txBody>
      <dsp:txXfrm>
        <a:off x="2401283" y="5199054"/>
        <a:ext cx="1959389" cy="724367"/>
      </dsp:txXfrm>
    </dsp:sp>
    <dsp:sp modelId="{E63B39BF-B5FD-4315-9CE2-A7C3BAF1B9B2}">
      <dsp:nvSpPr>
        <dsp:cNvPr id="0" name=""/>
        <dsp:cNvSpPr/>
      </dsp:nvSpPr>
      <dsp:spPr>
        <a:xfrm>
          <a:off x="1836162" y="2542953"/>
          <a:ext cx="1749513" cy="802739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rgbClr val="002060"/>
              </a:solidFill>
            </a:rPr>
            <a:t>4</a:t>
          </a:r>
          <a:r>
            <a:rPr lang="en-US" sz="2000" b="1" kern="1200" dirty="0">
              <a:solidFill>
                <a:srgbClr val="002060"/>
              </a:solidFill>
            </a:rPr>
            <a:t> Convincing</a:t>
          </a:r>
        </a:p>
      </dsp:txBody>
      <dsp:txXfrm>
        <a:off x="1875348" y="2582139"/>
        <a:ext cx="1671141" cy="724367"/>
      </dsp:txXfrm>
    </dsp:sp>
    <dsp:sp modelId="{71937EA9-C8DA-4BBB-99A2-B33DAEF90591}">
      <dsp:nvSpPr>
        <dsp:cNvPr id="0" name=""/>
        <dsp:cNvSpPr/>
      </dsp:nvSpPr>
      <dsp:spPr>
        <a:xfrm rot="5974150">
          <a:off x="2438206" y="3519066"/>
          <a:ext cx="3516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64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66CD9-63C7-47B0-9843-69829048A493}">
      <dsp:nvSpPr>
        <dsp:cNvPr id="0" name=""/>
        <dsp:cNvSpPr/>
      </dsp:nvSpPr>
      <dsp:spPr>
        <a:xfrm>
          <a:off x="1656433" y="3692440"/>
          <a:ext cx="1721401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References</a:t>
          </a:r>
        </a:p>
      </dsp:txBody>
      <dsp:txXfrm>
        <a:off x="1695619" y="3731626"/>
        <a:ext cx="1643029" cy="724367"/>
      </dsp:txXfrm>
    </dsp:sp>
    <dsp:sp modelId="{0D85DAC2-D6FE-40DE-A579-2FC8B1E0A108}">
      <dsp:nvSpPr>
        <dsp:cNvPr id="0" name=""/>
        <dsp:cNvSpPr/>
      </dsp:nvSpPr>
      <dsp:spPr>
        <a:xfrm rot="10773571">
          <a:off x="1720352" y="2951493"/>
          <a:ext cx="1158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811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C61B0F-0E41-4DC0-9CA2-9BA7C609FB06}">
      <dsp:nvSpPr>
        <dsp:cNvPr id="0" name=""/>
        <dsp:cNvSpPr/>
      </dsp:nvSpPr>
      <dsp:spPr>
        <a:xfrm>
          <a:off x="42983" y="2557016"/>
          <a:ext cx="1677371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Interviewing</a:t>
          </a:r>
        </a:p>
      </dsp:txBody>
      <dsp:txXfrm>
        <a:off x="82169" y="2596202"/>
        <a:ext cx="1598999" cy="724367"/>
      </dsp:txXfrm>
    </dsp:sp>
    <dsp:sp modelId="{464E2CF9-7F1C-48AF-8C33-2F15E089230F}">
      <dsp:nvSpPr>
        <dsp:cNvPr id="0" name=""/>
        <dsp:cNvSpPr/>
      </dsp:nvSpPr>
      <dsp:spPr>
        <a:xfrm rot="15547578">
          <a:off x="2509109" y="2439919"/>
          <a:ext cx="2098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834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660DB-D05B-4838-97B0-00AFC7E46B4B}">
      <dsp:nvSpPr>
        <dsp:cNvPr id="0" name=""/>
        <dsp:cNvSpPr/>
      </dsp:nvSpPr>
      <dsp:spPr>
        <a:xfrm>
          <a:off x="1735395" y="1534147"/>
          <a:ext cx="1563478" cy="80273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2060"/>
              </a:solidFill>
            </a:rPr>
            <a:t>Follow-up</a:t>
          </a:r>
        </a:p>
      </dsp:txBody>
      <dsp:txXfrm>
        <a:off x="1774581" y="1573333"/>
        <a:ext cx="1485106" cy="724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9A52EB7-7601-407B-9A45-97C5480CD474}" type="datetimeFigureOut">
              <a:rPr lang="en-US" smtClean="0"/>
              <a:t>6/10/2018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CB90E74-14FE-495E-8D13-32E3447F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35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8" tIns="46459" rIns="92918" bIns="46459" numCol="1" anchor="t" anchorCtr="0" compatLnSpc="1">
            <a:prstTxWarp prst="textNoShape">
              <a:avLst/>
            </a:prstTxWarp>
          </a:bodyPr>
          <a:lstStyle>
            <a:lvl1pPr defTabSz="929574"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8" tIns="46459" rIns="92918" bIns="46459" numCol="1" anchor="t" anchorCtr="0" compatLnSpc="1">
            <a:prstTxWarp prst="textNoShape">
              <a:avLst/>
            </a:prstTxWarp>
          </a:bodyPr>
          <a:lstStyle>
            <a:lvl1pPr algn="r" defTabSz="929574"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3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8" tIns="46459" rIns="92918" bIns="46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8" tIns="46459" rIns="92918" bIns="46459" numCol="1" anchor="b" anchorCtr="0" compatLnSpc="1">
            <a:prstTxWarp prst="textNoShape">
              <a:avLst/>
            </a:prstTxWarp>
          </a:bodyPr>
          <a:lstStyle>
            <a:lvl1pPr defTabSz="929574"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18" tIns="46459" rIns="92918" bIns="46459" numCol="1" anchor="b" anchorCtr="0" compatLnSpc="1">
            <a:prstTxWarp prst="textNoShape">
              <a:avLst/>
            </a:prstTxWarp>
          </a:bodyPr>
          <a:lstStyle>
            <a:lvl1pPr algn="r" defTabSz="929574" eaLnBrk="0" hangingPunct="0">
              <a:defRPr sz="1200"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B1A5ADAE-9D18-4A3C-B4E2-58441A68A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4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941075" y="8842029"/>
            <a:ext cx="301215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9" tIns="46264" rIns="92529" bIns="46264" anchor="b"/>
          <a:lstStyle/>
          <a:p>
            <a:pPr algn="r" defTabSz="922851"/>
            <a:fld id="{80D5E7AF-ED3D-4275-BFCE-923F88CE0243}" type="slidenum">
              <a:rPr lang="en-US" sz="1100"/>
              <a:pPr algn="r" defTabSz="922851"/>
              <a:t>1</a:t>
            </a:fld>
            <a:endParaRPr lang="en-US" sz="11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00088"/>
            <a:ext cx="4651375" cy="3489325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8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5C56-63A9-4ECF-B822-12C4021C733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65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5C56-63A9-4ECF-B822-12C4021C733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08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A5ADAE-9D18-4A3C-B4E2-58441A68AF2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8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05C56-63A9-4ECF-B822-12C4021C73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130425"/>
            <a:ext cx="57150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3886200"/>
            <a:ext cx="57023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EE450-1CD1-4ACC-96A2-CD003151F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HUGS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146C-360E-458C-AAB7-B5D294C0F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3131-4C75-4B02-A9C2-D3059C7E9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502EA-6E38-44CC-9A87-B4A982E73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0473E-A3B5-4EC9-B0D2-98F1DBCAB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rgbClr val="002060"/>
                </a:solidFill>
                <a:latin typeface="Comic Sans MS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89" y="1616978"/>
            <a:ext cx="8229600" cy="452596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002060"/>
                </a:solidFill>
                <a:latin typeface="Comic Sans MS" pitchFamily="66" charset="0"/>
              </a:defRPr>
            </a:lvl2pPr>
            <a:lvl3pPr>
              <a:defRPr sz="2400">
                <a:solidFill>
                  <a:srgbClr val="002060"/>
                </a:solidFill>
                <a:latin typeface="Comic Sans MS" pitchFamily="66" charset="0"/>
              </a:defRPr>
            </a:lvl3pPr>
            <a:lvl4pPr>
              <a:defRPr sz="2400">
                <a:solidFill>
                  <a:srgbClr val="002060"/>
                </a:solidFill>
                <a:latin typeface="Comic Sans MS" pitchFamily="66" charset="0"/>
              </a:defRPr>
            </a:lvl4pPr>
            <a:lvl5pPr>
              <a:defRPr sz="2400">
                <a:solidFill>
                  <a:srgbClr val="002060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305100" y="6364739"/>
            <a:ext cx="534099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6B99-1C62-4215-BF93-B203BE46D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latin typeface="Comic Sans MS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2000">
                <a:latin typeface="Comic Sans MS" pitchFamily="66" charset="0"/>
              </a:defRPr>
            </a:lvl4pPr>
            <a:lvl5pPr>
              <a:defRPr sz="20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Comic Sans MS" pitchFamily="66" charset="0"/>
              </a:defRPr>
            </a:lvl1pPr>
            <a:lvl2pPr>
              <a:defRPr sz="2000">
                <a:latin typeface="Comic Sans MS" pitchFamily="66" charset="0"/>
              </a:defRPr>
            </a:lvl2pPr>
            <a:lvl3pPr>
              <a:defRPr sz="2000">
                <a:latin typeface="Comic Sans MS" pitchFamily="66" charset="0"/>
              </a:defRPr>
            </a:lvl3pPr>
            <a:lvl4pPr>
              <a:defRPr sz="2000">
                <a:latin typeface="Comic Sans MS" pitchFamily="66" charset="0"/>
              </a:defRPr>
            </a:lvl4pPr>
            <a:lvl5pPr>
              <a:defRPr sz="20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4073C9D4-49AB-4C91-8C3F-4598034FD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E18A-3F54-4404-B19D-E82D8FCE5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1FB5-1C3A-48F2-A5DB-F13786B35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7B55-169C-4252-8944-4ED626903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FB04-EC7D-4F56-A854-628D890E4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HUGS 2018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B055-B31F-4862-8907-3D7E86967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 eaLnBrk="0" hangingPunct="0">
              <a:defRPr sz="1200" b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HUGS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2" charset="-128"/>
                <a:cs typeface="+mn-cs"/>
              </a:defRPr>
            </a:lvl1pPr>
          </a:lstStyle>
          <a:p>
            <a:pPr>
              <a:defRPr/>
            </a:pPr>
            <a:fld id="{2DD691D1-A490-4071-A769-8C18150FBF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  <p:sldLayoutId id="2147483818" r:id="rId12"/>
    <p:sldLayoutId id="2147483819" r:id="rId13"/>
    <p:sldLayoutId id="2147483820" r:id="rId14"/>
    <p:sldLayoutId id="2147483821" r:id="rId15"/>
  </p:sldLayoutIdLst>
  <p:transition spd="med">
    <p:cut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0" name="Rectangle 42"/>
          <p:cNvSpPr>
            <a:spLocks noChangeArrowheads="1"/>
          </p:cNvSpPr>
          <p:nvPr/>
        </p:nvSpPr>
        <p:spPr bwMode="auto">
          <a:xfrm>
            <a:off x="2659063" y="1176338"/>
            <a:ext cx="60848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/>
            <a:r>
              <a:rPr lang="en-US" sz="1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</a:p>
          <a:p>
            <a:pPr lvl="2"/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/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2"/>
            <a:endParaRPr lang="en-US" sz="20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4876" y="699284"/>
            <a:ext cx="6276512" cy="954107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omic Sans MS" pitchFamily="66" charset="0"/>
              </a:rPr>
              <a:t>Industrial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Careers ---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How to find a great job!</a:t>
            </a:r>
            <a:endParaRPr lang="en-US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95226" y="3429000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Dr. John Rumble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President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R&amp;R Data Services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Gaithersburg MD</a:t>
            </a:r>
          </a:p>
          <a:p>
            <a:pPr algn="ctr" eaLnBrk="1" hangingPunct="1">
              <a:lnSpc>
                <a:spcPct val="80000"/>
              </a:lnSpc>
            </a:pPr>
            <a:endParaRPr lang="en-US" sz="2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www.randrdata.com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002060"/>
                </a:solidFill>
                <a:latin typeface="Comic Sans MS" pitchFamily="66" charset="0"/>
              </a:rPr>
              <a:t>john.rumble@randrdata.com</a:t>
            </a:r>
          </a:p>
        </p:txBody>
      </p:sp>
      <p:pic>
        <p:nvPicPr>
          <p:cNvPr id="6" name="Picture 5" descr="Image result for semiconductor manufacturing machines">
            <a:extLst>
              <a:ext uri="{FF2B5EF4-FFF2-40B4-BE49-F238E27FC236}">
                <a16:creationId xmlns:a16="http://schemas.microsoft.com/office/drawing/2014/main" xmlns="" id="{1EE5F4E4-05E7-46DD-87F6-DADE8D1E60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3" y="2313452"/>
            <a:ext cx="3390220" cy="299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3C9D4-49AB-4C91-8C3F-4598034FD3D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248400" y="63134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8485" y="1807494"/>
            <a:ext cx="4389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2004"/>
                </a:solidFill>
              </a:rPr>
              <a:t>Pursuing Big Data Successfully!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8484" y="3264263"/>
            <a:ext cx="4389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802004"/>
                </a:solidFill>
              </a:rPr>
              <a:t>And why a physicist can do it!!</a:t>
            </a:r>
          </a:p>
        </p:txBody>
      </p:sp>
    </p:spTree>
    <p:extLst>
      <p:ext uri="{BB962C8B-B14F-4D97-AF65-F5344CB8AC3E}">
        <p14:creationId xmlns:p14="http://schemas.microsoft.com/office/powerpoint/2010/main" val="1480292699"/>
      </p:ext>
    </p:extLst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Data?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 err="1"/>
              <a:t>Newgrange</a:t>
            </a:r>
            <a:r>
              <a:rPr lang="en-US" dirty="0"/>
              <a:t> – Ireland</a:t>
            </a:r>
          </a:p>
          <a:p>
            <a:r>
              <a:rPr lang="en-US" sz="2000" dirty="0"/>
              <a:t>6000 years old</a:t>
            </a:r>
          </a:p>
          <a:p>
            <a:r>
              <a:rPr lang="en-US" sz="2000" dirty="0"/>
              <a:t>Aligned to the rising sun in the winter solstice</a:t>
            </a:r>
          </a:p>
          <a:p>
            <a:r>
              <a:rPr lang="en-US" sz="2000" dirty="0"/>
              <a:t>Depended on careful observational data on the rising sun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One data point!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pic>
        <p:nvPicPr>
          <p:cNvPr id="45059" name="Picture 3" descr="newgrang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962400"/>
            <a:ext cx="60975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644224"/>
      </p:ext>
    </p:extLst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Money on Wall Street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 we make a lot of money at once?</a:t>
            </a:r>
          </a:p>
          <a:p>
            <a:r>
              <a:rPr lang="en-US" dirty="0"/>
              <a:t>Do we make a little money millions of times?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75" y="1367524"/>
            <a:ext cx="1952684" cy="2959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59" y="2133600"/>
            <a:ext cx="2798811" cy="23528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4686" y="1367524"/>
            <a:ext cx="2554514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Big Data Solution: When you have a model based on cause and effect, you can exploit it.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4686" y="4070968"/>
            <a:ext cx="255451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Think what is success? $$$</a:t>
            </a:r>
          </a:p>
        </p:txBody>
      </p:sp>
    </p:spTree>
    <p:extLst>
      <p:ext uri="{BB962C8B-B14F-4D97-AF65-F5344CB8AC3E}">
        <p14:creationId xmlns:p14="http://schemas.microsoft.com/office/powerpoint/2010/main" val="1623842269"/>
      </p:ext>
    </p:extLst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/ Data Science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61FB5-1C3A-48F2-A5DB-F13786B352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5416096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0382" y="1417638"/>
            <a:ext cx="2054828" cy="163121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99"/>
                </a:solidFill>
              </a:rPr>
              <a:t>Sensors, detectors, and </a:t>
            </a:r>
            <a:r>
              <a:rPr lang="en-US" sz="2000" b="1" i="1" dirty="0">
                <a:solidFill>
                  <a:srgbClr val="000099"/>
                </a:solidFill>
              </a:rPr>
              <a:t>models of every type and every speed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7752" y="3714800"/>
            <a:ext cx="2524495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99"/>
                </a:solidFill>
              </a:rPr>
              <a:t>Analyzing data quality</a:t>
            </a:r>
            <a:endParaRPr lang="en-US" sz="2000" b="1" i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303" y="5431008"/>
            <a:ext cx="3526971" cy="101566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0099"/>
                </a:solidFill>
              </a:rPr>
              <a:t>Different measurements, different </a:t>
            </a:r>
            <a:r>
              <a:rPr lang="en-US" sz="2000" b="1" i="1" dirty="0" smtClean="0">
                <a:solidFill>
                  <a:srgbClr val="000099"/>
                </a:solidFill>
              </a:rPr>
              <a:t>instruments, </a:t>
            </a:r>
            <a:r>
              <a:rPr lang="en-US" sz="2000" b="1" i="1" dirty="0">
                <a:solidFill>
                  <a:srgbClr val="000099"/>
                </a:solidFill>
              </a:rPr>
              <a:t>different parameters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1303" y="1147981"/>
            <a:ext cx="2365394" cy="1015663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99"/>
                </a:solidFill>
              </a:rPr>
              <a:t>Generating and managing large amounts of data</a:t>
            </a:r>
            <a:endParaRPr lang="en-US" sz="2000" b="1" i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2305" y="5812945"/>
            <a:ext cx="4861790" cy="6463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chemeClr val="accent2">
                    <a:lumMod val="75000"/>
                  </a:schemeClr>
                </a:solidFill>
              </a:rPr>
              <a:t>DC Data Science 5000+ members http://www.meetup.com/Data-Science-DC/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43" y="3599543"/>
            <a:ext cx="20755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Physicists do all these things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0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Big Data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3687009"/>
              </p:ext>
            </p:extLst>
          </p:nvPr>
        </p:nvGraphicFramePr>
        <p:xfrm>
          <a:off x="551543" y="1277655"/>
          <a:ext cx="7916052" cy="5253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295533"/>
      </p:ext>
    </p:extLst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Data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sp>
        <p:nvSpPr>
          <p:cNvPr id="5" name="Oval 4"/>
          <p:cNvSpPr/>
          <p:nvPr/>
        </p:nvSpPr>
        <p:spPr>
          <a:xfrm>
            <a:off x="0" y="2101722"/>
            <a:ext cx="3250390" cy="13544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Identify possible independent variables/parameters</a:t>
            </a:r>
          </a:p>
        </p:txBody>
      </p:sp>
      <p:sp>
        <p:nvSpPr>
          <p:cNvPr id="6" name="Oval 5"/>
          <p:cNvSpPr/>
          <p:nvPr/>
        </p:nvSpPr>
        <p:spPr>
          <a:xfrm>
            <a:off x="3657769" y="1511649"/>
            <a:ext cx="2343934" cy="11540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Make measurements</a:t>
            </a:r>
          </a:p>
        </p:txBody>
      </p:sp>
      <p:sp>
        <p:nvSpPr>
          <p:cNvPr id="7" name="Oval 6"/>
          <p:cNvSpPr/>
          <p:nvPr/>
        </p:nvSpPr>
        <p:spPr>
          <a:xfrm>
            <a:off x="6363054" y="2121886"/>
            <a:ext cx="2536797" cy="139305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Convert raw measurements into meaningful quantities</a:t>
            </a:r>
          </a:p>
        </p:txBody>
      </p:sp>
      <p:sp>
        <p:nvSpPr>
          <p:cNvPr id="8" name="Oval 7"/>
          <p:cNvSpPr/>
          <p:nvPr/>
        </p:nvSpPr>
        <p:spPr>
          <a:xfrm>
            <a:off x="6365187" y="4327747"/>
            <a:ext cx="1813496" cy="11540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Isolate the important variables</a:t>
            </a:r>
          </a:p>
        </p:txBody>
      </p:sp>
      <p:sp>
        <p:nvSpPr>
          <p:cNvPr id="9" name="Oval 8"/>
          <p:cNvSpPr/>
          <p:nvPr/>
        </p:nvSpPr>
        <p:spPr>
          <a:xfrm>
            <a:off x="3667406" y="4904795"/>
            <a:ext cx="1937577" cy="11540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Make predictions</a:t>
            </a:r>
          </a:p>
        </p:txBody>
      </p:sp>
      <p:sp>
        <p:nvSpPr>
          <p:cNvPr id="10" name="Oval 9"/>
          <p:cNvSpPr/>
          <p:nvPr/>
        </p:nvSpPr>
        <p:spPr>
          <a:xfrm>
            <a:off x="465589" y="4327747"/>
            <a:ext cx="2165069" cy="115409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Recognize something to be measured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787618" y="2088697"/>
            <a:ext cx="665489" cy="89964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75454" y="2178660"/>
            <a:ext cx="473887" cy="19878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188591" y="3612165"/>
            <a:ext cx="83344" cy="60814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740982" y="5171314"/>
            <a:ext cx="603924" cy="150920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352815" y="3719431"/>
            <a:ext cx="195308" cy="426128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0881" y="3452331"/>
            <a:ext cx="3257710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This is what physicists are trained to do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CE49BDE-ECE6-46A4-A646-EFCF72E1EAAD}"/>
              </a:ext>
            </a:extLst>
          </p:cNvPr>
          <p:cNvCxnSpPr>
            <a:cxnSpLocks/>
          </p:cNvCxnSpPr>
          <p:nvPr/>
        </p:nvCxnSpPr>
        <p:spPr>
          <a:xfrm flipH="1" flipV="1">
            <a:off x="2773500" y="5397034"/>
            <a:ext cx="757907" cy="8480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24357"/>
      </p:ext>
    </p:extLst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61" y="1023937"/>
            <a:ext cx="4329339" cy="311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A04D42A-84E6-4088-ADC4-7F7B2859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56B99-1C62-4215-BF93-B203BE46D92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471385"/>
          </a:xfrm>
        </p:spPr>
        <p:txBody>
          <a:bodyPr/>
          <a:lstStyle/>
          <a:p>
            <a:pPr algn="r"/>
            <a:r>
              <a:rPr lang="en-US" dirty="0" smtClean="0"/>
              <a:t>Getting a Job</a:t>
            </a:r>
            <a:br>
              <a:rPr lang="en-US" dirty="0" smtClean="0"/>
            </a:br>
            <a:r>
              <a:rPr lang="en-US" dirty="0" smtClean="0"/>
              <a:t>Part II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47" y="447675"/>
            <a:ext cx="36861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67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56269D-6DF2-4E52-97EC-4E81B28C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56B99-1C62-4215-BF93-B203BE46D92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61CC91A-4551-4196-BF16-582DD0835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06300"/>
              </p:ext>
            </p:extLst>
          </p:nvPr>
        </p:nvGraphicFramePr>
        <p:xfrm>
          <a:off x="168813" y="365760"/>
          <a:ext cx="8721970" cy="599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F70470-8E91-4EEC-B70D-D3DB6BA93177}"/>
              </a:ext>
            </a:extLst>
          </p:cNvPr>
          <p:cNvSpPr txBox="1"/>
          <p:nvPr/>
        </p:nvSpPr>
        <p:spPr>
          <a:xfrm>
            <a:off x="6553200" y="682171"/>
            <a:ext cx="2337583" cy="1077218"/>
          </a:xfrm>
          <a:prstGeom prst="rect">
            <a:avLst/>
          </a:prstGeom>
          <a:solidFill>
            <a:srgbClr val="FF99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Four-Step Process</a:t>
            </a:r>
          </a:p>
        </p:txBody>
      </p:sp>
    </p:spTree>
    <p:extLst>
      <p:ext uri="{BB962C8B-B14F-4D97-AF65-F5344CB8AC3E}">
        <p14:creationId xmlns:p14="http://schemas.microsoft.com/office/powerpoint/2010/main" val="4031488850"/>
      </p:ext>
    </p:extLst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56269D-6DF2-4E52-97EC-4E81B28C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56B99-1C62-4215-BF93-B203BE46D9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61CC91A-4551-4196-BF16-582DD0835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722537"/>
              </p:ext>
            </p:extLst>
          </p:nvPr>
        </p:nvGraphicFramePr>
        <p:xfrm>
          <a:off x="168813" y="365760"/>
          <a:ext cx="8721970" cy="599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F70470-8E91-4EEC-B70D-D3DB6BA93177}"/>
              </a:ext>
            </a:extLst>
          </p:cNvPr>
          <p:cNvSpPr txBox="1"/>
          <p:nvPr/>
        </p:nvSpPr>
        <p:spPr>
          <a:xfrm>
            <a:off x="6553200" y="682171"/>
            <a:ext cx="2337583" cy="1077218"/>
          </a:xfrm>
          <a:prstGeom prst="rect">
            <a:avLst/>
          </a:prstGeom>
          <a:solidFill>
            <a:srgbClr val="FF99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Four-Step Process</a:t>
            </a:r>
          </a:p>
        </p:txBody>
      </p:sp>
    </p:spTree>
    <p:extLst>
      <p:ext uri="{BB962C8B-B14F-4D97-AF65-F5344CB8AC3E}">
        <p14:creationId xmlns:p14="http://schemas.microsoft.com/office/powerpoint/2010/main" val="2596466301"/>
      </p:ext>
    </p:extLst>
  </p:cSld>
  <p:clrMapOvr>
    <a:masterClrMapping/>
  </p:clrMapOvr>
  <p:transition spd="med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0C599A4-4FAA-47C6-90B4-910ECC547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Getting Ready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67E2A0F-AFF4-4A45-B224-E18E2BF5EB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Criteria</a:t>
            </a:r>
          </a:p>
          <a:p>
            <a:r>
              <a:rPr lang="en-US" u="sng" dirty="0"/>
              <a:t>Where</a:t>
            </a:r>
            <a:r>
              <a:rPr lang="en-US" dirty="0"/>
              <a:t> do you want to work – industry, post doc, national lab, other</a:t>
            </a:r>
          </a:p>
          <a:p>
            <a:r>
              <a:rPr lang="en-US" u="sng" dirty="0"/>
              <a:t>Constraints</a:t>
            </a:r>
            <a:r>
              <a:rPr lang="en-US" dirty="0"/>
              <a:t> – location, relationships, urgency, age, other</a:t>
            </a:r>
          </a:p>
          <a:p>
            <a:r>
              <a:rPr lang="en-US" u="sng" dirty="0"/>
              <a:t>Scientific area </a:t>
            </a:r>
            <a:r>
              <a:rPr lang="en-US" dirty="0"/>
              <a:t>– same, new, exciting, solid, risky</a:t>
            </a:r>
          </a:p>
          <a:p>
            <a:r>
              <a:rPr lang="en-US" u="sng" dirty="0"/>
              <a:t>Work environment </a:t>
            </a:r>
            <a:r>
              <a:rPr lang="en-US" dirty="0"/>
              <a:t>– team, collaborative, close to boss, lone wolf, size of organization</a:t>
            </a:r>
          </a:p>
          <a:p>
            <a:r>
              <a:rPr lang="en-US" dirty="0"/>
              <a:t>Other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5565B3-D4B2-4632-8423-082AE0139F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Resume</a:t>
            </a:r>
          </a:p>
          <a:p>
            <a:r>
              <a:rPr lang="en-US" dirty="0"/>
              <a:t>Get them </a:t>
            </a:r>
            <a:r>
              <a:rPr lang="en-US" u="sng" dirty="0"/>
              <a:t>ready in advance</a:t>
            </a:r>
          </a:p>
          <a:p>
            <a:r>
              <a:rPr lang="en-US" dirty="0"/>
              <a:t>Different for industry, lab, post doc</a:t>
            </a:r>
          </a:p>
          <a:p>
            <a:r>
              <a:rPr lang="en-US" dirty="0"/>
              <a:t>Emphasize accomplishments</a:t>
            </a:r>
          </a:p>
          <a:p>
            <a:r>
              <a:rPr lang="en-US" dirty="0"/>
              <a:t>Highlight interests</a:t>
            </a:r>
          </a:p>
          <a:p>
            <a:r>
              <a:rPr lang="en-US" dirty="0"/>
              <a:t>Specify skills</a:t>
            </a:r>
          </a:p>
          <a:p>
            <a:endParaRPr lang="en-US" dirty="0"/>
          </a:p>
          <a:p>
            <a:r>
              <a:rPr lang="en-US" dirty="0"/>
              <a:t>More in a minute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0AECF61-F548-4267-9C58-B0B7738A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83583"/>
      </p:ext>
    </p:extLst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7F4A7-EFD7-4C50-A15D-0890D31D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- You’re Getting Your PhD!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E148A-1282-493D-9BB9-635CE718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61FB5-1C3A-48F2-A5DB-F13786B352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2416"/>
      </p:ext>
    </p:extLst>
  </p:cSld>
  <p:clrMapOvr>
    <a:masterClrMapping/>
  </p:clrMapOvr>
  <p:transition spd="med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3DB68-F5C7-479A-B57E-DF6BA42FD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Pursuing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C1D8DE90-9837-446B-9D53-AFF3FCD4718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48200" y="1624012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Finding</a:t>
            </a:r>
          </a:p>
          <a:p>
            <a:r>
              <a:rPr lang="en-US" dirty="0"/>
              <a:t>Talk to faculty</a:t>
            </a:r>
          </a:p>
          <a:p>
            <a:r>
              <a:rPr lang="en-US" dirty="0"/>
              <a:t>Join society(s)</a:t>
            </a:r>
          </a:p>
          <a:p>
            <a:r>
              <a:rPr lang="en-US" dirty="0"/>
              <a:t>Go to meetings (large &amp; small)</a:t>
            </a:r>
          </a:p>
          <a:p>
            <a:r>
              <a:rPr lang="en-US" dirty="0"/>
              <a:t>Look at ads in subject magazines</a:t>
            </a:r>
          </a:p>
          <a:p>
            <a:r>
              <a:rPr lang="en-US" dirty="0"/>
              <a:t>Find people whose work you like and contact</a:t>
            </a:r>
          </a:p>
          <a:p>
            <a:r>
              <a:rPr lang="en-US" dirty="0"/>
              <a:t>Company websites</a:t>
            </a:r>
          </a:p>
          <a:p>
            <a:r>
              <a:rPr lang="en-US" dirty="0"/>
              <a:t>Search internet (if you must)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F8E7929-DAFE-4B7B-BE54-77F89B556EA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19314" y="1222261"/>
            <a:ext cx="4038600" cy="298688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Informational interviews</a:t>
            </a:r>
          </a:p>
          <a:p>
            <a:r>
              <a:rPr lang="en-US" dirty="0"/>
              <a:t>Talk to experts</a:t>
            </a:r>
          </a:p>
          <a:p>
            <a:r>
              <a:rPr lang="en-US" dirty="0"/>
              <a:t>Find out about careers</a:t>
            </a:r>
          </a:p>
          <a:p>
            <a:r>
              <a:rPr lang="en-US" dirty="0"/>
              <a:t>Not job interview</a:t>
            </a:r>
          </a:p>
          <a:p>
            <a:r>
              <a:rPr lang="en-US" dirty="0"/>
              <a:t>Ask for </a:t>
            </a:r>
            <a:r>
              <a:rPr lang="en-US" dirty="0" smtClean="0"/>
              <a:t>contacts</a:t>
            </a:r>
          </a:p>
          <a:p>
            <a:r>
              <a:rPr lang="en-US" dirty="0" smtClean="0"/>
              <a:t>Much information on web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08B0BC2-9C11-4FBA-8354-0FEF931B20B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304800" y="4426857"/>
            <a:ext cx="4038600" cy="169930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Networking</a:t>
            </a:r>
          </a:p>
          <a:p>
            <a:r>
              <a:rPr lang="en-US" dirty="0"/>
              <a:t>Most important</a:t>
            </a:r>
          </a:p>
          <a:p>
            <a:endParaRPr lang="en-US" dirty="0"/>
          </a:p>
          <a:p>
            <a:r>
              <a:rPr lang="en-US" dirty="0"/>
              <a:t>More in two minutes!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1E4E78-139C-47EB-B495-FBA83E26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FDD040-075A-4F95-A1A2-C41E1BBC263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2781446149"/>
      </p:ext>
    </p:extLst>
  </p:cSld>
  <p:clrMapOvr>
    <a:masterClrMapping/>
  </p:clrMapOvr>
  <p:transition spd="med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08B6C-F514-4570-A9F5-58B5C1EB7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Applying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B41F63E-7D6C-4629-879F-75198A1923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Resume Adjustment</a:t>
            </a:r>
          </a:p>
          <a:p>
            <a:r>
              <a:rPr lang="en-US" dirty="0"/>
              <a:t>What – adjust my perfect resume  !!!!!!!</a:t>
            </a:r>
          </a:p>
          <a:p>
            <a:r>
              <a:rPr lang="en-US" dirty="0"/>
              <a:t>At least look it over</a:t>
            </a:r>
          </a:p>
          <a:p>
            <a:pPr marL="0" indent="0">
              <a:buNone/>
            </a:pPr>
            <a:r>
              <a:rPr lang="en-US" u="sng" dirty="0"/>
              <a:t>Post Doc</a:t>
            </a:r>
          </a:p>
          <a:p>
            <a:r>
              <a:rPr lang="en-US" dirty="0"/>
              <a:t>Do you show a tie to area</a:t>
            </a:r>
          </a:p>
          <a:p>
            <a:r>
              <a:rPr lang="en-US" dirty="0"/>
              <a:t>Are experimental skills directly relevant</a:t>
            </a:r>
          </a:p>
          <a:p>
            <a:r>
              <a:rPr lang="en-US" dirty="0"/>
              <a:t>Is modeling experience good</a:t>
            </a:r>
          </a:p>
          <a:p>
            <a:pPr marL="0" indent="0">
              <a:buNone/>
            </a:pPr>
            <a:r>
              <a:rPr lang="en-US" u="sng" dirty="0"/>
              <a:t>Industry</a:t>
            </a:r>
          </a:p>
          <a:p>
            <a:r>
              <a:rPr lang="en-US" dirty="0"/>
              <a:t>Do you meet every requirement</a:t>
            </a:r>
          </a:p>
          <a:p>
            <a:r>
              <a:rPr lang="en-US" dirty="0"/>
              <a:t>Can computer find right words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92BA62C-C43B-4B56-A8FF-425639090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21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Application Letter</a:t>
            </a:r>
          </a:p>
          <a:p>
            <a:r>
              <a:rPr lang="en-US" dirty="0"/>
              <a:t>#1 - Well written</a:t>
            </a:r>
          </a:p>
          <a:p>
            <a:pPr marL="0" indent="0">
              <a:buNone/>
            </a:pPr>
            <a:r>
              <a:rPr lang="en-US" u="sng" dirty="0"/>
              <a:t>Post doc</a:t>
            </a:r>
          </a:p>
          <a:p>
            <a:r>
              <a:rPr lang="en-US" dirty="0"/>
              <a:t>3-6 lines</a:t>
            </a:r>
          </a:p>
          <a:p>
            <a:r>
              <a:rPr lang="en-US" dirty="0"/>
              <a:t>Directly relevant to position</a:t>
            </a:r>
          </a:p>
          <a:p>
            <a:pPr marL="0" indent="0">
              <a:buNone/>
            </a:pPr>
            <a:r>
              <a:rPr lang="en-US" u="sng" dirty="0"/>
              <a:t>Industry/Nat’l Labs</a:t>
            </a:r>
          </a:p>
          <a:p>
            <a:r>
              <a:rPr lang="en-US" dirty="0"/>
              <a:t>Can be longer</a:t>
            </a:r>
          </a:p>
          <a:p>
            <a:r>
              <a:rPr lang="en-US" dirty="0"/>
              <a:t>Why interested</a:t>
            </a:r>
          </a:p>
          <a:p>
            <a:r>
              <a:rPr lang="en-US" dirty="0"/>
              <a:t>Mention how you meet every requirement</a:t>
            </a:r>
          </a:p>
          <a:p>
            <a:pPr marL="0" indent="0">
              <a:buNone/>
            </a:pPr>
            <a:r>
              <a:rPr lang="en-US" u="sng" dirty="0"/>
              <a:t>Both</a:t>
            </a:r>
          </a:p>
          <a:p>
            <a:r>
              <a:rPr lang="en-US" dirty="0"/>
              <a:t>Have someone </a:t>
            </a:r>
            <a:r>
              <a:rPr lang="en-US" dirty="0" smtClean="0"/>
              <a:t>read critically</a:t>
            </a:r>
            <a:endParaRPr lang="en-US" dirty="0"/>
          </a:p>
          <a:p>
            <a:r>
              <a:rPr lang="en-US" dirty="0"/>
              <a:t>Emphasize accomplishments</a:t>
            </a:r>
          </a:p>
          <a:p>
            <a:r>
              <a:rPr lang="en-US" dirty="0"/>
              <a:t>Re-read 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42A4925-2D72-432F-AECC-80941340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382300"/>
      </p:ext>
    </p:extLst>
  </p:cSld>
  <p:clrMapOvr>
    <a:masterClrMapping/>
  </p:clrMapOvr>
  <p:transition spd="med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Today Ad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We seek an enthusiastic physical scientist with significant experience in data science (machine learning, AI, neural networks, or similar technology) for an entry level position in data science; Excellent working environment on exciting projects with well-defined deadlines; great benefits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Reply to</a:t>
            </a:r>
          </a:p>
          <a:p>
            <a:pPr marL="0" indent="0">
              <a:buNone/>
            </a:pPr>
            <a:r>
              <a:rPr lang="en-US" sz="2000" dirty="0" smtClean="0"/>
              <a:t>Dr. John Rumble</a:t>
            </a:r>
          </a:p>
          <a:p>
            <a:pPr marL="0" indent="0">
              <a:buNone/>
            </a:pPr>
            <a:r>
              <a:rPr lang="en-US" sz="2000" dirty="0" smtClean="0"/>
              <a:t>R&amp;R Data Services</a:t>
            </a:r>
          </a:p>
          <a:p>
            <a:pPr marL="0" indent="0">
              <a:buNone/>
            </a:pPr>
            <a:r>
              <a:rPr lang="en-US" sz="2000" dirty="0" smtClean="0"/>
              <a:t>Gaithersburg MD</a:t>
            </a:r>
          </a:p>
          <a:p>
            <a:pPr marL="0" indent="0">
              <a:buNone/>
            </a:pPr>
            <a:r>
              <a:rPr lang="en-US" sz="2000" dirty="0" smtClean="0"/>
              <a:t>email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73C9D4-49AB-4C91-8C3F-4598034FD3D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HUGS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76623"/>
      </p:ext>
    </p:extLst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075" y="354235"/>
            <a:ext cx="8229600" cy="609010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Dear Dr. Rumble</a:t>
            </a:r>
          </a:p>
          <a:p>
            <a:pPr marL="0" indent="0">
              <a:buNone/>
            </a:pPr>
            <a:r>
              <a:rPr lang="en-US" sz="1800" dirty="0" smtClean="0"/>
              <a:t>I wish to apply for the position of data scientist at R&amp;R Data Services as advertised in the 18 March 2018 </a:t>
            </a:r>
            <a:r>
              <a:rPr lang="en-US" sz="1800" i="1" dirty="0" smtClean="0"/>
              <a:t>Physics Today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During my Ph.D. thesis work on nanomaterials at Indiana University, I generated large amounts of data using high-throughput screening techniques. Using advanced machine learning tools, I was able to develop new insights on the relationship of nanoparticle morphology with potential toxicity. As a result, the models I have proposed show significant predictive promise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My enthusiasm for undertaking challenging work in data science together with my demonstrated commitment to completing assignments on time has well prepared for work </a:t>
            </a:r>
            <a:r>
              <a:rPr lang="en-US" sz="1800" dirty="0"/>
              <a:t>in </a:t>
            </a:r>
            <a:r>
              <a:rPr lang="en-US" sz="1800" dirty="0" smtClean="0"/>
              <a:t>your company.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 resume detailing my accomplishments related to data science and other experience is attached.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 would be pleased to discuss this position with you further.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13100"/>
      </p:ext>
    </p:extLst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1075" y="354235"/>
            <a:ext cx="8229600" cy="609010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Dear Dr. Rumble</a:t>
            </a:r>
          </a:p>
          <a:p>
            <a:pPr marL="0" indent="0">
              <a:buNone/>
            </a:pPr>
            <a:r>
              <a:rPr lang="en-US" sz="1800" dirty="0" smtClean="0"/>
              <a:t>I wish to apply for the </a:t>
            </a:r>
            <a:r>
              <a:rPr lang="en-US" sz="1800" u="sng" dirty="0" smtClean="0"/>
              <a:t>position of data scientist at R&amp;R Data Services as advertised in the 18 March 2018 </a:t>
            </a:r>
            <a:r>
              <a:rPr lang="en-US" sz="1800" i="1" u="sng" dirty="0" smtClean="0"/>
              <a:t>Physics Today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During my Ph.D. thesis work on nanomaterials at Indiana University, I generated </a:t>
            </a:r>
            <a:r>
              <a:rPr lang="en-US" sz="1800" u="sng" dirty="0" smtClean="0"/>
              <a:t>large amounts of data </a:t>
            </a:r>
            <a:r>
              <a:rPr lang="en-US" sz="1800" dirty="0" smtClean="0"/>
              <a:t>using high-throughput screening techniques. Using </a:t>
            </a:r>
            <a:r>
              <a:rPr lang="en-US" sz="1800" u="sng" dirty="0" smtClean="0"/>
              <a:t>advanced machine learning tools</a:t>
            </a:r>
            <a:r>
              <a:rPr lang="en-US" sz="1800" dirty="0" smtClean="0"/>
              <a:t>, I was able to develop new insights on the relationship of nanoparticle morphology with potential toxicity. As a result, the </a:t>
            </a:r>
            <a:r>
              <a:rPr lang="en-US" sz="1800" u="sng" dirty="0" smtClean="0"/>
              <a:t>models I have proposed </a:t>
            </a:r>
            <a:r>
              <a:rPr lang="en-US" sz="1800" dirty="0" smtClean="0"/>
              <a:t>show significant predictive promise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My enthusiasm for undertaking </a:t>
            </a:r>
            <a:r>
              <a:rPr lang="en-US" sz="1800" u="sng" dirty="0" smtClean="0"/>
              <a:t>challenging</a:t>
            </a:r>
            <a:r>
              <a:rPr lang="en-US" sz="1800" dirty="0" smtClean="0"/>
              <a:t> work in data science together with my </a:t>
            </a:r>
            <a:r>
              <a:rPr lang="en-US" sz="1800" u="sng" dirty="0" smtClean="0"/>
              <a:t>demonstrated commitment to completing assignments on time </a:t>
            </a:r>
            <a:r>
              <a:rPr lang="en-US" sz="1800" dirty="0" smtClean="0"/>
              <a:t>has well prepared for work </a:t>
            </a:r>
            <a:r>
              <a:rPr lang="en-US" sz="1800" dirty="0"/>
              <a:t>in </a:t>
            </a:r>
            <a:r>
              <a:rPr lang="en-US" sz="1800" dirty="0" smtClean="0"/>
              <a:t>your company.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A resume detailing </a:t>
            </a:r>
            <a:r>
              <a:rPr lang="en-US" sz="1800" u="sng" dirty="0" smtClean="0"/>
              <a:t>my accomplishments </a:t>
            </a:r>
            <a:r>
              <a:rPr lang="en-US" sz="1800" dirty="0" smtClean="0"/>
              <a:t>related to data science and other experience is attached.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 would be pleased to further discuss this position with you.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664"/>
      </p:ext>
    </p:extLst>
  </p:cSld>
  <p:clrMapOvr>
    <a:masterClrMapping/>
  </p:clrMapOvr>
  <p:transition spd="med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5B574-42E4-4E1C-B050-A405A29A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Convincing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E962244-18D5-4738-9981-C3158FA326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266371"/>
            <a:ext cx="4038600" cy="491671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Interviewing</a:t>
            </a:r>
          </a:p>
          <a:p>
            <a:r>
              <a:rPr lang="en-US" sz="1800" dirty="0"/>
              <a:t>90-150 second intro</a:t>
            </a:r>
          </a:p>
          <a:p>
            <a:pPr lvl="1"/>
            <a:r>
              <a:rPr lang="en-US" sz="1800" dirty="0"/>
              <a:t>Who you are as scientist</a:t>
            </a:r>
          </a:p>
          <a:p>
            <a:pPr lvl="1"/>
            <a:r>
              <a:rPr lang="en-US" sz="1800" dirty="0"/>
              <a:t>What you have done as scientist</a:t>
            </a:r>
          </a:p>
          <a:p>
            <a:pPr lvl="1"/>
            <a:r>
              <a:rPr lang="en-US" sz="1800" dirty="0"/>
              <a:t>Why you are interested in position</a:t>
            </a:r>
          </a:p>
          <a:p>
            <a:r>
              <a:rPr lang="en-US" sz="1800" dirty="0"/>
              <a:t>Research professor/organization well</a:t>
            </a:r>
          </a:p>
          <a:p>
            <a:r>
              <a:rPr lang="en-US" sz="1800" dirty="0"/>
              <a:t>Dress well</a:t>
            </a:r>
          </a:p>
          <a:p>
            <a:r>
              <a:rPr lang="en-US" sz="1800" dirty="0"/>
              <a:t>No jokes</a:t>
            </a:r>
          </a:p>
          <a:p>
            <a:r>
              <a:rPr lang="en-US" sz="1800" dirty="0"/>
              <a:t>Have great questions ready</a:t>
            </a:r>
          </a:p>
          <a:p>
            <a:r>
              <a:rPr lang="en-US" sz="1800" dirty="0"/>
              <a:t>No BS if you don’t know</a:t>
            </a:r>
          </a:p>
          <a:p>
            <a:r>
              <a:rPr lang="en-US" sz="1800" dirty="0"/>
              <a:t>If dinner/bar, one drink max (wine or beer)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D0FA3D7-627A-4A4D-B2B6-8E174184DC4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199"/>
            <a:ext cx="4038600" cy="233838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References</a:t>
            </a:r>
          </a:p>
          <a:p>
            <a:r>
              <a:rPr lang="en-US" sz="1800" dirty="0"/>
              <a:t>Make sure they are good </a:t>
            </a:r>
          </a:p>
          <a:p>
            <a:r>
              <a:rPr lang="en-US" sz="1800" dirty="0"/>
              <a:t>Remind them of your accomplishments</a:t>
            </a:r>
          </a:p>
          <a:p>
            <a:r>
              <a:rPr lang="en-US" sz="1800" dirty="0"/>
              <a:t>If you have contact in company, let them know you applied, send copy of letter &amp; resume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EEBC1942-C0D3-4868-B569-9A46C2EE6B3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21149"/>
            <a:ext cx="4038600" cy="21875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Follow-up</a:t>
            </a:r>
          </a:p>
          <a:p>
            <a:r>
              <a:rPr lang="en-US" b="1" dirty="0"/>
              <a:t>Immediate – 24 hours max</a:t>
            </a:r>
          </a:p>
          <a:p>
            <a:r>
              <a:rPr lang="en-US" sz="1800" dirty="0"/>
              <a:t>Short and sweet</a:t>
            </a:r>
          </a:p>
          <a:p>
            <a:r>
              <a:rPr lang="en-US" sz="1800" dirty="0"/>
              <a:t>Use formal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6A589C-DBC3-4475-A8E3-68F1F359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59E9D-F708-45BC-ABF3-1F501254021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3419249686"/>
      </p:ext>
    </p:extLst>
  </p:cSld>
  <p:clrMapOvr>
    <a:masterClrMapping/>
  </p:clrMapOvr>
  <p:transition spd="med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CDD15-DD15-44BB-B314-A8AC64FE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37FA4C-B695-4A67-B1D1-733D91B1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94476"/>
          </a:xfrm>
        </p:spPr>
        <p:txBody>
          <a:bodyPr/>
          <a:lstStyle/>
          <a:p>
            <a:r>
              <a:rPr lang="en-US" sz="2000" b="1" u="sng" dirty="0">
                <a:solidFill>
                  <a:schemeClr val="tx1"/>
                </a:solidFill>
              </a:rPr>
              <a:t>Network, Network, Network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Rule of three – people remember you after 3 times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Informational interviews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Can be phone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Look on web for type of questions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Conferences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Society(s)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Local chapters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Career centers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Faculty members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Paper authors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Be polite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Be knowledgeable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588A62D-E095-4D9B-9F84-ED488F7F50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60B016-4AEB-4623-A53C-E697FD7575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9F5A31-DAFF-4F82-A539-4E5F1DE4EF78}"/>
              </a:ext>
            </a:extLst>
          </p:cNvPr>
          <p:cNvSpPr txBox="1"/>
          <p:nvPr/>
        </p:nvSpPr>
        <p:spPr>
          <a:xfrm>
            <a:off x="3965600" y="4399189"/>
            <a:ext cx="4782078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Always hand out business card</a:t>
            </a:r>
          </a:p>
          <a:p>
            <a:pPr algn="ctr"/>
            <a:r>
              <a:rPr lang="en-US" b="1" dirty="0"/>
              <a:t>Name, email, phone</a:t>
            </a:r>
          </a:p>
        </p:txBody>
      </p:sp>
    </p:spTree>
    <p:extLst>
      <p:ext uri="{BB962C8B-B14F-4D97-AF65-F5344CB8AC3E}">
        <p14:creationId xmlns:p14="http://schemas.microsoft.com/office/powerpoint/2010/main" val="2803870528"/>
      </p:ext>
    </p:extLst>
  </p:cSld>
  <p:clrMapOvr>
    <a:masterClrMapping/>
  </p:clrMapOvr>
  <p:transition spd="med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83472-A7FB-4EC1-923B-DE6CC09E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F541D6-6017-4502-BECC-206E4C3A2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This </a:t>
            </a:r>
            <a:r>
              <a:rPr lang="en-US" sz="2000" b="1" dirty="0">
                <a:solidFill>
                  <a:schemeClr val="tx1"/>
                </a:solidFill>
              </a:rPr>
              <a:t>SELLs</a:t>
            </a:r>
            <a:r>
              <a:rPr lang="en-US" sz="2000" dirty="0">
                <a:solidFill>
                  <a:schemeClr val="tx1"/>
                </a:solidFill>
              </a:rPr>
              <a:t> you</a:t>
            </a:r>
          </a:p>
          <a:p>
            <a:r>
              <a:rPr lang="en-US" sz="2000" dirty="0">
                <a:solidFill>
                  <a:schemeClr val="tx1"/>
                </a:solidFill>
              </a:rPr>
              <a:t>It needs to be </a:t>
            </a:r>
            <a:r>
              <a:rPr lang="en-US" sz="2000" b="1" dirty="0">
                <a:solidFill>
                  <a:schemeClr val="tx1"/>
                </a:solidFill>
              </a:rPr>
              <a:t>GREAT</a:t>
            </a:r>
            <a:r>
              <a:rPr lang="en-US" sz="2000" dirty="0">
                <a:solidFill>
                  <a:schemeClr val="tx1"/>
                </a:solidFill>
              </a:rPr>
              <a:t> – not just good!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ACCOMPLISHMENTS</a:t>
            </a:r>
            <a:r>
              <a:rPr lang="en-US" sz="2000" dirty="0">
                <a:solidFill>
                  <a:schemeClr val="tx1"/>
                </a:solidFill>
              </a:rPr>
              <a:t>, not work</a:t>
            </a:r>
          </a:p>
          <a:p>
            <a:r>
              <a:rPr lang="en-US" sz="2000" dirty="0">
                <a:solidFill>
                  <a:schemeClr val="tx1"/>
                </a:solidFill>
              </a:rPr>
              <a:t>Perfect writing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Pertinent</a:t>
            </a:r>
            <a:r>
              <a:rPr lang="en-US" sz="2000" dirty="0">
                <a:solidFill>
                  <a:schemeClr val="tx1"/>
                </a:solidFill>
              </a:rPr>
              <a:t> to the position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Can </a:t>
            </a:r>
            <a:r>
              <a:rPr lang="en-US" sz="2000" b="1" dirty="0">
                <a:solidFill>
                  <a:schemeClr val="tx1"/>
                </a:solidFill>
              </a:rPr>
              <a:t>change </a:t>
            </a:r>
            <a:r>
              <a:rPr lang="en-US" sz="2000" dirty="0">
                <a:solidFill>
                  <a:schemeClr val="tx1"/>
                </a:solidFill>
              </a:rPr>
              <a:t>with each application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This is YOUR opportunity to </a:t>
            </a:r>
            <a:r>
              <a:rPr lang="en-US" b="1" u="sng" dirty="0">
                <a:solidFill>
                  <a:srgbClr val="C00000"/>
                </a:solidFill>
              </a:rPr>
              <a:t>differentiate</a:t>
            </a:r>
            <a:r>
              <a:rPr lang="en-US" b="1" dirty="0">
                <a:solidFill>
                  <a:srgbClr val="C00000"/>
                </a:solidFill>
              </a:rPr>
              <a:t> YOURSELF from all other Applicants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394AB3-5EAE-43D8-970D-9B097884E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A5806-D6E1-41DC-AF0D-FAC50DE92A4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1250176297"/>
      </p:ext>
    </p:extLst>
  </p:cSld>
  <p:clrMapOvr>
    <a:masterClrMapping/>
  </p:clrMapOvr>
  <p:transition spd="med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D9E8E8-DF05-43F1-96FC-7332CA27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855C9D7-D103-4098-8DDD-C45378515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9C8C327-A7D0-44F6-8497-A6FA9FA5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78" y="543894"/>
            <a:ext cx="7384822" cy="64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824 Star Avenue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(212) 555-1212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Wishful_thinking@gmail.com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	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Ph.D. 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Department of Physics and Astronomy—Expected Graduation May 2017, Concentration: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Science,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Star Wars College, Class of 2011, magna cum laude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EXPERIENCE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	 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2013—Present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and process data from the CLAS detector using ROOT and C++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analytical techniques to obtain first-ever estimates of polarization transfer coefficients for </a:t>
            </a: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Λ photoproduction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weekly meetings as a member of the g13 collaboration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to develop a time-of-flight detector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 	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2009—Sep 2010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Wars College, New York, NY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with the Stars Wars College Ion-Beam Analysis Laboratory to collect and analyze atmospheric aerosols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Learned how to operate a tandem electrostatic accelerator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research at American Physical Society and Division of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Conferences throughout 2009 and 2010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66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DD7836-CA27-4D7F-ADA4-F91200CC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B8D55C-BC8E-410E-BEAB-72479D4B9109}"/>
              </a:ext>
            </a:extLst>
          </p:cNvPr>
          <p:cNvSpPr/>
          <p:nvPr/>
        </p:nvSpPr>
        <p:spPr>
          <a:xfrm>
            <a:off x="769258" y="1015011"/>
            <a:ext cx="80699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EXPERIENCE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Assistant					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 2011—May 2014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South Milky Way, Dept. of Physics and Astronomy, Galaxy 2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Taught and supervised introductory physics laboratories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Conferred the Physics and Astronomy Graduate Student Teaching Award in May 2014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zh-CN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SKILLS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Languages &amp; Software</a:t>
            </a:r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LATEX, C++ , ROOT, R, Mathematica; Windows, Mac OS X, Linux; Git, Apple iWork, Microsoft Office;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zh-CN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AWARDS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Physics and Astronomy Graduate Student Teaching Award, 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Poster Presentation Winner, 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South Milky Way Graduate Student </a:t>
            </a:r>
            <a:r>
              <a:rPr lang="en-US" altLang="zh-C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Day, Apr 2015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zh-CN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South Milky Way Billiards Champion, 2013-2017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Tutor, Science and Math, Galaxy 2 Middle School, 2014 to 2016</a:t>
            </a:r>
            <a:endParaRPr lang="en-US" altLang="zh-C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7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A7F4A7-EFD7-4C50-A15D-0890D31D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News - You’re Getting Your PhD?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B1F8E2-F40F-4797-91A8-85B66FC37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95754"/>
            <a:ext cx="4040188" cy="979121"/>
          </a:xfrm>
        </p:spPr>
        <p:txBody>
          <a:bodyPr/>
          <a:lstStyle/>
          <a:p>
            <a:r>
              <a:rPr lang="en-US" dirty="0"/>
              <a:t>2002 to 2016: 21566 Ph.Ds. total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C142819-3870-40B8-9058-E0C3C4770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2002 to 2016:~4200 Faculty hired!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6BA81ED-38D0-4FF2-954F-4B090AA90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7791" y="2348182"/>
            <a:ext cx="3207434" cy="4242604"/>
          </a:xfrm>
          <a:prstGeom prst="rect">
            <a:avLst/>
          </a:prstGeom>
        </p:spPr>
      </p:pic>
      <p:pic>
        <p:nvPicPr>
          <p:cNvPr id="9" name="Content Placeholder 8" descr="fall17-faculty-hired-physics.pdf">
            <a:extLst>
              <a:ext uri="{FF2B5EF4-FFF2-40B4-BE49-F238E27FC236}">
                <a16:creationId xmlns:a16="http://schemas.microsoft.com/office/drawing/2014/main" xmlns="" id="{FF15A386-34D2-4638-B457-521D55DC18E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14501" r="6838" b="14552"/>
          <a:stretch/>
        </p:blipFill>
        <p:spPr>
          <a:xfrm>
            <a:off x="4800476" y="2174875"/>
            <a:ext cx="3730873" cy="355577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13307AA3-5804-4ED3-9ECD-B75A710D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2E18A-3F54-4404-B19D-E82D8FCE5B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FD264B-FB0F-4E73-8A59-92B4B8A9657F}"/>
              </a:ext>
            </a:extLst>
          </p:cNvPr>
          <p:cNvSpPr txBox="1"/>
          <p:nvPr/>
        </p:nvSpPr>
        <p:spPr>
          <a:xfrm>
            <a:off x="4800477" y="5975194"/>
            <a:ext cx="40266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~</a:t>
            </a:r>
            <a:r>
              <a:rPr lang="en-US" sz="1800" b="1" dirty="0" smtClean="0">
                <a:solidFill>
                  <a:srgbClr val="C00000"/>
                </a:solidFill>
              </a:rPr>
              <a:t>80% </a:t>
            </a:r>
            <a:r>
              <a:rPr lang="en-US" sz="1800" b="1" dirty="0">
                <a:solidFill>
                  <a:srgbClr val="C00000"/>
                </a:solidFill>
              </a:rPr>
              <a:t>of advanced degree physicists work outside academia!</a:t>
            </a:r>
          </a:p>
        </p:txBody>
      </p:sp>
    </p:spTree>
    <p:extLst>
      <p:ext uri="{BB962C8B-B14F-4D97-AF65-F5344CB8AC3E}">
        <p14:creationId xmlns:p14="http://schemas.microsoft.com/office/powerpoint/2010/main" val="1585413924"/>
      </p:ext>
    </p:extLst>
  </p:cSld>
  <p:clrMapOvr>
    <a:masterClrMapping/>
  </p:clrMapOvr>
  <p:transition spd="med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D9E8E8-DF05-43F1-96FC-7332CA27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855C9D7-D103-4098-8DDD-C45378515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9C8C327-A7D0-44F6-8497-A6FA9FA5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78" y="543894"/>
            <a:ext cx="7384822" cy="64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824 Star Avenue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(212) 555-1212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Wishful_thinking@gmail.com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Ph.D. 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Department of Physics and Astronomy—Expected Graduation May 2017, Concentration: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Science,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Star Wars College, Class of 2011, magna cum laude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EXPERIENCE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	 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2013—Present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and process data from the CLAS detector using ROOT and C++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analytical techniques to obtain first-ever estimates of polarization transfer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coefficients for </a:t>
            </a: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Λ photoproduction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weekly meetings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member of the g13 collaboration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 time-of-flight detector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 	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2009—Sep 2010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Wars College, New York, NY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with the Stars Wars College Ion-Beam Analysis Laboratory to collect and analyze atmospheric aerosols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Learned how to operate a tandem electrostatic accelerator</a:t>
            </a:r>
            <a:endParaRPr kumimoji="0" lang="en-US" altLang="zh-CN" sz="1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research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American Physical Society and Division of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Conferences throughout 2009 and 2010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4BE674-7B01-41C8-A8FC-37508B8B5507}"/>
              </a:ext>
            </a:extLst>
          </p:cNvPr>
          <p:cNvSpPr txBox="1"/>
          <p:nvPr/>
        </p:nvSpPr>
        <p:spPr>
          <a:xfrm>
            <a:off x="261257" y="1139372"/>
            <a:ext cx="29609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Why start with education</a:t>
            </a:r>
          </a:p>
        </p:txBody>
      </p:sp>
    </p:spTree>
    <p:extLst>
      <p:ext uri="{BB962C8B-B14F-4D97-AF65-F5344CB8AC3E}">
        <p14:creationId xmlns:p14="http://schemas.microsoft.com/office/powerpoint/2010/main" val="12150232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D9E8E8-DF05-43F1-96FC-7332CA27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855C9D7-D103-4098-8DDD-C45378515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9C8C327-A7D0-44F6-8497-A6FA9FA5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78" y="543894"/>
            <a:ext cx="7384822" cy="64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 Solo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824 Star Avenue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(212) 555-1212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Wishful_thinking@gmail.com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Ph.D. 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Department of Physics and Astronomy—Expected Graduation May 2017, Concentration: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Science,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Star Wars College, Class of 2011, magna cum laude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EXPERIENCE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	 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2013—Present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and process data from the CLAS detector using ROOT and C++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analytical techniques to obtain first-ever estimates of polarization transfer coefficients for </a:t>
            </a: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Λ photoproduction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weekly meetings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member of the g13 collaboration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 time-of-flight detector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 	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2009—Sep 2010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Wars College, New York, NY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with the Stars Wars College Ion-Beam Analysis Laboratory to collect and analyze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atmospheric aerosols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Learned how to operate a tandem electrostatic accelerator</a:t>
            </a:r>
            <a:endParaRPr kumimoji="0" lang="en-US" altLang="zh-CN" sz="14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research at American Physical Society and Division of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Conferences throughout 2009 and 2010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4BE674-7B01-41C8-A8FC-37508B8B5507}"/>
              </a:ext>
            </a:extLst>
          </p:cNvPr>
          <p:cNvSpPr txBox="1"/>
          <p:nvPr/>
        </p:nvSpPr>
        <p:spPr>
          <a:xfrm>
            <a:off x="261257" y="1139372"/>
            <a:ext cx="29609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Why start with education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96CACF4-4EC8-44FC-9F81-0C9FE89F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389" y="2338108"/>
            <a:ext cx="3049588" cy="1090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What did you accomplish? Why does “attending” meetings make you attractive. Working – are you going to succeed?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65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BD9E8E8-DF05-43F1-96FC-7332CA27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F855C9D7-D103-4098-8DDD-C45378515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9C8C327-A7D0-44F6-8497-A6FA9FA56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978" y="543894"/>
            <a:ext cx="7384822" cy="647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Hans Solo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824 Star Avenue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(212) 555-1212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Wishful_thinking@gmail.com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Ph.D. 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Department of Physics and Astronomy—Expected Graduation May 2017, Concentration: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Science,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Physics, Star Wars College, Class of 2011, magna cum laude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EXPERIENCE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	 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2013—Present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and process data from the CLAS detector using ROOT and C++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analytical techniques to obtain first-ever estimates of polarization transfer coefficients for </a:t>
            </a: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Λ photoproduction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weekly meetings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member of the g13 collaboration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a time-of-flight detector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 			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2009—Sep 2010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Wars College, New York, NY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Worked with the Stars Wars College Ion-Beam Analysis Laboratory to collect and analyze atmospheric aerosols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Learned how to operate a tandem electrostatic accelerator</a:t>
            </a: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research at American Physical Society and Division of Nuclear Physics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Conferences throughout 2009 and 2010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zh-CN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4BE674-7B01-41C8-A8FC-37508B8B5507}"/>
              </a:ext>
            </a:extLst>
          </p:cNvPr>
          <p:cNvSpPr txBox="1"/>
          <p:nvPr/>
        </p:nvSpPr>
        <p:spPr>
          <a:xfrm>
            <a:off x="261257" y="1139372"/>
            <a:ext cx="29609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Why start with education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E96CACF4-4EC8-44FC-9F81-0C9FE89FE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389" y="2338108"/>
            <a:ext cx="3049588" cy="10908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What did you accomplish? Why does “attending” meetings make you attractive. Working – are you going to succeed?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xmlns="" id="{00064F3A-BAE9-4408-80C4-6C0C5333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671" y="5847731"/>
            <a:ext cx="2135188" cy="8737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Did you just put buttons? Did you accomplish anything?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92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DD7836-CA27-4D7F-ADA4-F91200CC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AB8D55C-BC8E-410E-BEAB-72479D4B9109}"/>
              </a:ext>
            </a:extLst>
          </p:cNvPr>
          <p:cNvSpPr/>
          <p:nvPr/>
        </p:nvSpPr>
        <p:spPr>
          <a:xfrm>
            <a:off x="769258" y="1015011"/>
            <a:ext cx="80699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EXPERIENCE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Assistant					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 2011—May 2014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South Milky Way, Dept. of Physics and Astronomy, Galaxy 2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Taught and supervised introductory physics laboratories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Conferred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Physics and Astronomy Graduate Student Teaching Award in May 2014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zh-CN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SKILLS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Languages &amp; Software</a:t>
            </a:r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LATEX, C++ , ROOT, R, Mathematica; Windows, Mac OS X, Linux; Git, Apple iWork, 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Office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zh-CN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AWARDS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</a:t>
            </a:r>
            <a:r>
              <a:rPr lang="en-US" altLang="zh-CN" sz="16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Physics and Astronomy Graduate Student Teaching Award, 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2014</a:t>
            </a:r>
            <a:endParaRPr lang="en-US" altLang="zh-CN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Poster Presentation Winner</a:t>
            </a:r>
            <a:r>
              <a:rPr lang="en-US" altLang="zh-CN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South Milky Way Graduate Student </a:t>
            </a:r>
            <a:r>
              <a:rPr lang="en-US" altLang="zh-C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Day, Apr 2015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en-US" altLang="zh-CN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INTERESTS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University of South Milky Way 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Billiards Champion, 2013-2017</a:t>
            </a:r>
            <a:endParaRPr lang="en-US" altLang="zh-CN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hangingPunct="0"/>
            <a:r>
              <a:rPr lang="en-US" altLang="zh-C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Tutor, Science and Math, Galaxy 2 Middle School, 2014 to 2016</a:t>
            </a:r>
            <a:endParaRPr lang="en-US" altLang="zh-C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3888C6-BB47-43FD-AFE0-5213EEF64AFE}"/>
              </a:ext>
            </a:extLst>
          </p:cNvPr>
          <p:cNvSpPr txBox="1"/>
          <p:nvPr/>
        </p:nvSpPr>
        <p:spPr>
          <a:xfrm>
            <a:off x="6139543" y="5862492"/>
            <a:ext cx="29609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You have to be kidding me!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E2DC94-C593-422F-AAFA-9F14137B1836}"/>
              </a:ext>
            </a:extLst>
          </p:cNvPr>
          <p:cNvSpPr txBox="1"/>
          <p:nvPr/>
        </p:nvSpPr>
        <p:spPr>
          <a:xfrm>
            <a:off x="4296228" y="4096795"/>
            <a:ext cx="29609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Why are these in italics?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E42359-9B81-4870-9E3D-6EF376A05B03}"/>
              </a:ext>
            </a:extLst>
          </p:cNvPr>
          <p:cNvSpPr txBox="1"/>
          <p:nvPr/>
        </p:nvSpPr>
        <p:spPr>
          <a:xfrm>
            <a:off x="3323772" y="2881728"/>
            <a:ext cx="296091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Office? Even my 94-year old mother-in-law knew Office !!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431540-9A4A-4C81-9CC7-00D1213D859F}"/>
              </a:ext>
            </a:extLst>
          </p:cNvPr>
          <p:cNvSpPr txBox="1"/>
          <p:nvPr/>
        </p:nvSpPr>
        <p:spPr>
          <a:xfrm>
            <a:off x="2540000" y="1897418"/>
            <a:ext cx="296091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Han </a:t>
            </a:r>
            <a:r>
              <a:rPr lang="en-US" sz="1600" b="1" dirty="0">
                <a:solidFill>
                  <a:srgbClr val="C00000"/>
                </a:solidFill>
              </a:rPr>
              <a:t>did not confer it; he received it !!</a:t>
            </a:r>
          </a:p>
          <a:p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7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70016C-FCEC-4EF5-8154-DF77CA31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C3C9384D-C0DC-4A79-A077-4F065A91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1DDD650-4523-44F5-811F-8AA95425B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78" y="797511"/>
            <a:ext cx="752996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824 Star Avenue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(212) 555-1212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Wishful_thinking@gmail.com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experimental physicist with broad training in modern instrumentation and current data analysis technology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EXPERIENCE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 – Experimental Nuclear Physics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2013—Present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Accomplishments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Obtained first-ever estimates of polarization transfer coefficients for K 0 Λ photoproduction using advanced analysis techniques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novel time-of-flight detector and in process of completing its construction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Analyzed and processed key data from the CLAS detector using ROOT and C++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 valued member of the g13 collaboration starting as junior member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	- Ion-Beam Analysis Laboratory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2009—Sep 2010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Wars College, New York, NY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Collected and analyzed atmospheric aerosols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more efficient procedures for operating a tandem electrostatic accelerator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84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570016C-FCEC-4EF5-8154-DF77CA31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C3C9384D-C0DC-4A79-A077-4F065A91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1DDD650-4523-44F5-811F-8AA95425B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78" y="735956"/>
            <a:ext cx="7529965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824 Star Avenue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(212) 555-1212 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Wishful_thinking@gmail.com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experimental physicist with broad training in modern instrumentation and current data analysis technology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EXPERIENCE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 – Experimental Nuclear Physics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2013—Present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South Milky Way, Galaxy 2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Accomplishments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Obtained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first-ever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estimates of polarization transfer coefficients for K 0 Λ photoproduction using advanced analysis techniques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time-of-flight detector and in process of completing its construction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Analyzed and processed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from the CLAS detector using ROOT and C++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Became </a:t>
            </a:r>
            <a:r>
              <a:rPr kumimoji="0" lang="en-US" altLang="zh-CN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valued member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g13 collaboration starting as junior member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Assistant	- Ion-Beam Analysis Laboratory		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 2009—Sep 2010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Wars College, New York, NY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Collected and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analyzed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atmospheric aerosols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efficient </a:t>
            </a: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 for operating a tandem electrostatic accelerator</a:t>
            </a: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0D9BB2-6F80-4920-A8B3-B2ECAAE86340}"/>
              </a:ext>
            </a:extLst>
          </p:cNvPr>
          <p:cNvSpPr txBox="1"/>
          <p:nvPr/>
        </p:nvSpPr>
        <p:spPr>
          <a:xfrm>
            <a:off x="5689599" y="580571"/>
            <a:ext cx="3280230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Accomplishment is something 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New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Innovative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Saves money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Saves time</a:t>
            </a:r>
          </a:p>
        </p:txBody>
      </p:sp>
    </p:spTree>
    <p:extLst>
      <p:ext uri="{BB962C8B-B14F-4D97-AF65-F5344CB8AC3E}">
        <p14:creationId xmlns:p14="http://schemas.microsoft.com/office/powerpoint/2010/main" val="36278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FF6AAE0-4AEF-4CE6-87CF-9FABE3A6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C60A49-EC40-48B6-9F25-5F2E0C175C57}"/>
              </a:ext>
            </a:extLst>
          </p:cNvPr>
          <p:cNvSpPr/>
          <p:nvPr/>
        </p:nvSpPr>
        <p:spPr>
          <a:xfrm>
            <a:off x="402772" y="997691"/>
            <a:ext cx="8338456" cy="493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1600" b="1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CHING EXPERIENCE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Assistant – Dept. of Physics and Astronomy		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</a:t>
            </a:r>
            <a:r>
              <a:rPr lang="en-US" sz="1600" spc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2011—M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600" spc="15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ersi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of</a:t>
            </a:r>
            <a:r>
              <a:rPr lang="en-US" sz="1600" spc="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Milky Way, Galaxy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</a:t>
            </a:r>
            <a:r>
              <a:rPr lang="en-US" sz="1600" b="1" spc="-10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TION</a:t>
            </a:r>
            <a:r>
              <a:rPr lang="en-US" sz="1600" b="1" spc="-26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ysics,</a:t>
            </a:r>
            <a:r>
              <a:rPr lang="en-US" sz="1600" spc="5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Ph.D.</a:t>
            </a:r>
            <a:r>
              <a:rPr lang="en-US" sz="1600" spc="-5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ersi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of</a:t>
            </a:r>
            <a:r>
              <a:rPr lang="en-US" sz="1600" spc="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 Milky Way,</a:t>
            </a:r>
            <a:r>
              <a:rPr lang="en-US" sz="1600" spc="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600" spc="8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600" spc="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ysics</a:t>
            </a:r>
            <a:r>
              <a:rPr lang="en-US" sz="1600" spc="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1600" spc="2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Astrono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y—Ex</a:t>
            </a:r>
            <a:r>
              <a:rPr lang="en-US" sz="1600" spc="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ected</a:t>
            </a:r>
            <a:r>
              <a:rPr lang="en-US" sz="1600" spc="-9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Graduation</a:t>
            </a:r>
            <a:r>
              <a:rPr lang="en-US" sz="1600" spc="15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600" spc="1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2017, Conce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tration:</a:t>
            </a:r>
            <a:r>
              <a:rPr lang="en-US" sz="1600" spc="2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</a:t>
            </a:r>
            <a:r>
              <a:rPr lang="en-US" sz="1600" spc="2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ysics, Advisor: John Rumble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helor</a:t>
            </a:r>
            <a:r>
              <a:rPr lang="en-US" sz="1600" spc="20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600" spc="10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</a:t>
            </a:r>
            <a:r>
              <a:rPr lang="en-US" sz="1600" spc="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ysics,</a:t>
            </a:r>
            <a:r>
              <a:rPr lang="en-US" sz="1600" spc="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 Wars College, Class</a:t>
            </a:r>
            <a:r>
              <a:rPr lang="en-US" sz="1600" spc="19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1600" spc="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2011,</a:t>
            </a:r>
            <a:r>
              <a:rPr lang="en-US" sz="1600" spc="8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spc="8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agna cum</a:t>
            </a:r>
            <a:r>
              <a:rPr lang="en-US" sz="1600" i="1" spc="19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SKILLS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Languages</a:t>
            </a:r>
            <a:r>
              <a:rPr lang="en-US" sz="1600" b="1" i="1" spc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r>
              <a:rPr lang="en-US" sz="1600" b="1" i="1" spc="2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</a:t>
            </a:r>
            <a:r>
              <a:rPr lang="en-US" sz="1600" b="1" i="1" spc="-3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LATEX, C++, ROOT, R, Mathematica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spc="-16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en-US" sz="1600" i="1" spc="21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ysics</a:t>
            </a:r>
            <a:r>
              <a:rPr lang="en-US" sz="1600" spc="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600" spc="1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Astrono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1600" spc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Graduate Stude</a:t>
            </a:r>
            <a:r>
              <a:rPr lang="en-US" sz="1600" spc="-3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spc="7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8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hing</a:t>
            </a:r>
            <a:r>
              <a:rPr lang="en-US" sz="1600" spc="9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ard, 2014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1600" spc="1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oster Prese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tation Winner,</a:t>
            </a:r>
            <a:r>
              <a:rPr lang="en-US" sz="1600" spc="18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ersi</a:t>
            </a:r>
            <a:r>
              <a:rPr lang="en-US" sz="1600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of</a:t>
            </a:r>
            <a:r>
              <a:rPr lang="en-US" sz="1600" spc="1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South Milky Way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en-US" sz="1600" spc="-25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sz="1600" spc="-8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1600" spc="23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Apr</a:t>
            </a:r>
            <a:r>
              <a:rPr lang="en-US" sz="1600" spc="21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2015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ACTIVITIES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Tutor, Science and Math, Galaxy 2 Middle School, 2014 to 2016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409489-ED6D-472A-BCD6-E40F8DDCBA70}"/>
              </a:ext>
            </a:extLst>
          </p:cNvPr>
          <p:cNvSpPr txBox="1"/>
          <p:nvPr/>
        </p:nvSpPr>
        <p:spPr>
          <a:xfrm>
            <a:off x="3672114" y="917945"/>
            <a:ext cx="15392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Nobody cares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87B2EB-DEF9-4E5F-9CD5-515928035753}"/>
              </a:ext>
            </a:extLst>
          </p:cNvPr>
          <p:cNvSpPr txBox="1"/>
          <p:nvPr/>
        </p:nvSpPr>
        <p:spPr>
          <a:xfrm>
            <a:off x="7202024" y="2627085"/>
            <a:ext cx="194197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Advisor is important, especially for post doc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73312E-067C-4FD6-BA15-39EC35DB17DB}"/>
              </a:ext>
            </a:extLst>
          </p:cNvPr>
          <p:cNvSpPr txBox="1"/>
          <p:nvPr/>
        </p:nvSpPr>
        <p:spPr>
          <a:xfrm>
            <a:off x="5013996" y="3397658"/>
            <a:ext cx="188705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Italics are correct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D6E4C0-641B-49DF-896D-49D8A2074EEC}"/>
              </a:ext>
            </a:extLst>
          </p:cNvPr>
          <p:cNvSpPr txBox="1"/>
          <p:nvPr/>
        </p:nvSpPr>
        <p:spPr>
          <a:xfrm>
            <a:off x="4013200" y="3944173"/>
            <a:ext cx="43973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Only important stuff, not sure about Latex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25BF5F-E4AC-41F4-B171-467F47C99E2C}"/>
              </a:ext>
            </a:extLst>
          </p:cNvPr>
          <p:cNvSpPr txBox="1"/>
          <p:nvPr/>
        </p:nvSpPr>
        <p:spPr>
          <a:xfrm>
            <a:off x="5013996" y="6050481"/>
            <a:ext cx="33060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Don’t hide what’s cool with junk</a:t>
            </a:r>
          </a:p>
        </p:txBody>
      </p:sp>
    </p:spTree>
    <p:extLst>
      <p:ext uri="{BB962C8B-B14F-4D97-AF65-F5344CB8AC3E}">
        <p14:creationId xmlns:p14="http://schemas.microsoft.com/office/powerpoint/2010/main" val="604114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E3B1F-BC7F-420B-90E3-A49C81C51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 – Post Doc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D8EE62-C0EE-42F2-A9BA-3455B3086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One page of experience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Second page of publications and talks</a:t>
            </a:r>
          </a:p>
          <a:p>
            <a:r>
              <a:rPr lang="en-US" sz="2000" dirty="0">
                <a:solidFill>
                  <a:schemeClr val="tx1"/>
                </a:solidFill>
              </a:rPr>
              <a:t>You can explain them if you wish – short and to the point</a:t>
            </a:r>
          </a:p>
          <a:p>
            <a:r>
              <a:rPr lang="en-US" sz="2000" dirty="0">
                <a:solidFill>
                  <a:schemeClr val="tx1"/>
                </a:solidFill>
              </a:rPr>
              <a:t>Lead with those you are first author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/>
              <a:t>Effect of Electron Correlation in the Target </a:t>
            </a:r>
            <a:r>
              <a:rPr lang="en-US" sz="2000" dirty="0" err="1"/>
              <a:t>Wavefunction</a:t>
            </a:r>
            <a:r>
              <a:rPr lang="en-US" sz="2000" dirty="0"/>
              <a:t> on Electron-Molecule Scattering (with W. J. Stevens and D. G. Truhlar). Journal of Physics B: Atomic and Molecular Physics </a:t>
            </a:r>
            <a:r>
              <a:rPr lang="en-US" sz="2000" u="sng" dirty="0"/>
              <a:t>17</a:t>
            </a:r>
            <a:r>
              <a:rPr lang="en-US" sz="2000" dirty="0"/>
              <a:t>, 3151-3157 (1984</a:t>
            </a:r>
            <a:r>
              <a:rPr lang="en-US" sz="2000" dirty="0" smtClean="0"/>
              <a:t>).</a:t>
            </a:r>
          </a:p>
          <a:p>
            <a:r>
              <a:rPr lang="en-US" sz="1800" b="1" i="1" dirty="0" smtClean="0">
                <a:solidFill>
                  <a:schemeClr val="tx1"/>
                </a:solidFill>
              </a:rPr>
              <a:t>This </a:t>
            </a:r>
            <a:r>
              <a:rPr lang="en-US" sz="1800" b="1" i="1" dirty="0">
                <a:solidFill>
                  <a:schemeClr val="tx1"/>
                </a:solidFill>
              </a:rPr>
              <a:t>work explored the sensitivity of calculated cross-sections for low-energy e-N</a:t>
            </a:r>
            <a:r>
              <a:rPr lang="en-US" sz="1800" b="1" i="1" baseline="-25000" dirty="0">
                <a:solidFill>
                  <a:schemeClr val="tx1"/>
                </a:solidFill>
              </a:rPr>
              <a:t>2</a:t>
            </a:r>
            <a:r>
              <a:rPr lang="en-US" sz="1800" b="1" i="1" dirty="0">
                <a:solidFill>
                  <a:schemeClr val="tx1"/>
                </a:solidFill>
              </a:rPr>
              <a:t> elastic scattering to target wavefunctions quality. Results indicated low quality wavefunctions poorly represented N</a:t>
            </a:r>
            <a:r>
              <a:rPr lang="en-US" sz="1800" b="1" i="1" baseline="-25000" dirty="0">
                <a:solidFill>
                  <a:schemeClr val="tx1"/>
                </a:solidFill>
              </a:rPr>
              <a:t>2</a:t>
            </a:r>
            <a:r>
              <a:rPr lang="en-US" sz="1800" b="1" i="1" dirty="0">
                <a:solidFill>
                  <a:schemeClr val="tx1"/>
                </a:solidFill>
              </a:rPr>
              <a:t> scattering potentials.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06FB61-CAC2-4AA4-9300-837224A281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01DC2A-8BB0-4E3C-96CD-126A366F35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325228760"/>
      </p:ext>
    </p:extLst>
  </p:cSld>
  <p:clrMapOvr>
    <a:masterClrMapping/>
  </p:clrMapOvr>
  <p:transition spd="med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56269D-6DF2-4E52-97EC-4E81B28C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56B99-1C62-4215-BF93-B203BE46D92B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461CC91A-4551-4196-BF16-582DD0835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544935"/>
              </p:ext>
            </p:extLst>
          </p:nvPr>
        </p:nvGraphicFramePr>
        <p:xfrm>
          <a:off x="168813" y="365760"/>
          <a:ext cx="8721970" cy="599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F70470-8E91-4EEC-B70D-D3DB6BA93177}"/>
              </a:ext>
            </a:extLst>
          </p:cNvPr>
          <p:cNvSpPr txBox="1"/>
          <p:nvPr/>
        </p:nvSpPr>
        <p:spPr>
          <a:xfrm>
            <a:off x="6553200" y="725715"/>
            <a:ext cx="2337583" cy="1077218"/>
          </a:xfrm>
          <a:prstGeom prst="rect">
            <a:avLst/>
          </a:prstGeom>
          <a:solidFill>
            <a:srgbClr val="FF9999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Four-Step Process</a:t>
            </a:r>
          </a:p>
        </p:txBody>
      </p:sp>
    </p:spTree>
    <p:extLst>
      <p:ext uri="{BB962C8B-B14F-4D97-AF65-F5344CB8AC3E}">
        <p14:creationId xmlns:p14="http://schemas.microsoft.com/office/powerpoint/2010/main" val="3069997076"/>
      </p:ext>
    </p:extLst>
  </p:cSld>
  <p:clrMapOvr>
    <a:masterClrMapping/>
  </p:clrMapOvr>
  <p:transition spd="med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A2161-51AE-4A68-AFCE-C33BD579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Join American Physical Society 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A7FED3-F2C9-4CF8-A864-219FF802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Natural home for physicists</a:t>
            </a:r>
          </a:p>
          <a:p>
            <a:pPr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Inexpensive for students and post-docs</a:t>
            </a:r>
          </a:p>
          <a:p>
            <a:pPr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Forum on Industrial and Applied Physics (FIAP)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for people interested in physics in industry, Nat’l Labs, including entrepreneurs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Organizes Industry Day at APS March Meeting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Participates in many career events at APS meetings</a:t>
            </a:r>
          </a:p>
          <a:p>
            <a:pPr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Also note APS Forum on  Graduate Student </a:t>
            </a:r>
          </a:p>
          <a:p>
            <a:pPr marL="400050" lvl="1" indent="0" eaLnBrk="1" hangingPunct="1"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Affairs (FGSA) &amp;  Forum for Early Career </a:t>
            </a:r>
          </a:p>
          <a:p>
            <a:pPr marL="400050" lvl="1" indent="0" eaLnBrk="1" hangingPunct="1">
              <a:buClr>
                <a:srgbClr val="000000"/>
              </a:buClr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Scientists (FECS)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Useful contacts, information, </a:t>
            </a:r>
          </a:p>
          <a:p>
            <a:pPr lvl="1" eaLnBrk="1" hangingPunct="1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and networking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3EAF58B-B350-4B64-9D12-B6917F14A6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D456D-D24F-4309-8B16-A35466C2EA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pic>
        <p:nvPicPr>
          <p:cNvPr id="6" name="Picture 5" descr="IndustryDay2018_Artwork_v5.png">
            <a:extLst>
              <a:ext uri="{FF2B5EF4-FFF2-40B4-BE49-F238E27FC236}">
                <a16:creationId xmlns:a16="http://schemas.microsoft.com/office/drawing/2014/main" xmlns="" id="{956B623A-8B4D-4E3D-A760-A55EB3CCE2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5458" r="7894" b="8967"/>
          <a:stretch/>
        </p:blipFill>
        <p:spPr>
          <a:xfrm>
            <a:off x="6249668" y="3976914"/>
            <a:ext cx="2887648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59163"/>
      </p:ext>
    </p:extLst>
  </p:cSld>
  <p:clrMapOvr>
    <a:masterClrMapping/>
  </p:clrMapOvr>
  <p:transition spd="med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CCFB7B-2EAA-4D37-94B8-5146B30C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32E18A-3F54-4404-B19D-E82D8FCE5B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0EA70546-5C9A-4EE7-846F-A0766288D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869144"/>
              </p:ext>
            </p:extLst>
          </p:nvPr>
        </p:nvGraphicFramePr>
        <p:xfrm>
          <a:off x="703385" y="647112"/>
          <a:ext cx="7983415" cy="561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xmlns="" id="{1C46986A-14E3-4DB8-9EA3-C0E28FCB1F92}"/>
              </a:ext>
            </a:extLst>
          </p:cNvPr>
          <p:cNvSpPr/>
          <p:nvPr/>
        </p:nvSpPr>
        <p:spPr>
          <a:xfrm>
            <a:off x="1237957" y="2968283"/>
            <a:ext cx="351692" cy="703385"/>
          </a:xfrm>
          <a:prstGeom prst="curved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2AA9640-8558-44EA-B3E0-8B78EA9826A7}"/>
              </a:ext>
            </a:extLst>
          </p:cNvPr>
          <p:cNvCxnSpPr/>
          <p:nvPr/>
        </p:nvCxnSpPr>
        <p:spPr>
          <a:xfrm flipH="1" flipV="1">
            <a:off x="3080825" y="4360985"/>
            <a:ext cx="675249" cy="661181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AA03BF-6FA3-40DF-9230-4DDADFAA967C}"/>
              </a:ext>
            </a:extLst>
          </p:cNvPr>
          <p:cNvSpPr txBox="1"/>
          <p:nvPr/>
        </p:nvSpPr>
        <p:spPr>
          <a:xfrm>
            <a:off x="6302326" y="970671"/>
            <a:ext cx="189913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You have Choices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080825" y="2090057"/>
            <a:ext cx="675249" cy="478972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30031"/>
      </p:ext>
    </p:extLst>
  </p:cSld>
  <p:clrMapOvr>
    <a:masterClrMapping/>
  </p:clrMapOvr>
  <p:transition spd="med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68947"/>
          <a:stretch/>
        </p:blipFill>
        <p:spPr>
          <a:xfrm>
            <a:off x="6357878" y="281423"/>
            <a:ext cx="2468532" cy="3576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143000" y="933831"/>
            <a:ext cx="5181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Library of Physicist Profiles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sz="1600" dirty="0"/>
              <a:t>Advice from physicists representing a diversity of degree paths and careers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Job Prospects Pages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sz="1600" dirty="0"/>
              <a:t>Profiles feature the most common career paths for physicists.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sz="1600" dirty="0"/>
              <a:t>Include descriptions of day to day activities, additional skills and training needed, salary information, job outlooks, and links to other relevant resources</a:t>
            </a:r>
          </a:p>
        </p:txBody>
      </p:sp>
      <p:sp>
        <p:nvSpPr>
          <p:cNvPr id="15" name="Rectangle 2"/>
          <p:cNvSpPr txBox="1">
            <a:spLocks noRot="1" noChangeArrowheads="1"/>
          </p:cNvSpPr>
          <p:nvPr/>
        </p:nvSpPr>
        <p:spPr>
          <a:xfrm>
            <a:off x="1143000" y="229046"/>
            <a:ext cx="4429760" cy="660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APS Careers Website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86812" y="3857708"/>
            <a:ext cx="480478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Physics Employment and Salary Information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sz="1600" dirty="0"/>
              <a:t>Clearing house for most recent physics employment data from AIP SRC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sz="1600" dirty="0"/>
              <a:t>Thumbnails and links to full reports for more information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APS Webinars Archive</a:t>
            </a:r>
          </a:p>
          <a:p>
            <a:pPr marL="800100" lvl="1" indent="-342900">
              <a:spcAft>
                <a:spcPts val="600"/>
              </a:spcAft>
              <a:buFont typeface="Gill Sans MT" panose="020B0502020104020203" pitchFamily="34" charset="0"/>
              <a:buChar char="–"/>
            </a:pPr>
            <a:r>
              <a:rPr lang="en-US" sz="1600" dirty="0"/>
              <a:t>On-demand viewing for all webinar presentations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536" t="15729" r="5836" b="14087"/>
          <a:stretch/>
        </p:blipFill>
        <p:spPr>
          <a:xfrm>
            <a:off x="711200" y="4138477"/>
            <a:ext cx="3403600" cy="2338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0" y="6398419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71432370-A4D1-427F-A383-F9AAC424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9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69E89AF3-BAEA-45F9-BABE-3544295A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Watch This Webinar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59EBFF-FE5A-4FF4-9858-42069805F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Putting your Science to Work with celebrated author and science career coach Peter Fiske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Based off of Peter’s popular career workshop at APS March Annual Meetings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Webinar covers career planning, interviewing, building your network, and more!  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Archived and freely available to APS members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Not an APS member?  1</a:t>
            </a:r>
            <a:r>
              <a:rPr lang="en-US" sz="2000" b="1" baseline="30000" dirty="0">
                <a:solidFill>
                  <a:srgbClr val="C00000"/>
                </a:solidFill>
              </a:rPr>
              <a:t>st</a:t>
            </a:r>
            <a:r>
              <a:rPr lang="en-US" sz="2000" b="1" dirty="0">
                <a:solidFill>
                  <a:srgbClr val="C00000"/>
                </a:solidFill>
              </a:rPr>
              <a:t> year free for students After that annual fee $25 undergrad, $39 graduate </a:t>
            </a:r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463550" indent="-463550"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97E6C94-E588-4A6E-8E78-E286DAFA3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958175-CFF9-4126-9214-28E897A3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C50AC4-2CCF-46EB-8D19-07EE18E129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pic>
        <p:nvPicPr>
          <p:cNvPr id="9" name="Picture 8" descr="Fiske Poland 500 cropped.jpg">
            <a:extLst>
              <a:ext uri="{FF2B5EF4-FFF2-40B4-BE49-F238E27FC236}">
                <a16:creationId xmlns:a16="http://schemas.microsoft.com/office/drawing/2014/main" xmlns="" id="{4BEE1E52-575C-4144-8160-201789D1DF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35100"/>
            <a:ext cx="2514600" cy="29384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Fiske book cover.jpg">
            <a:extLst>
              <a:ext uri="{FF2B5EF4-FFF2-40B4-BE49-F238E27FC236}">
                <a16:creationId xmlns:a16="http://schemas.microsoft.com/office/drawing/2014/main" xmlns="" id="{FF7DBF99-AB1A-4331-97E7-A5B955CA60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3450" y="3686999"/>
            <a:ext cx="1371600" cy="19923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95FB764-0D80-4AD3-B9A5-4DC4620E6D78}"/>
              </a:ext>
            </a:extLst>
          </p:cNvPr>
          <p:cNvSpPr txBox="1"/>
          <p:nvPr/>
        </p:nvSpPr>
        <p:spPr>
          <a:xfrm>
            <a:off x="2895600" y="5948869"/>
            <a:ext cx="60166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http://go.aps.org/apswebinars</a:t>
            </a:r>
          </a:p>
        </p:txBody>
      </p:sp>
    </p:spTree>
    <p:extLst>
      <p:ext uri="{BB962C8B-B14F-4D97-AF65-F5344CB8AC3E}">
        <p14:creationId xmlns:p14="http://schemas.microsoft.com/office/powerpoint/2010/main" val="2057327840"/>
      </p:ext>
    </p:extLst>
  </p:cSld>
  <p:clrMapOvr>
    <a:masterClrMapping/>
  </p:clrMapOvr>
  <p:transition spd="med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CD3CF-89BD-486A-AABC-2FECCFABFB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Shared database (Physics Today, IEEE Computing, AVS, and others) </a:t>
            </a:r>
          </a:p>
          <a:p>
            <a:r>
              <a:rPr lang="en-US" dirty="0">
                <a:solidFill>
                  <a:srgbClr val="002060"/>
                </a:solidFill>
              </a:rPr>
              <a:t>Hundreds of jobs available on the site right now.</a:t>
            </a:r>
          </a:p>
          <a:p>
            <a:r>
              <a:rPr lang="en-US" dirty="0">
                <a:solidFill>
                  <a:srgbClr val="002060"/>
                </a:solidFill>
                <a:cs typeface="Arial" charset="0"/>
              </a:rPr>
              <a:t>Job Seekers can:</a:t>
            </a:r>
          </a:p>
          <a:p>
            <a:pPr marL="582613" lvl="2" indent="-182563"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Search for jobs on the Job Center (totally free).</a:t>
            </a:r>
          </a:p>
          <a:p>
            <a:pPr marL="582613" lvl="2" indent="-182563"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Store your resume, cover letters, and other materials in your profile on the site.</a:t>
            </a:r>
          </a:p>
          <a:p>
            <a:pPr marL="582613" lvl="2" indent="-182563">
              <a:spcAft>
                <a:spcPts val="600"/>
              </a:spcAft>
            </a:pPr>
            <a:r>
              <a:rPr lang="en-US" sz="1700" dirty="0">
                <a:cs typeface="Arial" charset="0"/>
              </a:rPr>
              <a:t>Apply for positions directly through the Job Center.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E547BB-A2BF-4A9E-AA8E-BF99479F2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2372" y="474320"/>
            <a:ext cx="4038600" cy="372030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Panels and Networking Opportunities at APS Meetings</a:t>
            </a:r>
          </a:p>
          <a:p>
            <a:pPr marL="863600" lvl="1" indent="-463550">
              <a:buFont typeface="Arial" pitchFamily="34" charset="0"/>
              <a:buChar char="•"/>
            </a:pPr>
            <a:r>
              <a:rPr lang="en-US" dirty="0"/>
              <a:t>Career Workshops</a:t>
            </a:r>
          </a:p>
          <a:p>
            <a:pPr marL="863600" lvl="1" indent="-463550">
              <a:buFont typeface="Arial" pitchFamily="34" charset="0"/>
              <a:buChar char="•"/>
            </a:pPr>
            <a:r>
              <a:rPr lang="en-US" dirty="0"/>
              <a:t>Recruiting by many companies</a:t>
            </a:r>
          </a:p>
          <a:p>
            <a:pPr marL="863600" lvl="1" indent="-463550">
              <a:buFont typeface="Arial" pitchFamily="34" charset="0"/>
              <a:buChar char="•"/>
            </a:pPr>
            <a:r>
              <a:rPr lang="en-US" dirty="0"/>
              <a:t>Graduate Student “Lunch with the Experts”</a:t>
            </a:r>
          </a:p>
          <a:p>
            <a:pPr marL="863600" lvl="1" indent="-463550">
              <a:buFont typeface="Arial" pitchFamily="34" charset="0"/>
              <a:buChar char="•"/>
            </a:pPr>
            <a:r>
              <a:rPr lang="en-US" dirty="0"/>
              <a:t>Career Panel and Networking Reception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48E8BB-8A4D-4767-80C3-E830748A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3C9D4-49AB-4C91-8C3F-4598034FD3D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DEFDDD-BD4D-4566-A4FD-659B985539F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70C77F-D346-41DE-A384-E799CC9E7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3" y="456177"/>
            <a:ext cx="4404897" cy="5513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 descr="KCP_4776.jpg">
            <a:extLst>
              <a:ext uri="{FF2B5EF4-FFF2-40B4-BE49-F238E27FC236}">
                <a16:creationId xmlns:a16="http://schemas.microsoft.com/office/drawing/2014/main" xmlns="" id="{A82CB1F2-6E9F-48CF-A245-3B60D128B6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8095" y="4194629"/>
            <a:ext cx="2065105" cy="1371600"/>
          </a:xfrm>
          <a:prstGeom prst="rect">
            <a:avLst/>
          </a:prstGeom>
        </p:spPr>
      </p:pic>
      <p:pic>
        <p:nvPicPr>
          <p:cNvPr id="14" name="Picture 13" descr="KCP_4741.jpg">
            <a:extLst>
              <a:ext uri="{FF2B5EF4-FFF2-40B4-BE49-F238E27FC236}">
                <a16:creationId xmlns:a16="http://schemas.microsoft.com/office/drawing/2014/main" xmlns="" id="{FFB3D947-F306-4B71-BBF2-FDFA50B21F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40833"/>
          <a:stretch>
            <a:fillRect/>
          </a:stretch>
        </p:blipFill>
        <p:spPr>
          <a:xfrm>
            <a:off x="6469743" y="3989379"/>
            <a:ext cx="1102731" cy="1237878"/>
          </a:xfrm>
          <a:prstGeom prst="rect">
            <a:avLst/>
          </a:prstGeom>
        </p:spPr>
      </p:pic>
      <p:pic>
        <p:nvPicPr>
          <p:cNvPr id="15" name="Picture 14" descr="KCP_4379.jpg">
            <a:extLst>
              <a:ext uri="{FF2B5EF4-FFF2-40B4-BE49-F238E27FC236}">
                <a16:creationId xmlns:a16="http://schemas.microsoft.com/office/drawing/2014/main" xmlns="" id="{6A5B382B-53EA-45E2-9301-ADEA986DB2C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7500" r="50000"/>
          <a:stretch>
            <a:fillRect/>
          </a:stretch>
        </p:blipFill>
        <p:spPr>
          <a:xfrm>
            <a:off x="6206849" y="4990828"/>
            <a:ext cx="990600" cy="154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754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5257800"/>
          </a:xfrm>
        </p:spPr>
        <p:txBody>
          <a:bodyPr/>
          <a:lstStyle/>
          <a:p>
            <a:r>
              <a:rPr lang="en-US" dirty="0"/>
              <a:t>APS mentoring program called </a:t>
            </a:r>
            <a:r>
              <a:rPr lang="en-US" dirty="0" err="1"/>
              <a:t>IMPact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Easy to sign up.  Must be an APS member</a:t>
            </a:r>
          </a:p>
          <a:p>
            <a:r>
              <a:rPr lang="en-US" dirty="0"/>
              <a:t>Suggest four conversations over three months</a:t>
            </a:r>
          </a:p>
          <a:p>
            <a:r>
              <a:rPr lang="en-US" dirty="0"/>
              <a:t>https://impact.aps.org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2A38A-2A42-4C44-9C11-73E757C6C092}" type="slidenum">
              <a:rPr lang="en-US" altLang="en-US" smtClean="0">
                <a:solidFill>
                  <a:srgbClr val="000000"/>
                </a:solidFill>
              </a:rPr>
              <a:pPr/>
              <a:t>43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33" y="152400"/>
            <a:ext cx="4009533" cy="14319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14400" y="2514600"/>
            <a:ext cx="7315200" cy="1828800"/>
            <a:chOff x="914400" y="2438400"/>
            <a:chExt cx="7315200" cy="1828800"/>
          </a:xfrm>
          <a:solidFill>
            <a:schemeClr val="bg2">
              <a:lumMod val="75000"/>
            </a:schemeClr>
          </a:solidFill>
        </p:grpSpPr>
        <p:sp>
          <p:nvSpPr>
            <p:cNvPr id="7" name="Rounded Rectangle 6"/>
            <p:cNvSpPr/>
            <p:nvPr/>
          </p:nvSpPr>
          <p:spPr bwMode="auto">
            <a:xfrm>
              <a:off x="914400" y="2438400"/>
              <a:ext cx="2819400" cy="18288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Industrial Physicists and Entrepreneurs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410200" y="2438400"/>
              <a:ext cx="2819400" cy="18288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Grad Students and Early Career Physicists</a:t>
              </a:r>
            </a:p>
          </p:txBody>
        </p:sp>
        <p:sp>
          <p:nvSpPr>
            <p:cNvPr id="9" name="Left-Right Arrow 8"/>
            <p:cNvSpPr/>
            <p:nvPr/>
          </p:nvSpPr>
          <p:spPr bwMode="auto">
            <a:xfrm>
              <a:off x="3886200" y="3200400"/>
              <a:ext cx="1371600" cy="457200"/>
            </a:xfrm>
            <a:prstGeom prst="leftRightArrow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C6706F-39C2-4FF6-BBBF-260345CA53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4157836803"/>
      </p:ext>
    </p:extLst>
  </p:cSld>
  <p:clrMapOvr>
    <a:masterClrMapping/>
  </p:clrMapOvr>
  <p:transition spd="med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Earning a physics degree opens the door to a wide range of job </a:t>
            </a:r>
            <a:r>
              <a:rPr lang="en-US" dirty="0" smtClean="0"/>
              <a:t>opportunities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Finding the right job for you is a well-defined process, but requires work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Working </a:t>
            </a:r>
            <a:r>
              <a:rPr lang="en-US" dirty="0"/>
              <a:t>in industry has significant advantages</a:t>
            </a:r>
          </a:p>
          <a:p>
            <a:pPr lvl="1"/>
            <a:r>
              <a:rPr lang="en-US" dirty="0"/>
              <a:t>Many interesting problems</a:t>
            </a:r>
          </a:p>
          <a:p>
            <a:pPr lvl="1"/>
            <a:r>
              <a:rPr lang="en-US" dirty="0"/>
              <a:t>Lots of outstanding colleagues</a:t>
            </a:r>
          </a:p>
          <a:p>
            <a:pPr lvl="1"/>
            <a:r>
              <a:rPr lang="en-US" dirty="0"/>
              <a:t>Excellent salary</a:t>
            </a:r>
          </a:p>
          <a:p>
            <a:r>
              <a:rPr lang="en-US" dirty="0"/>
              <a:t>APS has many career resources to help you through the process of finding a job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2A38A-2A42-4C44-9C11-73E757C6C092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804A4E-8798-4368-B54B-93E93106D1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527940878"/>
      </p:ext>
    </p:extLst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906" y="457200"/>
            <a:ext cx="4696294" cy="624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94942"/>
            <a:ext cx="3581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Gill Sans MT"/>
              </a:rPr>
              <a:t>The private sector provides the highest-paying jobs, with a starting salary of </a:t>
            </a:r>
            <a:r>
              <a:rPr lang="en-US" sz="2000" b="1" dirty="0">
                <a:solidFill>
                  <a:srgbClr val="C00000"/>
                </a:solidFill>
                <a:latin typeface="Gill Sans MT"/>
              </a:rPr>
              <a:t>$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90K+</a:t>
            </a:r>
            <a:endParaRPr lang="en-US" sz="2000" b="1" dirty="0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29470"/>
            <a:ext cx="3581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Gill Sans MT"/>
              </a:rPr>
              <a:t>Typical starting salaries at Universities and 4-year colleges is </a:t>
            </a:r>
            <a:r>
              <a:rPr lang="en-US" sz="2000" b="1" dirty="0">
                <a:solidFill>
                  <a:srgbClr val="C00000"/>
                </a:solidFill>
                <a:latin typeface="Gill Sans MT"/>
              </a:rPr>
              <a:t>$50K - 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$70K</a:t>
            </a:r>
            <a:endParaRPr lang="en-US" sz="2000" b="1" dirty="0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877270"/>
            <a:ext cx="35814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Gill Sans MT"/>
              </a:rPr>
              <a:t>University postdoc position typically offers between </a:t>
            </a:r>
            <a:r>
              <a:rPr lang="en-US" sz="2000" b="1" dirty="0">
                <a:solidFill>
                  <a:srgbClr val="C00000"/>
                </a:solidFill>
                <a:latin typeface="Gill Sans MT"/>
              </a:rPr>
              <a:t>$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45K </a:t>
            </a:r>
            <a:r>
              <a:rPr lang="en-US" sz="2000" b="1" dirty="0">
                <a:solidFill>
                  <a:srgbClr val="C00000"/>
                </a:solidFill>
                <a:latin typeface="Gill Sans MT"/>
              </a:rPr>
              <a:t>- </a:t>
            </a:r>
            <a:r>
              <a:rPr lang="en-US" sz="2000" b="1" dirty="0" smtClean="0">
                <a:solidFill>
                  <a:srgbClr val="C00000"/>
                </a:solidFill>
                <a:latin typeface="Gill Sans MT"/>
              </a:rPr>
              <a:t>$65K</a:t>
            </a:r>
            <a:endParaRPr lang="en-US" sz="2000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57800"/>
            <a:ext cx="3581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C00000"/>
                </a:solidFill>
                <a:latin typeface="Gill Sans MT"/>
              </a:rPr>
              <a:t>Private sector offers well-paying jobs to Physics PhDs</a:t>
            </a:r>
          </a:p>
        </p:txBody>
      </p:sp>
      <p:sp>
        <p:nvSpPr>
          <p:cNvPr id="8" name="Oval 7"/>
          <p:cNvSpPr/>
          <p:nvPr/>
        </p:nvSpPr>
        <p:spPr>
          <a:xfrm>
            <a:off x="7315200" y="990600"/>
            <a:ext cx="13716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0" y="6244856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7F72D6D-3E42-4632-8816-A07905C3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6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"/>
            <a:ext cx="7772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No surprise, the longer you study the higher your starting salary: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5486400"/>
            <a:ext cx="6781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A graduate degree in physics degree will open the door to more advanced positions in a variety of technical fields, with higher salaries.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5518"/>
          <a:stretch>
            <a:fillRect/>
          </a:stretch>
        </p:blipFill>
        <p:spPr bwMode="auto">
          <a:xfrm>
            <a:off x="435429" y="914400"/>
            <a:ext cx="8251371" cy="4529992"/>
          </a:xfrm>
          <a:prstGeom prst="rect">
            <a:avLst/>
          </a:prstGeom>
          <a:ln>
            <a:solidFill>
              <a:prstClr val="white">
                <a:lumMod val="75000"/>
              </a:prstClr>
            </a:solidFill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91400" y="2286000"/>
            <a:ext cx="1600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Note- 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private sector jobs only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0" y="6244856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29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B224BE5-D9F5-45E9-BEC1-FFD052957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B7B55-169C-4252-8944-4ED6269039E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4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why work in industry?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8230"/>
            <a:ext cx="4038600" cy="48779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Advantages</a:t>
            </a:r>
          </a:p>
          <a:p>
            <a:r>
              <a:rPr lang="en-US" dirty="0"/>
              <a:t>Endless stream of interesting problems</a:t>
            </a:r>
          </a:p>
          <a:p>
            <a:pPr lvl="1"/>
            <a:r>
              <a:rPr lang="en-US" dirty="0"/>
              <a:t>Physicists valued for our approach to solving problems</a:t>
            </a:r>
          </a:p>
          <a:p>
            <a:r>
              <a:rPr lang="en-US" dirty="0"/>
              <a:t>Lots of smart people to collaborate with</a:t>
            </a:r>
          </a:p>
          <a:p>
            <a:r>
              <a:rPr lang="en-US" dirty="0"/>
              <a:t>Can usually publish at least some aspects of your work</a:t>
            </a:r>
          </a:p>
          <a:p>
            <a:pPr lvl="1"/>
            <a:r>
              <a:rPr lang="en-US" dirty="0"/>
              <a:t>But typically not a job requirement</a:t>
            </a:r>
          </a:p>
          <a:p>
            <a:r>
              <a:rPr lang="en-US" dirty="0"/>
              <a:t>Participate in conferences and meet colleagues</a:t>
            </a:r>
          </a:p>
          <a:p>
            <a:r>
              <a:rPr lang="en-US" dirty="0"/>
              <a:t>Good pay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A2D50F1-2B2B-49B7-B95F-23A58C4E8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48230"/>
            <a:ext cx="4038600" cy="487793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Challenges</a:t>
            </a:r>
          </a:p>
          <a:p>
            <a:r>
              <a:rPr lang="en-US" dirty="0"/>
              <a:t>Many topics never understood at fundamentally</a:t>
            </a:r>
          </a:p>
          <a:p>
            <a:r>
              <a:rPr lang="en-US" dirty="0"/>
              <a:t>Less freedom to pursue your own interests</a:t>
            </a:r>
          </a:p>
          <a:p>
            <a:r>
              <a:rPr lang="en-US" dirty="0"/>
              <a:t>Work must support the company’s business</a:t>
            </a:r>
          </a:p>
          <a:p>
            <a:r>
              <a:rPr lang="en-US" dirty="0"/>
              <a:t>Product development is hard</a:t>
            </a:r>
          </a:p>
          <a:p>
            <a:r>
              <a:rPr lang="en-US" dirty="0"/>
              <a:t>Much more than a new idea and initial demonstration</a:t>
            </a:r>
          </a:p>
          <a:p>
            <a:r>
              <a:rPr lang="en-US" dirty="0"/>
              <a:t>Must evaluate manufacturability, yield, reliability, cost,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2A38A-2A42-4C44-9C11-73E757C6C09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3AD3EF-8B17-467D-8DA4-03A31FAEB3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4015918883"/>
      </p:ext>
    </p:extLst>
  </p:cSld>
  <p:clrMapOvr>
    <a:masterClrMapping/>
  </p:clrMapOvr>
  <p:transition spd="med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BBEED77-9895-40EE-80A1-8F4A3F1D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 on Your Careers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B29E0DC-3732-4F64-AA0C-2262B0CD1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2-5 careers</a:t>
            </a:r>
          </a:p>
          <a:p>
            <a:r>
              <a:rPr lang="en-US" dirty="0">
                <a:solidFill>
                  <a:schemeClr val="tx1"/>
                </a:solidFill>
              </a:rPr>
              <a:t>5-10 jobs</a:t>
            </a:r>
          </a:p>
          <a:p>
            <a:r>
              <a:rPr lang="en-US" dirty="0">
                <a:solidFill>
                  <a:schemeClr val="tx1"/>
                </a:solidFill>
              </a:rPr>
              <a:t>More than one geographical location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It’s an exciting time to be a physicist!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Some information on my career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3D9AD0-668D-4F20-B42D-051D033DC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73C9D4-49AB-4C91-8C3F-4598034FD3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6341E8-537F-4158-BC55-287E28C062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HUGS 2018</a:t>
            </a:r>
          </a:p>
        </p:txBody>
      </p:sp>
    </p:spTree>
    <p:extLst>
      <p:ext uri="{BB962C8B-B14F-4D97-AF65-F5344CB8AC3E}">
        <p14:creationId xmlns:p14="http://schemas.microsoft.com/office/powerpoint/2010/main" val="3752257991"/>
      </p:ext>
    </p:extLst>
  </p:cSld>
  <p:clrMapOvr>
    <a:masterClrMapping/>
  </p:clrMapOvr>
  <p:transition spd="med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691D1-A490-4071-A769-8C18150FBF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4051" y="33975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dirty="0">
                <a:latin typeface="Comic Sans MS" panose="030F0702030302020204" pitchFamily="66" charset="0"/>
              </a:rPr>
              <a:t>Careers don’t just happen; you create them!</a:t>
            </a:r>
          </a:p>
        </p:txBody>
      </p:sp>
      <p:sp>
        <p:nvSpPr>
          <p:cNvPr id="3" name="Oval 2"/>
          <p:cNvSpPr/>
          <p:nvPr/>
        </p:nvSpPr>
        <p:spPr>
          <a:xfrm>
            <a:off x="324091" y="1918606"/>
            <a:ext cx="1435261" cy="92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Under-graduate Chemistry</a:t>
            </a:r>
          </a:p>
        </p:txBody>
      </p:sp>
      <p:sp>
        <p:nvSpPr>
          <p:cNvPr id="6" name="Oval 5"/>
          <p:cNvSpPr/>
          <p:nvPr/>
        </p:nvSpPr>
        <p:spPr>
          <a:xfrm>
            <a:off x="115747" y="4180388"/>
            <a:ext cx="1643605" cy="12365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R&amp;R Data President CEO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Technical Expert</a:t>
            </a:r>
          </a:p>
        </p:txBody>
      </p:sp>
      <p:sp>
        <p:nvSpPr>
          <p:cNvPr id="7" name="Oval 6"/>
          <p:cNvSpPr/>
          <p:nvPr/>
        </p:nvSpPr>
        <p:spPr>
          <a:xfrm>
            <a:off x="2041967" y="2006276"/>
            <a:ext cx="1539432" cy="92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Industry Analytical chemist</a:t>
            </a:r>
          </a:p>
        </p:txBody>
      </p:sp>
      <p:sp>
        <p:nvSpPr>
          <p:cNvPr id="8" name="Oval 7"/>
          <p:cNvSpPr/>
          <p:nvPr/>
        </p:nvSpPr>
        <p:spPr>
          <a:xfrm>
            <a:off x="2453833" y="4691603"/>
            <a:ext cx="1689904" cy="114203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Information International Associates (industry) Exec VP</a:t>
            </a:r>
          </a:p>
        </p:txBody>
      </p:sp>
      <p:sp>
        <p:nvSpPr>
          <p:cNvPr id="9" name="Oval 8"/>
          <p:cNvSpPr/>
          <p:nvPr/>
        </p:nvSpPr>
        <p:spPr>
          <a:xfrm>
            <a:off x="3020992" y="3150243"/>
            <a:ext cx="1726557" cy="10301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NIST Division Chief Measurement Services</a:t>
            </a:r>
          </a:p>
        </p:txBody>
      </p:sp>
      <p:sp>
        <p:nvSpPr>
          <p:cNvPr id="10" name="Oval 9"/>
          <p:cNvSpPr/>
          <p:nvPr/>
        </p:nvSpPr>
        <p:spPr>
          <a:xfrm>
            <a:off x="4246942" y="1446422"/>
            <a:ext cx="1518213" cy="9259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Graduate School Chemical Physics</a:t>
            </a:r>
          </a:p>
        </p:txBody>
      </p:sp>
      <p:sp>
        <p:nvSpPr>
          <p:cNvPr id="11" name="Oval 10"/>
          <p:cNvSpPr/>
          <p:nvPr/>
        </p:nvSpPr>
        <p:spPr>
          <a:xfrm>
            <a:off x="5104434" y="2791426"/>
            <a:ext cx="1356167" cy="92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Postdoc JILA A&amp;M Physics Data</a:t>
            </a:r>
          </a:p>
        </p:txBody>
      </p:sp>
      <p:sp>
        <p:nvSpPr>
          <p:cNvPr id="12" name="Oval 11"/>
          <p:cNvSpPr/>
          <p:nvPr/>
        </p:nvSpPr>
        <p:spPr>
          <a:xfrm>
            <a:off x="4654953" y="4979042"/>
            <a:ext cx="1375458" cy="92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NIST Director Data Programs</a:t>
            </a:r>
          </a:p>
        </p:txBody>
      </p:sp>
      <p:sp>
        <p:nvSpPr>
          <p:cNvPr id="13" name="Oval 12"/>
          <p:cNvSpPr/>
          <p:nvPr/>
        </p:nvSpPr>
        <p:spPr>
          <a:xfrm>
            <a:off x="6460602" y="904753"/>
            <a:ext cx="1678329" cy="9259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Postdoc Sweden Quantum Chemistry</a:t>
            </a:r>
          </a:p>
        </p:txBody>
      </p:sp>
      <p:sp>
        <p:nvSpPr>
          <p:cNvPr id="14" name="Oval 13"/>
          <p:cNvSpPr/>
          <p:nvPr/>
        </p:nvSpPr>
        <p:spPr>
          <a:xfrm>
            <a:off x="6817489" y="2656389"/>
            <a:ext cx="1516283" cy="100892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IAEA Vienna A&amp;M Physics Data</a:t>
            </a:r>
          </a:p>
        </p:txBody>
      </p:sp>
      <p:sp>
        <p:nvSpPr>
          <p:cNvPr id="15" name="Oval 14"/>
          <p:cNvSpPr/>
          <p:nvPr/>
        </p:nvSpPr>
        <p:spPr>
          <a:xfrm>
            <a:off x="7012330" y="5252976"/>
            <a:ext cx="1321442" cy="9259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NIST Materials Data</a:t>
            </a:r>
          </a:p>
        </p:txBody>
      </p:sp>
      <p:sp>
        <p:nvSpPr>
          <p:cNvPr id="16" name="Oval 15"/>
          <p:cNvSpPr/>
          <p:nvPr/>
        </p:nvSpPr>
        <p:spPr>
          <a:xfrm>
            <a:off x="6030411" y="3746336"/>
            <a:ext cx="1701478" cy="925975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National Materials Property Data Network</a:t>
            </a:r>
          </a:p>
        </p:txBody>
      </p:sp>
      <p:sp>
        <p:nvSpPr>
          <p:cNvPr id="17" name="Oval 16"/>
          <p:cNvSpPr/>
          <p:nvPr/>
        </p:nvSpPr>
        <p:spPr>
          <a:xfrm>
            <a:off x="4385839" y="3872695"/>
            <a:ext cx="1437190" cy="925975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President CODATA</a:t>
            </a:r>
          </a:p>
        </p:txBody>
      </p:sp>
      <p:sp>
        <p:nvSpPr>
          <p:cNvPr id="18" name="Oval 17"/>
          <p:cNvSpPr/>
          <p:nvPr/>
        </p:nvSpPr>
        <p:spPr>
          <a:xfrm>
            <a:off x="1215063" y="3007248"/>
            <a:ext cx="1786731" cy="872675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Nanomaterials Informatics</a:t>
            </a:r>
          </a:p>
        </p:txBody>
      </p:sp>
      <p:sp>
        <p:nvSpPr>
          <p:cNvPr id="19" name="Oval 18"/>
          <p:cNvSpPr/>
          <p:nvPr/>
        </p:nvSpPr>
        <p:spPr>
          <a:xfrm>
            <a:off x="1096701" y="5416952"/>
            <a:ext cx="1437190" cy="92597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Identity (Latino Youth)</a:t>
            </a:r>
          </a:p>
        </p:txBody>
      </p:sp>
      <p:cxnSp>
        <p:nvCxnSpPr>
          <p:cNvPr id="21" name="Straight Arrow Connector 20"/>
          <p:cNvCxnSpPr>
            <a:endCxn id="7" idx="2"/>
          </p:cNvCxnSpPr>
          <p:nvPr/>
        </p:nvCxnSpPr>
        <p:spPr>
          <a:xfrm>
            <a:off x="1721998" y="2401278"/>
            <a:ext cx="319969" cy="6798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3" idx="2"/>
          </p:cNvCxnSpPr>
          <p:nvPr/>
        </p:nvCxnSpPr>
        <p:spPr>
          <a:xfrm flipV="1">
            <a:off x="5759368" y="1367741"/>
            <a:ext cx="701234" cy="46298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5"/>
            <a:endCxn id="11" idx="0"/>
          </p:cNvCxnSpPr>
          <p:nvPr/>
        </p:nvCxnSpPr>
        <p:spPr>
          <a:xfrm>
            <a:off x="5542818" y="2236791"/>
            <a:ext cx="239700" cy="55463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6"/>
            <a:endCxn id="14" idx="2"/>
          </p:cNvCxnSpPr>
          <p:nvPr/>
        </p:nvCxnSpPr>
        <p:spPr>
          <a:xfrm flipV="1">
            <a:off x="6460601" y="3160852"/>
            <a:ext cx="356888" cy="9356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899231" y="3607430"/>
            <a:ext cx="0" cy="1655192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2" idx="6"/>
          </p:cNvCxnSpPr>
          <p:nvPr/>
        </p:nvCxnSpPr>
        <p:spPr>
          <a:xfrm flipH="1" flipV="1">
            <a:off x="6030411" y="5442030"/>
            <a:ext cx="981919" cy="26332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030133" y="4180388"/>
            <a:ext cx="608897" cy="1234634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3581399" y="4180388"/>
            <a:ext cx="87490" cy="511215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2"/>
          </p:cNvCxnSpPr>
          <p:nvPr/>
        </p:nvCxnSpPr>
        <p:spPr>
          <a:xfrm flipH="1" flipV="1">
            <a:off x="1759352" y="4888089"/>
            <a:ext cx="694481" cy="3745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16" idx="4"/>
          </p:cNvCxnSpPr>
          <p:nvPr/>
        </p:nvCxnSpPr>
        <p:spPr>
          <a:xfrm flipH="1" flipV="1">
            <a:off x="6881150" y="4672311"/>
            <a:ext cx="283581" cy="72197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 flipV="1">
            <a:off x="5401027" y="4691603"/>
            <a:ext cx="141792" cy="31365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2453833" y="3872695"/>
            <a:ext cx="325380" cy="9233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" idx="4"/>
          </p:cNvCxnSpPr>
          <p:nvPr/>
        </p:nvCxnSpPr>
        <p:spPr>
          <a:xfrm>
            <a:off x="937550" y="5416952"/>
            <a:ext cx="231493" cy="29901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145648" y="5833641"/>
            <a:ext cx="907648" cy="73233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APS/ FIAP</a:t>
            </a:r>
          </a:p>
        </p:txBody>
      </p:sp>
      <p:cxnSp>
        <p:nvCxnSpPr>
          <p:cNvPr id="65" name="Straight Arrow Connector 64"/>
          <p:cNvCxnSpPr>
            <a:endCxn id="64" idx="0"/>
          </p:cNvCxnSpPr>
          <p:nvPr/>
        </p:nvCxnSpPr>
        <p:spPr>
          <a:xfrm>
            <a:off x="599472" y="5394283"/>
            <a:ext cx="0" cy="43935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558500" y="2006276"/>
            <a:ext cx="688442" cy="32023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55957" y="2932251"/>
            <a:ext cx="930111" cy="925975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HBCP</a:t>
            </a:r>
          </a:p>
        </p:txBody>
      </p:sp>
      <p:cxnSp>
        <p:nvCxnSpPr>
          <p:cNvPr id="43" name="Straight Arrow Connector 42"/>
          <p:cNvCxnSpPr>
            <a:stCxn id="6" idx="0"/>
          </p:cNvCxnSpPr>
          <p:nvPr/>
        </p:nvCxnSpPr>
        <p:spPr>
          <a:xfrm flipH="1" flipV="1">
            <a:off x="787277" y="3764908"/>
            <a:ext cx="150273" cy="41548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401027" y="5833641"/>
            <a:ext cx="1737078" cy="925975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Editor CODATA Data Science Journal</a:t>
            </a:r>
          </a:p>
        </p:txBody>
      </p:sp>
      <p:cxnSp>
        <p:nvCxnSpPr>
          <p:cNvPr id="48" name="Straight Arrow Connector 47"/>
          <p:cNvCxnSpPr>
            <a:endCxn id="47" idx="2"/>
          </p:cNvCxnSpPr>
          <p:nvPr/>
        </p:nvCxnSpPr>
        <p:spPr>
          <a:xfrm>
            <a:off x="5104434" y="5905017"/>
            <a:ext cx="296593" cy="39161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3558500" y="5833640"/>
            <a:ext cx="995355" cy="925975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Big Data</a:t>
            </a:r>
          </a:p>
        </p:txBody>
      </p:sp>
      <p:sp>
        <p:nvSpPr>
          <p:cNvPr id="52" name="Oval 51"/>
          <p:cNvSpPr/>
          <p:nvPr/>
        </p:nvSpPr>
        <p:spPr>
          <a:xfrm>
            <a:off x="4574127" y="202383"/>
            <a:ext cx="1535858" cy="9259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Career Change</a:t>
            </a:r>
          </a:p>
        </p:txBody>
      </p:sp>
    </p:spTree>
    <p:extLst>
      <p:ext uri="{BB962C8B-B14F-4D97-AF65-F5344CB8AC3E}">
        <p14:creationId xmlns:p14="http://schemas.microsoft.com/office/powerpoint/2010/main" val="1707288643"/>
      </p:ext>
    </p:extLst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IIa Template 4-1-09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11677</TotalTime>
  <Words>2303</Words>
  <Application>Microsoft Office PowerPoint</Application>
  <PresentationFormat>On-screen Show (4:3)</PresentationFormat>
  <Paragraphs>652</Paragraphs>
  <Slides>44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IIa Template 4-1-09</vt:lpstr>
      <vt:lpstr>PowerPoint Presentation</vt:lpstr>
      <vt:lpstr>Good News - You’re Getting Your PhD!</vt:lpstr>
      <vt:lpstr>Good News - You’re Getting Your PhD?</vt:lpstr>
      <vt:lpstr>PowerPoint Presentation</vt:lpstr>
      <vt:lpstr>PowerPoint Presentation</vt:lpstr>
      <vt:lpstr>PowerPoint Presentation</vt:lpstr>
      <vt:lpstr>So why work in industry?</vt:lpstr>
      <vt:lpstr>Thoughts on Your Careers</vt:lpstr>
      <vt:lpstr>PowerPoint Presentation</vt:lpstr>
      <vt:lpstr>PowerPoint Presentation</vt:lpstr>
      <vt:lpstr>Big Data?</vt:lpstr>
      <vt:lpstr>Let’s Make Money on Wall Street</vt:lpstr>
      <vt:lpstr>Big Data / Data Science</vt:lpstr>
      <vt:lpstr>What are Big Data Products?</vt:lpstr>
      <vt:lpstr>The Big Data Cycle</vt:lpstr>
      <vt:lpstr>Getting a Job Part II</vt:lpstr>
      <vt:lpstr>PowerPoint Presentation</vt:lpstr>
      <vt:lpstr>PowerPoint Presentation</vt:lpstr>
      <vt:lpstr>1 Getting Ready</vt:lpstr>
      <vt:lpstr>2 Pursuing</vt:lpstr>
      <vt:lpstr>3 Applying</vt:lpstr>
      <vt:lpstr>Physics Today Ad</vt:lpstr>
      <vt:lpstr>PowerPoint Presentation</vt:lpstr>
      <vt:lpstr>PowerPoint Presentation</vt:lpstr>
      <vt:lpstr>4 Convincing</vt:lpstr>
      <vt:lpstr>Networking</vt:lpstr>
      <vt:lpstr>Resume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Resume – Post Doc Position</vt:lpstr>
      <vt:lpstr>PowerPoint Presentation</vt:lpstr>
      <vt:lpstr>Join American Physical Society APS</vt:lpstr>
      <vt:lpstr>PowerPoint Presentation</vt:lpstr>
      <vt:lpstr>Watch This Webinar </vt:lpstr>
      <vt:lpstr>PowerPoint Presentation</vt:lpstr>
      <vt:lpstr>PowerPoint Presentation</vt:lpstr>
      <vt:lpstr>Final Thoughts </vt:lpstr>
    </vt:vector>
  </TitlesOfParts>
  <Company>IIa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IIa Overview</dc:subject>
  <dc:creator>Rumble</dc:creator>
  <cp:lastModifiedBy>Rumble</cp:lastModifiedBy>
  <cp:revision>425</cp:revision>
  <cp:lastPrinted>2017-06-01T23:04:09Z</cp:lastPrinted>
  <dcterms:created xsi:type="dcterms:W3CDTF">2008-09-08T14:50:48Z</dcterms:created>
  <dcterms:modified xsi:type="dcterms:W3CDTF">2018-06-10T21:48:06Z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