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70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B9E7-6B84-46D4-ABF3-FD8A3C967CA6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3674-CC0D-41AF-877A-5F58AEC4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5FE-535C-43F3-9741-831E13C47C89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C349-5D1E-42DD-A847-EDEBD37E962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7856-6ED4-43ED-8A07-AADEE393D0EB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AC1-E10E-44D8-8C6F-6CFADCDB11E0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37190E-BE5D-49AF-8FBA-A27C4DC0FC12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8B70-2B64-41F7-8177-DB621E0F207E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BA08-867B-4835-94FF-651009529134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8B3A-C57E-4777-8082-85069B1BF283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54FD-A5E7-4FFD-8176-23A6463B0B14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106454-6D4D-4260-8D63-93A4897A0968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AFEFB4-282A-48D6-B0DA-6087B5F1790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ANALYSIS REPORT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4053" y="1676400"/>
            <a:ext cx="4778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PAWEL AMBROZEWICZ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A&amp;T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037344"/>
            <a:ext cx="488787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 Selection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Procedure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Fits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Total Cross Section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Total Cross Section (Large Statistics)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Forward Solid Angle Cross Section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Time Stability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Uncertainties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8B70-401A-4F1C-83B6-46CA9459E4E6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560007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SECTION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279525" y="2424113"/>
          <a:ext cx="6659563" cy="3328987"/>
        </p:xfrm>
        <a:graphic>
          <a:graphicData uri="http://schemas.openxmlformats.org/presentationml/2006/ole">
            <p:oleObj spid="_x0000_s4101" name="Acrobat Document" r:id="rId3" imgW="7311600" imgH="365472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SOLID ANGLE CROSS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279525" y="2420938"/>
          <a:ext cx="6705600" cy="3352800"/>
        </p:xfrm>
        <a:graphic>
          <a:graphicData uri="http://schemas.openxmlformats.org/presentationml/2006/ole">
            <p:oleObj spid="_x0000_s3076" name="Acrobat Document" r:id="rId3" imgW="5485714" imgH="274285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STABILITY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1790700"/>
          <a:ext cx="7010400" cy="4381500"/>
        </p:xfrm>
        <a:graphic>
          <a:graphicData uri="http://schemas.openxmlformats.org/presentationml/2006/ole">
            <p:oleObj spid="_x0000_s7170" name="Acrobat Document" r:id="rId3" imgW="5485714" imgH="3428571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THEORY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86200" y="3810000"/>
          <a:ext cx="5029200" cy="2514600"/>
        </p:xfrm>
        <a:graphic>
          <a:graphicData uri="http://schemas.openxmlformats.org/presentationml/2006/ole">
            <p:oleObj spid="_x0000_s5123" name="Acrobat Document" r:id="rId3" imgW="5485714" imgH="2742857" progId="AcroExch.Document.7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8600" y="1447800"/>
          <a:ext cx="4724400" cy="2362200"/>
        </p:xfrm>
        <a:graphic>
          <a:graphicData uri="http://schemas.openxmlformats.org/presentationml/2006/ole">
            <p:oleObj spid="_x0000_s5124" name="Acrobat Document" r:id="rId4" imgW="5485714" imgH="274285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error-table-11p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7620000" cy="38284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error-table-5p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5" y="2590800"/>
            <a:ext cx="7752265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8640" y="1411471"/>
          <a:ext cx="3962400" cy="4951854"/>
        </p:xfrm>
        <a:graphic>
          <a:graphicData uri="http://schemas.openxmlformats.org/presentationml/2006/ole">
            <p:oleObj spid="_x0000_s25601" name="Acrobat Document" r:id="rId3" imgW="5485714" imgH="6857143" progId="AcroExch.Document.7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5465" y="1411471"/>
          <a:ext cx="3962400" cy="4951854"/>
        </p:xfrm>
        <a:graphic>
          <a:graphicData uri="http://schemas.openxmlformats.org/presentationml/2006/ole">
            <p:oleObj spid="_x0000_s25602" name="Acrobat Document" r:id="rId4" imgW="5485714" imgH="685714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209800"/>
            <a:ext cx="74863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control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 of the background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would help reduce systematic uncertainties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Differential cross section needs serious work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rimex-compt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4" y="1646420"/>
            <a:ext cx="8042946" cy="4648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B8ED-2D25-4BCE-8B87-20914A0A921D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pic>
        <p:nvPicPr>
          <p:cNvPr id="8" name="Picture 7" descr="selection-cuts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93367"/>
            <a:ext cx="7696200" cy="480743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E5E2-098D-45FC-BDB5-92EA9C1015FC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4" descr="compt-select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646238"/>
            <a:ext cx="4602162" cy="4602162"/>
          </a:xfrm>
          <a:noFill/>
          <a:ln/>
        </p:spPr>
      </p:pic>
      <p:pic>
        <p:nvPicPr>
          <p:cNvPr id="9" name="Picture 8" descr="rmin-cu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786" y="2362200"/>
            <a:ext cx="449538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selection-cuts2a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709609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fit-domai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6" y="1182699"/>
            <a:ext cx="8475624" cy="52943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SHAPE YIELD FITS</a:t>
            </a:r>
            <a:endParaRPr lang="en-US" dirty="0"/>
          </a:p>
        </p:txBody>
      </p:sp>
      <p:pic>
        <p:nvPicPr>
          <p:cNvPr id="8" name="Picture 12" descr="mllfit4945-simlgs-pproc-tc01-opti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" y="1371600"/>
            <a:ext cx="4876800" cy="3045055"/>
          </a:xfrm>
          <a:noFill/>
          <a:ln/>
        </p:spPr>
      </p:pic>
      <p:pic>
        <p:nvPicPr>
          <p:cNvPr id="9" name="Picture 14" descr="mllfit4945-simlgs-pproc-tc01-optop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4315" y="3657600"/>
            <a:ext cx="4639685" cy="2895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EXTRACTION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4" descr="csec-ave-n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27263"/>
            <a:ext cx="3352800" cy="896937"/>
          </a:xfrm>
          <a:prstGeom prst="rect">
            <a:avLst/>
          </a:prstGeom>
          <a:noFill/>
        </p:spPr>
      </p:pic>
      <p:pic>
        <p:nvPicPr>
          <p:cNvPr id="8" name="Picture 5" descr="csec-extract-n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70125"/>
            <a:ext cx="3124200" cy="10064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1524000"/>
            <a:ext cx="310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(RADIATED)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9063" y="1393372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SOLID ANGLE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(BORN LEVEL)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71600" y="3200400"/>
          <a:ext cx="6216650" cy="3109913"/>
        </p:xfrm>
        <a:graphic>
          <a:graphicData uri="http://schemas.openxmlformats.org/presentationml/2006/ole">
            <p:oleObj spid="_x0000_s1027" name="Acrobat Document" r:id="rId5" imgW="5485714" imgH="274285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July 21,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79525" y="2420938"/>
          <a:ext cx="6629400" cy="3314700"/>
        </p:xfrm>
        <a:graphic>
          <a:graphicData uri="http://schemas.openxmlformats.org/presentationml/2006/ole">
            <p:oleObj spid="_x0000_s2050" name="Acrobat Document" r:id="rId3" imgW="5485714" imgH="2742857" progId="AcroExch.Document.7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194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Civic</vt:lpstr>
      <vt:lpstr>Acrobat Document</vt:lpstr>
      <vt:lpstr>COMPTON ANALYSIS REPORT</vt:lpstr>
      <vt:lpstr>COMPTON EVENT</vt:lpstr>
      <vt:lpstr>SELECTION CUTS</vt:lpstr>
      <vt:lpstr>SELECTION CUTS</vt:lpstr>
      <vt:lpstr>SELECTION CUTS</vt:lpstr>
      <vt:lpstr>BACKGROUND MODEL</vt:lpstr>
      <vt:lpstr>LINE SHAPE YIELD FITS</vt:lpstr>
      <vt:lpstr>CROSS SECTION EXTRACTION PROCEDURE</vt:lpstr>
      <vt:lpstr>TOTAL CROSS SECTION</vt:lpstr>
      <vt:lpstr>TOTAL CROSS SECTION</vt:lpstr>
      <vt:lpstr>FORWARD SOLID ANGLE CROSS SECTION</vt:lpstr>
      <vt:lpstr>TIME STABILITY</vt:lpstr>
      <vt:lpstr>COMPARISON WITH THEORY</vt:lpstr>
      <vt:lpstr>UNCERTAINTIES</vt:lpstr>
      <vt:lpstr>UNCERTAINTIES</vt:lpstr>
      <vt:lpstr>UNCERTAINTIES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ANALYSIS REPORT</dc:title>
  <dc:creator>Pawel</dc:creator>
  <cp:lastModifiedBy>Myung Bang</cp:lastModifiedBy>
  <cp:revision>21</cp:revision>
  <dcterms:created xsi:type="dcterms:W3CDTF">2009-07-21T10:10:20Z</dcterms:created>
  <dcterms:modified xsi:type="dcterms:W3CDTF">2009-07-21T13:19:27Z</dcterms:modified>
</cp:coreProperties>
</file>