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256" r:id="rId2"/>
    <p:sldId id="258" r:id="rId3"/>
    <p:sldId id="257" r:id="rId4"/>
    <p:sldId id="262" r:id="rId5"/>
    <p:sldId id="259" r:id="rId6"/>
    <p:sldId id="274" r:id="rId7"/>
    <p:sldId id="275" r:id="rId8"/>
    <p:sldId id="260" r:id="rId9"/>
    <p:sldId id="261" r:id="rId10"/>
    <p:sldId id="263" r:id="rId11"/>
    <p:sldId id="264" r:id="rId12"/>
    <p:sldId id="265" r:id="rId13"/>
    <p:sldId id="273" r:id="rId14"/>
    <p:sldId id="276" r:id="rId15"/>
    <p:sldId id="270" r:id="rId16"/>
    <p:sldId id="267" r:id="rId17"/>
    <p:sldId id="268" r:id="rId18"/>
    <p:sldId id="269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0" autoAdjust="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B9E7-6B84-46D4-ABF3-FD8A3C967CA6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3674-CC0D-41AF-877A-5F58AEC4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5FE-535C-43F3-9741-831E13C47C89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C349-5D1E-42DD-A847-EDEBD37E962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7856-6ED4-43ED-8A07-AADEE393D0EB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>
              <a:defRPr b="1"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Compton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AC1-E10E-44D8-8C6F-6CFADCDB11E0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190E-BE5D-49AF-8FBA-A27C4DC0FC12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8B70-2B64-41F7-8177-DB621E0F207E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BA08-867B-4835-94FF-651009529134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8B3A-C57E-4777-8082-85069B1BF283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54FD-A5E7-4FFD-8176-23A6463B0B14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454-6D4D-4260-8D63-93A4897A0968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AFEFB4-282A-48D6-B0DA-6087B5F1790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A44DFA0-72D5-4CCD-82AA-C78C36AC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ANALYSIS REPORT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8B70-401A-4F1C-83B6-46CA9459E4E6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1676400"/>
            <a:ext cx="389183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prstMaterial="clear"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PAWEL AMBROZEWICZ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A&amp;T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788146"/>
            <a:ext cx="397269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 Selection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Procedure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Fits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Total Cross Section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Total Cross Section (Large Statistics)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Forward Solid Angle Cross Section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Differential Cross Section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Time Stability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Uncertainties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560007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 EXTRACTION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7349" y="1432560"/>
            <a:ext cx="252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CROSS 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1295400"/>
            <a:ext cx="2678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SOLID ANGLE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524000" y="3124200"/>
          <a:ext cx="6216650" cy="3109913"/>
        </p:xfrm>
        <a:graphic>
          <a:graphicData uri="http://schemas.openxmlformats.org/presentationml/2006/ole">
            <p:oleObj spid="_x0000_s1027" name="Acrobat Document" r:id="rId3" imgW="5485714" imgH="2742857" progId="AcroExch.Document.7">
              <p:embed/>
            </p:oleObj>
          </a:graphicData>
        </a:graphic>
      </p:graphicFrame>
      <p:pic>
        <p:nvPicPr>
          <p:cNvPr id="11" name="Picture 10" descr="csec-a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49" y="1889760"/>
            <a:ext cx="2903651" cy="777240"/>
          </a:xfrm>
          <a:prstGeom prst="rect">
            <a:avLst/>
          </a:prstGeom>
        </p:spPr>
      </p:pic>
      <p:pic>
        <p:nvPicPr>
          <p:cNvPr id="14" name="Picture 13" descr="csec-extrac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093" y="1965960"/>
            <a:ext cx="2409444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52400"/>
            <a:ext cx="4800600" cy="7318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CROSS 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1066800"/>
          <a:ext cx="4845050" cy="2422525"/>
        </p:xfrm>
        <a:graphic>
          <a:graphicData uri="http://schemas.openxmlformats.org/presentationml/2006/ole">
            <p:oleObj spid="_x0000_s2050" name="Acrobat Document" r:id="rId3" imgW="5485714" imgH="2742857" progId="AcroExch.Document.7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10000" y="3597275"/>
          <a:ext cx="4845050" cy="2422525"/>
        </p:xfrm>
        <a:graphic>
          <a:graphicData uri="http://schemas.openxmlformats.org/presentationml/2006/ole">
            <p:oleObj spid="_x0000_s2051" name="Acrobat Document" r:id="rId4" imgW="5486400" imgH="27432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SOLID ANGLE CROSS 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279525" y="2420938"/>
          <a:ext cx="6705600" cy="3352800"/>
        </p:xfrm>
        <a:graphic>
          <a:graphicData uri="http://schemas.openxmlformats.org/presentationml/2006/ole">
            <p:oleObj spid="_x0000_s3076" name="Acrobat Document" r:id="rId3" imgW="5485714" imgH="274285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248400" cy="7318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SECTION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229350"/>
            <a:ext cx="2476500" cy="476250"/>
          </a:xfrm>
        </p:spPr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dirty="0" smtClean="0"/>
              <a:t>Compton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clusters-sum-adist-tc07-dat-ful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2861179" cy="2743200"/>
          </a:xfrm>
          <a:prstGeom prst="rect">
            <a:avLst/>
          </a:prstGeom>
        </p:spPr>
      </p:pic>
      <p:pic>
        <p:nvPicPr>
          <p:cNvPr id="9" name="Picture 8" descr="bgrd-adist-tc07-dat-ful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421" y="838200"/>
            <a:ext cx="2861179" cy="2743200"/>
          </a:xfrm>
          <a:prstGeom prst="rect">
            <a:avLst/>
          </a:prstGeom>
        </p:spPr>
      </p:pic>
      <p:pic>
        <p:nvPicPr>
          <p:cNvPr id="11" name="Picture 10" descr="clusters-adist-tc07-sim-full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657600"/>
            <a:ext cx="2861179" cy="2743200"/>
          </a:xfrm>
          <a:prstGeom prst="rect">
            <a:avLst/>
          </a:prstGeom>
        </p:spPr>
      </p:pic>
      <p:pic>
        <p:nvPicPr>
          <p:cNvPr id="13" name="Picture 12" descr="egamma-tc07-full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220" y="3581400"/>
            <a:ext cx="286117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248400" cy="7318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SECTION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229350"/>
            <a:ext cx="2476500" cy="476250"/>
          </a:xfrm>
        </p:spPr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dirty="0" smtClean="0"/>
              <a:t>Compton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comp-csdiff-tc07-full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572000" cy="4572000"/>
          </a:xfrm>
          <a:prstGeom prst="rect">
            <a:avLst/>
          </a:prstGeom>
        </p:spPr>
      </p:pic>
      <p:pic>
        <p:nvPicPr>
          <p:cNvPr id="9" name="Picture 8" descr="comp-corr-tc01-ful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2766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STABILITY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1524000"/>
          <a:ext cx="7010400" cy="4381500"/>
        </p:xfrm>
        <a:graphic>
          <a:graphicData uri="http://schemas.openxmlformats.org/presentationml/2006/ole">
            <p:oleObj spid="_x0000_s7170" name="Acrobat Document" r:id="rId3" imgW="5485714" imgH="3428571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6362"/>
            <a:ext cx="57150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WITH THEORY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4987" y="4114800"/>
          <a:ext cx="3656013" cy="1828800"/>
        </p:xfrm>
        <a:graphic>
          <a:graphicData uri="http://schemas.openxmlformats.org/presentationml/2006/ole">
            <p:oleObj spid="_x0000_s5123" name="Acrobat Document" r:id="rId3" imgW="5485714" imgH="2742857" progId="AcroExch.Document.7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34987" y="1783830"/>
          <a:ext cx="3656013" cy="1828800"/>
        </p:xfrm>
        <a:graphic>
          <a:graphicData uri="http://schemas.openxmlformats.org/presentationml/2006/ole">
            <p:oleObj spid="_x0000_s5124" name="Acrobat Document" r:id="rId4" imgW="5485714" imgH="2742857" progId="AcroExch.Document.7">
              <p:embed/>
            </p:oleObj>
          </a:graphicData>
        </a:graphic>
      </p:graphicFrame>
      <p:pic>
        <p:nvPicPr>
          <p:cNvPr id="8" name="Picture 7" descr="dat2mc-comp-csdiff-tc07-full2-pu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76400"/>
            <a:ext cx="4114800" cy="2057400"/>
          </a:xfrm>
          <a:prstGeom prst="rect">
            <a:avLst/>
          </a:prstGeom>
        </p:spPr>
      </p:pic>
      <p:pic>
        <p:nvPicPr>
          <p:cNvPr id="9" name="Picture 8" descr="rms-comp-csdiff-tc07-full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114800"/>
            <a:ext cx="3657600" cy="18288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66800" y="1295400"/>
            <a:ext cx="252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CROSS SECTION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1143000"/>
            <a:ext cx="3347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06362"/>
            <a:ext cx="34290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error-table-11p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7620000" cy="382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error-table-5p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5" y="2590800"/>
            <a:ext cx="7752265" cy="2667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400" y="106362"/>
            <a:ext cx="3429000" cy="731838"/>
          </a:xfrm>
          <a:prstGeom prst="rect">
            <a:avLst/>
          </a:prstGeom>
        </p:spPr>
        <p:txBody>
          <a:bodyPr bIns="9144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UNCERTAINTIES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" y="765175"/>
          <a:ext cx="4205288" cy="5254625"/>
        </p:xfrm>
        <a:graphic>
          <a:graphicData uri="http://schemas.openxmlformats.org/presentationml/2006/ole">
            <p:oleObj spid="_x0000_s25601" name="Acrobat Document" r:id="rId3" imgW="5485714" imgH="6857143" progId="AcroExch.Document.7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10112" y="762000"/>
          <a:ext cx="4205288" cy="5254625"/>
        </p:xfrm>
        <a:graphic>
          <a:graphicData uri="http://schemas.openxmlformats.org/presentationml/2006/ole">
            <p:oleObj spid="_x0000_s25602" name="Acrobat Document" r:id="rId4" imgW="5485714" imgH="6857143" progId="AcroExch.Document.7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486400" y="106362"/>
            <a:ext cx="3429000" cy="731838"/>
          </a:xfrm>
          <a:prstGeom prst="rect">
            <a:avLst/>
          </a:prstGeom>
        </p:spPr>
        <p:txBody>
          <a:bodyPr bIns="9144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UNCERTAINTIES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COMPTON EVENT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B8ED-2D25-4BCE-8B87-20914A0A921D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rimex-compt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4" y="1295400"/>
            <a:ext cx="804294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28600"/>
            <a:ext cx="23622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DFA0-72D5-4CCD-82AA-C78C36AC3DA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447800"/>
            <a:ext cx="708290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control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Wide range of results: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Total cross sections for 11 energy bins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HyCal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Solid Angle cross sections (11 energy bins)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 Differential cross sections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15 angle bins for each energy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compare very well with theory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14400"/>
            <a:ext cx="511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excellent data set provided: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800600"/>
            <a:ext cx="53003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of the background would help to: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reduce systematic uncertainties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increase control of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277380"/>
            <a:ext cx="215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type="title"/>
          </p:nvPr>
        </p:nvSpPr>
        <p:spPr>
          <a:xfrm>
            <a:off x="4800600" y="228600"/>
            <a:ext cx="3886200" cy="8080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E5E2-098D-45FC-BDB5-92EA9C1015FC}" type="datetime4">
              <a:rPr lang="en-US" smtClean="0"/>
              <a:pPr/>
              <a:t>June 24, 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selection-cuts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6656"/>
            <a:ext cx="4772181" cy="2980944"/>
          </a:xfrm>
          <a:prstGeom prst="rect">
            <a:avLst/>
          </a:prstGeom>
        </p:spPr>
      </p:pic>
      <p:pic>
        <p:nvPicPr>
          <p:cNvPr id="7" name="Picture 6" descr="rmin-cu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4" y="3429000"/>
            <a:ext cx="4495386" cy="2743200"/>
          </a:xfrm>
          <a:prstGeom prst="rect">
            <a:avLst/>
          </a:prstGeom>
        </p:spPr>
      </p:pic>
      <p:pic>
        <p:nvPicPr>
          <p:cNvPr id="11" name="Picture 10" descr="de-cut-width-dat-all-tc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21" y="990600"/>
            <a:ext cx="2718120" cy="2606040"/>
          </a:xfrm>
          <a:prstGeom prst="rect">
            <a:avLst/>
          </a:prstGeom>
        </p:spPr>
      </p:pic>
      <p:pic>
        <p:nvPicPr>
          <p:cNvPr id="12" name="Picture 11" descr="z-cut-width-dat-all-tcs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215" y="3642360"/>
            <a:ext cx="2718120" cy="260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7" name="Picture 16" descr="dydx-evSelection-dat-all-tc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5483925" cy="5257800"/>
          </a:xfrm>
          <a:prstGeom prst="rect">
            <a:avLst/>
          </a:prstGeom>
        </p:spPr>
      </p:pic>
      <p:sp>
        <p:nvSpPr>
          <p:cNvPr id="20" name="Content Placeholder 3"/>
          <p:cNvSpPr>
            <a:spLocks noGrp="1"/>
          </p:cNvSpPr>
          <p:nvPr>
            <p:ph type="title"/>
          </p:nvPr>
        </p:nvSpPr>
        <p:spPr>
          <a:xfrm>
            <a:off x="4800600" y="228600"/>
            <a:ext cx="3886200" cy="8080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type="title"/>
          </p:nvPr>
        </p:nvSpPr>
        <p:spPr>
          <a:xfrm>
            <a:off x="4800600" y="228600"/>
            <a:ext cx="3886200" cy="8080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  <p:pic>
        <p:nvPicPr>
          <p:cNvPr id="10" name="Picture 9" descr="dEdZ-cuts-dat-all-tc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291768" cy="4114800"/>
          </a:xfrm>
          <a:prstGeom prst="rect">
            <a:avLst/>
          </a:prstGeom>
        </p:spPr>
      </p:pic>
      <p:pic>
        <p:nvPicPr>
          <p:cNvPr id="11" name="Picture 10" descr="dEdZ-cuts-out-of-time-dat-all-tc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429176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type="title"/>
          </p:nvPr>
        </p:nvSpPr>
        <p:spPr>
          <a:xfrm>
            <a:off x="4800600" y="228600"/>
            <a:ext cx="3886200" cy="8080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  <p:pic>
        <p:nvPicPr>
          <p:cNvPr id="13" name="Picture 12" descr="data-reduction-all-re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519" y="1600200"/>
            <a:ext cx="3658681" cy="3657600"/>
          </a:xfrm>
          <a:prstGeom prst="rect">
            <a:avLst/>
          </a:prstGeom>
        </p:spPr>
      </p:pic>
      <p:pic>
        <p:nvPicPr>
          <p:cNvPr id="14" name="Picture 13" descr="elast-cut-progress-dat-all-t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27" y="304800"/>
            <a:ext cx="3096492" cy="2971800"/>
          </a:xfrm>
          <a:prstGeom prst="rect">
            <a:avLst/>
          </a:prstGeom>
        </p:spPr>
      </p:pic>
      <p:pic>
        <p:nvPicPr>
          <p:cNvPr id="15" name="Picture 14" descr="elast-cut-progress-sim-all-tc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44" y="3276600"/>
            <a:ext cx="309649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476500" cy="476250"/>
          </a:xfrm>
        </p:spPr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3962400" cy="457200"/>
          </a:xfrm>
        </p:spPr>
        <p:txBody>
          <a:bodyPr/>
          <a:lstStyle/>
          <a:p>
            <a:r>
              <a:rPr lang="en-US" dirty="0" smtClean="0"/>
              <a:t>Compton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type="title"/>
          </p:nvPr>
        </p:nvSpPr>
        <p:spPr>
          <a:xfrm>
            <a:off x="4800600" y="228600"/>
            <a:ext cx="3886200" cy="8080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CUTS</a:t>
            </a:r>
            <a:endParaRPr lang="en-US" dirty="0"/>
          </a:p>
        </p:txBody>
      </p:sp>
      <p:pic>
        <p:nvPicPr>
          <p:cNvPr id="10" name="Picture 9" descr="dydx-noCuts-dat-all-t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2858299" cy="2743200"/>
          </a:xfrm>
          <a:prstGeom prst="rect">
            <a:avLst/>
          </a:prstGeom>
        </p:spPr>
      </p:pic>
      <p:pic>
        <p:nvPicPr>
          <p:cNvPr id="11" name="Picture 10" descr="dydx-noCuts-sim-all-t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33800"/>
            <a:ext cx="2858299" cy="2743200"/>
          </a:xfrm>
          <a:prstGeom prst="rect">
            <a:avLst/>
          </a:prstGeom>
        </p:spPr>
      </p:pic>
      <p:pic>
        <p:nvPicPr>
          <p:cNvPr id="12" name="Picture 11" descr="dydx-inEnergy-dat-all-tc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90600"/>
            <a:ext cx="2858299" cy="2743200"/>
          </a:xfrm>
          <a:prstGeom prst="rect">
            <a:avLst/>
          </a:prstGeom>
        </p:spPr>
      </p:pic>
      <p:pic>
        <p:nvPicPr>
          <p:cNvPr id="16" name="Picture 15" descr="dydx-inEnergy-sim-all-tc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701" y="3733800"/>
            <a:ext cx="285829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34962"/>
            <a:ext cx="4724400" cy="7318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 descr="elast-z-dat-all-tc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32" y="1371600"/>
            <a:ext cx="4291768" cy="4114800"/>
          </a:xfrm>
          <a:prstGeom prst="rect">
            <a:avLst/>
          </a:prstGeom>
        </p:spPr>
      </p:pic>
      <p:pic>
        <p:nvPicPr>
          <p:cNvPr id="11" name="Picture 10" descr="elast-z-out-of-time-dat-all-tc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429176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type="title"/>
          </p:nvPr>
        </p:nvSpPr>
        <p:spPr>
          <a:xfrm>
            <a:off x="4648200" y="304800"/>
            <a:ext cx="4343400" cy="65563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SHAPE YIELD FITS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8FEA-AED2-4B27-BDD1-9EC90EF21B61}" type="datetime4">
              <a:rPr lang="en-US" smtClean="0"/>
              <a:pPr/>
              <a:t>June 24,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Compton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44DFA0-72D5-4CCD-82AA-C78C36AC3DA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12" descr="mllfit4945-simlgs-pproc-tc01-opti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69615" y="228600"/>
            <a:ext cx="5198815" cy="3246120"/>
          </a:xfrm>
          <a:noFill/>
          <a:ln/>
        </p:spPr>
      </p:pic>
      <p:pic>
        <p:nvPicPr>
          <p:cNvPr id="9" name="Picture 14" descr="mllfit4945-simlgs-pproc-tc01-optop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3800" y="3200400"/>
            <a:ext cx="5201331" cy="324612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646</TotalTime>
  <Words>272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Equity</vt:lpstr>
      <vt:lpstr>Acrobat Document</vt:lpstr>
      <vt:lpstr>COMPTON ANALYSIS REPORT</vt:lpstr>
      <vt:lpstr>COMPTON EVENT</vt:lpstr>
      <vt:lpstr>SELECTION CUTS</vt:lpstr>
      <vt:lpstr>SELECTION CUTS</vt:lpstr>
      <vt:lpstr>SELECTION CUTS</vt:lpstr>
      <vt:lpstr>SELECTION CUTS</vt:lpstr>
      <vt:lpstr>SELECTION CUTS</vt:lpstr>
      <vt:lpstr>BACKGROUND MODEL</vt:lpstr>
      <vt:lpstr>LINE SHAPE YIELD FITS</vt:lpstr>
      <vt:lpstr>CROSS SECTION EXTRACTION PROCEDURE</vt:lpstr>
      <vt:lpstr>TOTAL CROSS SECTION</vt:lpstr>
      <vt:lpstr>FORWARD SOLID ANGLE CROSS SECTION</vt:lpstr>
      <vt:lpstr>DIFFERENTIAL CROSS SECTION</vt:lpstr>
      <vt:lpstr>DIFFERENTIAL CROSS SECTION</vt:lpstr>
      <vt:lpstr>TIME STABILITY</vt:lpstr>
      <vt:lpstr>COMPARISON WITH THEORY</vt:lpstr>
      <vt:lpstr>UNCERTAINTIES</vt:lpstr>
      <vt:lpstr>Slide 18</vt:lpstr>
      <vt:lpstr>Slide 19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ANALYSIS REPORT</dc:title>
  <dc:creator>Pawel</dc:creator>
  <cp:lastModifiedBy>Pawel</cp:lastModifiedBy>
  <cp:revision>49</cp:revision>
  <dcterms:created xsi:type="dcterms:W3CDTF">2009-07-21T10:10:20Z</dcterms:created>
  <dcterms:modified xsi:type="dcterms:W3CDTF">2010-06-24T15:56:58Z</dcterms:modified>
</cp:coreProperties>
</file>