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5" autoAdjust="0"/>
    <p:restoredTop sz="96405" autoAdjust="0"/>
  </p:normalViewPr>
  <p:slideViewPr>
    <p:cSldViewPr snapToGrid="0" snapToObjects="1">
      <p:cViewPr>
        <p:scale>
          <a:sx n="162" d="100"/>
          <a:sy n="162" d="100"/>
        </p:scale>
        <p:origin x="1432" y="-184"/>
      </p:cViewPr>
      <p:guideLst/>
    </p:cSldViewPr>
  </p:slideViewPr>
  <p:outlineViewPr>
    <p:cViewPr>
      <p:scale>
        <a:sx n="33" d="100"/>
        <a:sy n="33" d="100"/>
      </p:scale>
      <p:origin x="0" y="-117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266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527-BB28-884B-A511-C22C3DCF5453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1341-3AFE-B447-A831-9671D6A7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C57488-3539-8349-95E7-E0E3D7B2EDB0}" type="datetime2">
              <a:rPr lang="en-US" smtClean="0"/>
              <a:pPr/>
              <a:t>Tuesday, February 13, 2024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EA166F-0FB3-2D65-3F81-9F7433CFB93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4312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5774500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/>
              <a:t>Questions?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106886" y="849093"/>
            <a:ext cx="2898321" cy="2775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623451" y="632829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C57488-3539-8349-95E7-E0E3D7B2EDB0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06886" y="156701"/>
            <a:ext cx="2898321" cy="63200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18638" y="1726357"/>
            <a:ext cx="4098242" cy="3861333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7C8A78-9E80-980E-484C-411FE2150A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4312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ACFE968-D009-4B61-7B61-0D515894A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86300" y="966055"/>
            <a:ext cx="408699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A91345-0817-1682-F1C1-A27B4DFB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23744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3439834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F21C09-CA48-D258-A30B-8C029C503A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3439833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983116"/>
            <a:ext cx="4148781" cy="5364633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707DD-3D98-5603-FF1F-5BBB9C4FF4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86300" y="98311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6300" y="359516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DD8DEC-4F3B-7B8F-C141-F891ED7ACE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16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8918" y="359516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0B7880-5180-A978-2364-528719DC4E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3439833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3439833"/>
            <a:ext cx="4148781" cy="290791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23744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70BD3A-83D8-F3BF-A7DA-55AD476999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39512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3966757"/>
            <a:ext cx="4148781" cy="2008374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939512"/>
            <a:ext cx="4148781" cy="290791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23744" y="3966757"/>
            <a:ext cx="4148781" cy="2008374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4AA4F-1A4E-DA87-8488-E56E58CE15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3015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C57488-3539-8349-95E7-E0E3D7B2EDB0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8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72" r:id="rId4"/>
    <p:sldLayoutId id="2147483673" r:id="rId5"/>
    <p:sldLayoutId id="2147483671" r:id="rId6"/>
    <p:sldLayoutId id="2147483675" r:id="rId7"/>
    <p:sldLayoutId id="2147483674" r:id="rId8"/>
    <p:sldLayoutId id="2147483676" r:id="rId9"/>
    <p:sldLayoutId id="2147483678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Tuesday, February 13,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4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3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Content Placeholder 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8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61148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3312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Content Placeholder 1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16474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ffersonLab_Standard" id="{C827FAA7-516A-D449-BEDD-B5FC91024FEC}" vid="{B010C366-98B8-504F-B911-D3F895C7B8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26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PingFangSC-Regular</vt:lpstr>
      <vt:lpstr>.PingFangSC-Regular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Cole</dc:creator>
  <cp:lastModifiedBy>Scott Cole</cp:lastModifiedBy>
  <cp:revision>1</cp:revision>
  <dcterms:created xsi:type="dcterms:W3CDTF">2024-02-13T19:19:02Z</dcterms:created>
  <dcterms:modified xsi:type="dcterms:W3CDTF">2024-02-13T19:32:20Z</dcterms:modified>
</cp:coreProperties>
</file>