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309" r:id="rId2"/>
    <p:sldId id="308" r:id="rId3"/>
    <p:sldId id="310" r:id="rId4"/>
    <p:sldId id="311" r:id="rId5"/>
    <p:sldId id="313" r:id="rId6"/>
    <p:sldId id="314" r:id="rId7"/>
    <p:sldId id="316" r:id="rId8"/>
    <p:sldId id="31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6" autoAdjust="0"/>
    <p:restoredTop sz="96405" autoAdjust="0"/>
  </p:normalViewPr>
  <p:slideViewPr>
    <p:cSldViewPr snapToGrid="0" snapToObjects="1">
      <p:cViewPr varScale="1">
        <p:scale>
          <a:sx n="125" d="100"/>
          <a:sy n="125" d="100"/>
        </p:scale>
        <p:origin x="592" y="184"/>
      </p:cViewPr>
      <p:guideLst/>
    </p:cSldViewPr>
  </p:slideViewPr>
  <p:outlineViewPr>
    <p:cViewPr>
      <p:scale>
        <a:sx n="33" d="100"/>
        <a:sy n="33" d="100"/>
      </p:scale>
      <p:origin x="0" y="-1170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48" d="100"/>
          <a:sy n="48" d="100"/>
        </p:scale>
        <p:origin x="266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F3527-BB28-884B-A511-C22C3DCF5453}" type="datetimeFigureOut">
              <a:rPr lang="en-US" smtClean="0"/>
              <a:t>2/13/24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F1341-3AFE-B447-A831-9671D6A70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4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2271" y="2866618"/>
            <a:ext cx="4317562" cy="43175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282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3181" y="505595"/>
            <a:ext cx="10583064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3182" y="1720793"/>
            <a:ext cx="5875975" cy="324667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aseline="0">
                <a:solidFill>
                  <a:schemeClr val="accent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Here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2"/>
          </p:nvPr>
        </p:nvSpPr>
        <p:spPr>
          <a:xfrm>
            <a:off x="443182" y="5560503"/>
            <a:ext cx="3208124" cy="365125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1B74398-39EA-0749-9F74-6FE982C11DA9}" type="datetime2">
              <a:rPr lang="en-US" smtClean="0"/>
              <a:pPr/>
              <a:t>Tuesday, February 13, 2024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443182" y="5126730"/>
            <a:ext cx="5875975" cy="4208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1392" y="6434371"/>
            <a:ext cx="1622935" cy="2724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4686" y="6425551"/>
            <a:ext cx="506186" cy="339956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572250" y="1720850"/>
            <a:ext cx="5619750" cy="3840163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010A8B-27CC-0146-48F8-B50BA24BFBB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21128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2271" y="2866618"/>
            <a:ext cx="4317562" cy="43175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282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3181" y="505595"/>
            <a:ext cx="6986319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2"/>
          </p:nvPr>
        </p:nvSpPr>
        <p:spPr>
          <a:xfrm>
            <a:off x="4760743" y="6341667"/>
            <a:ext cx="3208124" cy="36512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1B74398-39EA-0749-9F74-6FE982C11DA9}" type="datetime2">
              <a:rPr lang="en-US" smtClean="0"/>
              <a:pPr/>
              <a:t>Tuesday, February 13, 2024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7510538" y="145564"/>
            <a:ext cx="4360333" cy="66110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  <a:p>
            <a:pPr lvl="0"/>
            <a:r>
              <a:rPr lang="en-US" dirty="0"/>
              <a:t>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1392" y="6434371"/>
            <a:ext cx="1622935" cy="2724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4686" y="6425551"/>
            <a:ext cx="506186" cy="339956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572250" y="1720850"/>
            <a:ext cx="5619750" cy="3840163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7510539" y="847492"/>
            <a:ext cx="4360333" cy="27594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Contact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24849" y="1726357"/>
            <a:ext cx="5894308" cy="3834656"/>
          </a:xfrm>
        </p:spPr>
        <p:txBody>
          <a:bodyPr>
            <a:normAutofit/>
          </a:bodyPr>
          <a:lstStyle>
            <a:lvl1pPr marL="342900" indent="-3429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1pPr>
            <a:lvl2pPr marL="6858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2pPr>
            <a:lvl3pPr marL="11430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3pPr>
            <a:lvl4pPr marL="16002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4pPr>
            <a:lvl5pPr marL="20574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Agenda Topics Covered: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5859C9-5524-F1B3-FF95-AB92B708B89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21128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1128583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0A7FEAA-554A-85F6-BD9D-9CE4BA09B8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51768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5564365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204856" y="966055"/>
            <a:ext cx="5492873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1D5608-9366-8974-CF09-DF18C5601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51768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478765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7053943" y="4062939"/>
            <a:ext cx="4643786" cy="2284810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053942" y="966789"/>
            <a:ext cx="4644345" cy="297656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D7FBB6-3D2B-7822-0487-9860125EED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51768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478765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7053943" y="966055"/>
            <a:ext cx="4643786" cy="2284810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053942" y="3371187"/>
            <a:ext cx="4644345" cy="252075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2BA4DA-1B4F-073F-3EE2-C5EF9BB17C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51768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97678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666264" y="966055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666264" y="3763624"/>
            <a:ext cx="4032023" cy="2128321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C4A118-1291-293D-6F56-6D90BD1286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51768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320" y="966055"/>
            <a:ext cx="697678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966055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11892" y="3763624"/>
            <a:ext cx="4032023" cy="258412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31236-0458-6E0C-4165-DB80494407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51768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200" y="3445216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966055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235248" y="966055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411892" y="3445216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8058606" y="966055"/>
            <a:ext cx="3639123" cy="2332315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1B9850-3073-2F36-30B3-83679E5CBE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51768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200" y="966055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411892" y="966055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3914032"/>
            <a:ext cx="3639123" cy="1977914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235248" y="3914032"/>
            <a:ext cx="3639123" cy="1977914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8058606" y="3914032"/>
            <a:ext cx="3639123" cy="1977914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03D36-9187-4677-E1C8-F02A567333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51768" y="6045037"/>
            <a:ext cx="2607985" cy="8100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C57488-3539-8349-95E7-E0E3D7B2EDB0}" type="datetime2">
              <a:rPr lang="en-US" smtClean="0"/>
              <a:pPr/>
              <a:t>Tuesday, February 13,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08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B74398-39EA-0749-9F74-6FE982C11DA9}" type="datetime2">
              <a:rPr lang="en-US" smtClean="0"/>
              <a:pPr/>
              <a:t>Tuesday, February 13, 2024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45919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0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6082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145094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1434493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2053834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B74398-39EA-0749-9F74-6FE982C11DA9}" type="datetime2">
              <a:rPr lang="en-US" smtClean="0"/>
              <a:pPr/>
              <a:t>Tuesday, February 13, 2024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1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Lab Colors">
      <a:dk1>
        <a:srgbClr val="000000"/>
      </a:dk1>
      <a:lt1>
        <a:srgbClr val="FFFFFF"/>
      </a:lt1>
      <a:dk2>
        <a:srgbClr val="5E5E5E"/>
      </a:dk2>
      <a:lt2>
        <a:srgbClr val="EAEAEA"/>
      </a:lt2>
      <a:accent1>
        <a:srgbClr val="BE1D1D"/>
      </a:accent1>
      <a:accent2>
        <a:srgbClr val="D5D5D5"/>
      </a:accent2>
      <a:accent3>
        <a:srgbClr val="C0C0C0"/>
      </a:accent3>
      <a:accent4>
        <a:srgbClr val="A9A9A9"/>
      </a:accent4>
      <a:accent5>
        <a:srgbClr val="929292"/>
      </a:accent5>
      <a:accent6>
        <a:srgbClr val="919191"/>
      </a:accent6>
      <a:hlink>
        <a:srgbClr val="941100"/>
      </a:hlink>
      <a:folHlink>
        <a:srgbClr val="C81B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ffersonLab_Widescreen" id="{7B6BC214-CE7D-5C48-9BF6-77FBFE1E69EC}" vid="{7428E7A7-0EE4-AE4F-9C3B-0381D78A76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26</Words>
  <Application>Microsoft Macintosh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PingFangSC-Regular</vt:lpstr>
      <vt:lpstr>.PingFangSC-Regular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Cole</dc:creator>
  <cp:lastModifiedBy>Scott Cole</cp:lastModifiedBy>
  <cp:revision>1</cp:revision>
  <dcterms:created xsi:type="dcterms:W3CDTF">2024-02-13T19:32:43Z</dcterms:created>
  <dcterms:modified xsi:type="dcterms:W3CDTF">2024-02-13T19:34:49Z</dcterms:modified>
</cp:coreProperties>
</file>