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309" r:id="rId2"/>
    <p:sldId id="341" r:id="rId3"/>
    <p:sldId id="342" r:id="rId4"/>
    <p:sldId id="350" r:id="rId5"/>
    <p:sldId id="343" r:id="rId6"/>
    <p:sldId id="344" r:id="rId7"/>
    <p:sldId id="352" r:id="rId8"/>
    <p:sldId id="337" r:id="rId9"/>
    <p:sldId id="338" r:id="rId10"/>
    <p:sldId id="339" r:id="rId11"/>
    <p:sldId id="325" r:id="rId12"/>
    <p:sldId id="318" r:id="rId13"/>
    <p:sldId id="345" r:id="rId14"/>
    <p:sldId id="346" r:id="rId15"/>
    <p:sldId id="324" r:id="rId16"/>
    <p:sldId id="319" r:id="rId17"/>
    <p:sldId id="328" r:id="rId18"/>
    <p:sldId id="329" r:id="rId19"/>
    <p:sldId id="330" r:id="rId20"/>
    <p:sldId id="331" r:id="rId21"/>
    <p:sldId id="351" r:id="rId22"/>
    <p:sldId id="332" r:id="rId23"/>
    <p:sldId id="333" r:id="rId24"/>
    <p:sldId id="334" r:id="rId25"/>
    <p:sldId id="326" r:id="rId26"/>
    <p:sldId id="320" r:id="rId27"/>
    <p:sldId id="348" r:id="rId28"/>
    <p:sldId id="321" r:id="rId29"/>
    <p:sldId id="349" r:id="rId30"/>
    <p:sldId id="322" r:id="rId31"/>
    <p:sldId id="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35AED-B3D7-74BF-DB27-8EE5E9C02941}" v="75" dt="2023-01-26T20:10:25.758"/>
    <p1510:client id="{440F5E20-2F2F-1E22-3101-CD15C01B8B53}" v="2" dt="2023-01-27T13:04:12.831"/>
    <p1510:client id="{6033C096-6756-CFBB-9554-6F9022F3304F}" v="128" dt="2023-01-25T20:58:52.553"/>
    <p1510:client id="{777C860D-37DE-A49A-A3D6-641E0402AB07}" v="292" dt="2023-01-26T13:23:48.600"/>
    <p1510:client id="{7D0C270D-2D71-DE77-621E-43ADF33D99E8}" v="32" dt="2023-01-25T20:53:31.386"/>
    <p1510:client id="{7D73AFBD-4783-6731-ADA2-95574C149C41}" v="8" dt="2023-01-25T18:23:23.243"/>
    <p1510:client id="{8A49AC28-45BE-569E-1C76-EFD1A094FCB6}" v="86" dt="2023-01-25T20:50:25.069"/>
    <p1510:client id="{8D8259BC-0CC2-9DF5-E0A6-083CF2AF695D}" v="104" dt="2023-01-25T18:15:53.651"/>
    <p1510:client id="{94EC9505-B3A5-83EA-C827-C0CB6A735C26}" v="18" dt="2023-01-25T18:05:07.282"/>
    <p1510:client id="{97E2761F-5E8F-E012-D2CA-45DC17CC795E}" v="149" dt="2023-01-26T22:27:59.846"/>
    <p1510:client id="{DE06D1CA-BA48-6EB4-80FA-87E89AE4B1DF}" v="486" dt="2023-01-26T14:12:05.662"/>
    <p1510:client id="{F4D3072E-053C-D2D5-5E85-B4AAE9489713}" v="96" dt="2023-01-26T22:53:49.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on Huff" userId="S::jhuff@jlab.org::362adf04-2f62-43d4-9dfd-23ee681987ff" providerId="AD" clId="Web-{1DABA53D-571D-BAB4-351C-28499DF41E8A}"/>
    <pc:docChg chg="modSld">
      <pc:chgData name="Johnathon Huff" userId="S::jhuff@jlab.org::362adf04-2f62-43d4-9dfd-23ee681987ff" providerId="AD" clId="Web-{1DABA53D-571D-BAB4-351C-28499DF41E8A}" dt="2023-01-24T17:52:56.187" v="12" actId="20577"/>
      <pc:docMkLst>
        <pc:docMk/>
      </pc:docMkLst>
      <pc:sldChg chg="modSp">
        <pc:chgData name="Johnathon Huff" userId="S::jhuff@jlab.org::362adf04-2f62-43d4-9dfd-23ee681987ff" providerId="AD" clId="Web-{1DABA53D-571D-BAB4-351C-28499DF41E8A}" dt="2023-01-24T17:52:26.859" v="2" actId="20577"/>
        <pc:sldMkLst>
          <pc:docMk/>
          <pc:sldMk cId="1442282669" sldId="318"/>
        </pc:sldMkLst>
        <pc:spChg chg="mod">
          <ac:chgData name="Johnathon Huff" userId="S::jhuff@jlab.org::362adf04-2f62-43d4-9dfd-23ee681987ff" providerId="AD" clId="Web-{1DABA53D-571D-BAB4-351C-28499DF41E8A}" dt="2023-01-24T17:52:26.859" v="2" actId="20577"/>
          <ac:spMkLst>
            <pc:docMk/>
            <pc:sldMk cId="1442282669" sldId="318"/>
            <ac:spMk id="3" creationId="{13899188-6094-472D-8BEE-5F094C73D957}"/>
          </ac:spMkLst>
        </pc:spChg>
      </pc:sldChg>
      <pc:sldChg chg="addSp modSp">
        <pc:chgData name="Johnathon Huff" userId="S::jhuff@jlab.org::362adf04-2f62-43d4-9dfd-23ee681987ff" providerId="AD" clId="Web-{1DABA53D-571D-BAB4-351C-28499DF41E8A}" dt="2023-01-24T17:52:56.187" v="12" actId="20577"/>
        <pc:sldMkLst>
          <pc:docMk/>
          <pc:sldMk cId="795636561" sldId="345"/>
        </pc:sldMkLst>
        <pc:spChg chg="add mod">
          <ac:chgData name="Johnathon Huff" userId="S::jhuff@jlab.org::362adf04-2f62-43d4-9dfd-23ee681987ff" providerId="AD" clId="Web-{1DABA53D-571D-BAB4-351C-28499DF41E8A}" dt="2023-01-24T17:52:56.187" v="12" actId="20577"/>
          <ac:spMkLst>
            <pc:docMk/>
            <pc:sldMk cId="795636561" sldId="345"/>
            <ac:spMk id="3" creationId="{0EEE2EE1-6A1F-C285-4F47-AD6B35C58140}"/>
          </ac:spMkLst>
        </pc:spChg>
        <pc:picChg chg="mod">
          <ac:chgData name="Johnathon Huff" userId="S::jhuff@jlab.org::362adf04-2f62-43d4-9dfd-23ee681987ff" providerId="AD" clId="Web-{1DABA53D-571D-BAB4-351C-28499DF41E8A}" dt="2023-01-24T17:52:38.656" v="7" actId="1076"/>
          <ac:picMkLst>
            <pc:docMk/>
            <pc:sldMk cId="795636561" sldId="345"/>
            <ac:picMk id="4" creationId="{0E8D90DF-ACD0-458B-B574-41C2FE9AEF5D}"/>
          </ac:picMkLst>
        </pc:picChg>
      </pc:sldChg>
    </pc:docChg>
  </pc:docChgLst>
  <pc:docChgLst>
    <pc:chgData name="Johnathon Huff" userId="S::jhuff@jlab.org::362adf04-2f62-43d4-9dfd-23ee681987ff" providerId="AD" clId="Web-{97E2761F-5E8F-E012-D2CA-45DC17CC795E}"/>
    <pc:docChg chg="delSld modSld">
      <pc:chgData name="Johnathon Huff" userId="S::jhuff@jlab.org::362adf04-2f62-43d4-9dfd-23ee681987ff" providerId="AD" clId="Web-{97E2761F-5E8F-E012-D2CA-45DC17CC795E}" dt="2023-01-26T22:27:59.846" v="146"/>
      <pc:docMkLst>
        <pc:docMk/>
      </pc:docMkLst>
      <pc:sldChg chg="addSp delSp modSp modNotes">
        <pc:chgData name="Johnathon Huff" userId="S::jhuff@jlab.org::362adf04-2f62-43d4-9dfd-23ee681987ff" providerId="AD" clId="Web-{97E2761F-5E8F-E012-D2CA-45DC17CC795E}" dt="2023-01-26T22:27:59.846" v="146"/>
        <pc:sldMkLst>
          <pc:docMk/>
          <pc:sldMk cId="1442282669" sldId="318"/>
        </pc:sldMkLst>
        <pc:spChg chg="mod">
          <ac:chgData name="Johnathon Huff" userId="S::jhuff@jlab.org::362adf04-2f62-43d4-9dfd-23ee681987ff" providerId="AD" clId="Web-{97E2761F-5E8F-E012-D2CA-45DC17CC795E}" dt="2023-01-26T22:24:18.861" v="143" actId="20577"/>
          <ac:spMkLst>
            <pc:docMk/>
            <pc:sldMk cId="1442282669" sldId="318"/>
            <ac:spMk id="3" creationId="{13899188-6094-472D-8BEE-5F094C73D957}"/>
          </ac:spMkLst>
        </pc:spChg>
        <pc:picChg chg="add del mod">
          <ac:chgData name="Johnathon Huff" userId="S::jhuff@jlab.org::362adf04-2f62-43d4-9dfd-23ee681987ff" providerId="AD" clId="Web-{97E2761F-5E8F-E012-D2CA-45DC17CC795E}" dt="2023-01-26T22:27:59.846" v="146"/>
          <ac:picMkLst>
            <pc:docMk/>
            <pc:sldMk cId="1442282669" sldId="318"/>
            <ac:picMk id="4" creationId="{DF80A1D8-A6D8-EF7F-1C73-058F779D93CC}"/>
          </ac:picMkLst>
        </pc:picChg>
      </pc:sldChg>
      <pc:sldChg chg="modSp">
        <pc:chgData name="Johnathon Huff" userId="S::jhuff@jlab.org::362adf04-2f62-43d4-9dfd-23ee681987ff" providerId="AD" clId="Web-{97E2761F-5E8F-E012-D2CA-45DC17CC795E}" dt="2023-01-26T21:40:48.193" v="2" actId="1076"/>
        <pc:sldMkLst>
          <pc:docMk/>
          <pc:sldMk cId="1751733344" sldId="325"/>
        </pc:sldMkLst>
        <pc:spChg chg="mod">
          <ac:chgData name="Johnathon Huff" userId="S::jhuff@jlab.org::362adf04-2f62-43d4-9dfd-23ee681987ff" providerId="AD" clId="Web-{97E2761F-5E8F-E012-D2CA-45DC17CC795E}" dt="2023-01-26T21:40:48.193" v="2" actId="1076"/>
          <ac:spMkLst>
            <pc:docMk/>
            <pc:sldMk cId="1751733344" sldId="325"/>
            <ac:spMk id="6" creationId="{6A23C662-9395-4F99-A4DC-093C009FAA7F}"/>
          </ac:spMkLst>
        </pc:spChg>
        <pc:spChg chg="mod">
          <ac:chgData name="Johnathon Huff" userId="S::jhuff@jlab.org::362adf04-2f62-43d4-9dfd-23ee681987ff" providerId="AD" clId="Web-{97E2761F-5E8F-E012-D2CA-45DC17CC795E}" dt="2023-01-26T21:40:41.427" v="1" actId="20577"/>
          <ac:spMkLst>
            <pc:docMk/>
            <pc:sldMk cId="1751733344" sldId="325"/>
            <ac:spMk id="11" creationId="{CA20D1B1-3CB3-4FB1-B57B-8560901AFC71}"/>
          </ac:spMkLst>
        </pc:spChg>
      </pc:sldChg>
      <pc:sldChg chg="addSp modSp">
        <pc:chgData name="Johnathon Huff" userId="S::jhuff@jlab.org::362adf04-2f62-43d4-9dfd-23ee681987ff" providerId="AD" clId="Web-{97E2761F-5E8F-E012-D2CA-45DC17CC795E}" dt="2023-01-26T22:22:33.345" v="55" actId="20577"/>
        <pc:sldMkLst>
          <pc:docMk/>
          <pc:sldMk cId="1225624996" sldId="346"/>
        </pc:sldMkLst>
        <pc:spChg chg="mod">
          <ac:chgData name="Johnathon Huff" userId="S::jhuff@jlab.org::362adf04-2f62-43d4-9dfd-23ee681987ff" providerId="AD" clId="Web-{97E2761F-5E8F-E012-D2CA-45DC17CC795E}" dt="2023-01-26T22:22:33.345" v="55" actId="20577"/>
          <ac:spMkLst>
            <pc:docMk/>
            <pc:sldMk cId="1225624996" sldId="346"/>
            <ac:spMk id="3" creationId="{13899188-6094-472D-8BEE-5F094C73D957}"/>
          </ac:spMkLst>
        </pc:spChg>
        <pc:picChg chg="add mod">
          <ac:chgData name="Johnathon Huff" userId="S::jhuff@jlab.org::362adf04-2f62-43d4-9dfd-23ee681987ff" providerId="AD" clId="Web-{97E2761F-5E8F-E012-D2CA-45DC17CC795E}" dt="2023-01-26T22:21:23.517" v="24" actId="1076"/>
          <ac:picMkLst>
            <pc:docMk/>
            <pc:sldMk cId="1225624996" sldId="346"/>
            <ac:picMk id="4" creationId="{ACB82B7B-203D-0EF0-AE86-7591A09CC33C}"/>
          </ac:picMkLst>
        </pc:picChg>
      </pc:sldChg>
      <pc:sldChg chg="modSp del">
        <pc:chgData name="Johnathon Huff" userId="S::jhuff@jlab.org::362adf04-2f62-43d4-9dfd-23ee681987ff" providerId="AD" clId="Web-{97E2761F-5E8F-E012-D2CA-45DC17CC795E}" dt="2023-01-26T22:22:38.220" v="56"/>
        <pc:sldMkLst>
          <pc:docMk/>
          <pc:sldMk cId="2976141151" sldId="347"/>
        </pc:sldMkLst>
        <pc:spChg chg="mod">
          <ac:chgData name="Johnathon Huff" userId="S::jhuff@jlab.org::362adf04-2f62-43d4-9dfd-23ee681987ff" providerId="AD" clId="Web-{97E2761F-5E8F-E012-D2CA-45DC17CC795E}" dt="2023-01-26T22:21:58.111" v="29" actId="20577"/>
          <ac:spMkLst>
            <pc:docMk/>
            <pc:sldMk cId="2976141151" sldId="347"/>
            <ac:spMk id="3" creationId="{13899188-6094-472D-8BEE-5F094C73D957}"/>
          </ac:spMkLst>
        </pc:spChg>
      </pc:sldChg>
    </pc:docChg>
  </pc:docChgLst>
  <pc:docChgLst>
    <pc:chgData name="Brittany Kelly" userId="S::bkelly@jlab.org::507b406b-7610-4b4f-a241-159c1fd9fa85" providerId="AD" clId="Web-{64D231A9-AEAA-F0B2-28ED-5A536064E382}"/>
    <pc:docChg chg="modSld">
      <pc:chgData name="Brittany Kelly" userId="S::bkelly@jlab.org::507b406b-7610-4b4f-a241-159c1fd9fa85" providerId="AD" clId="Web-{64D231A9-AEAA-F0B2-28ED-5A536064E382}" dt="2023-01-23T21:41:55.146" v="1"/>
      <pc:docMkLst>
        <pc:docMk/>
      </pc:docMkLst>
      <pc:sldChg chg="modSp">
        <pc:chgData name="Brittany Kelly" userId="S::bkelly@jlab.org::507b406b-7610-4b4f-a241-159c1fd9fa85" providerId="AD" clId="Web-{64D231A9-AEAA-F0B2-28ED-5A536064E382}" dt="2023-01-23T21:41:55.146" v="1"/>
        <pc:sldMkLst>
          <pc:docMk/>
          <pc:sldMk cId="1576862700" sldId="343"/>
        </pc:sldMkLst>
        <pc:graphicFrameChg chg="mod modGraphic">
          <ac:chgData name="Brittany Kelly" userId="S::bkelly@jlab.org::507b406b-7610-4b4f-a241-159c1fd9fa85" providerId="AD" clId="Web-{64D231A9-AEAA-F0B2-28ED-5A536064E382}" dt="2023-01-23T21:41:55.146" v="1"/>
          <ac:graphicFrameMkLst>
            <pc:docMk/>
            <pc:sldMk cId="1576862700" sldId="343"/>
            <ac:graphicFrameMk id="4" creationId="{55E22372-32AF-40C4-ABF4-220E12A5F138}"/>
          </ac:graphicFrameMkLst>
        </pc:graphicFrameChg>
      </pc:sldChg>
    </pc:docChg>
  </pc:docChgLst>
  <pc:docChgLst>
    <pc:chgData name="Brittany Kelly" userId="S::bkelly@jlab.org::507b406b-7610-4b4f-a241-159c1fd9fa85" providerId="AD" clId="Web-{CE0CD670-00F6-33C2-2539-1E08E5FF7962}"/>
    <pc:docChg chg="delSld modSld">
      <pc:chgData name="Brittany Kelly" userId="S::bkelly@jlab.org::507b406b-7610-4b4f-a241-159c1fd9fa85" providerId="AD" clId="Web-{CE0CD670-00F6-33C2-2539-1E08E5FF7962}" dt="2023-01-23T23:37:31.278" v="172" actId="20577"/>
      <pc:docMkLst>
        <pc:docMk/>
      </pc:docMkLst>
      <pc:sldChg chg="addSp delSp modSp">
        <pc:chgData name="Brittany Kelly" userId="S::bkelly@jlab.org::507b406b-7610-4b4f-a241-159c1fd9fa85" providerId="AD" clId="Web-{CE0CD670-00F6-33C2-2539-1E08E5FF7962}" dt="2023-01-23T23:31:21.067" v="112" actId="20577"/>
        <pc:sldMkLst>
          <pc:docMk/>
          <pc:sldMk cId="4139881294" sldId="319"/>
        </pc:sldMkLst>
        <pc:spChg chg="mod">
          <ac:chgData name="Brittany Kelly" userId="S::bkelly@jlab.org::507b406b-7610-4b4f-a241-159c1fd9fa85" providerId="AD" clId="Web-{CE0CD670-00F6-33C2-2539-1E08E5FF7962}" dt="2023-01-23T23:31:21.067" v="112" actId="20577"/>
          <ac:spMkLst>
            <pc:docMk/>
            <pc:sldMk cId="4139881294" sldId="319"/>
            <ac:spMk id="3" creationId="{13899188-6094-472D-8BEE-5F094C73D957}"/>
          </ac:spMkLst>
        </pc:spChg>
        <pc:spChg chg="add mod">
          <ac:chgData name="Brittany Kelly" userId="S::bkelly@jlab.org::507b406b-7610-4b4f-a241-159c1fd9fa85" providerId="AD" clId="Web-{CE0CD670-00F6-33C2-2539-1E08E5FF7962}" dt="2023-01-23T23:31:10.441" v="111" actId="20577"/>
          <ac:spMkLst>
            <pc:docMk/>
            <pc:sldMk cId="4139881294" sldId="319"/>
            <ac:spMk id="4" creationId="{F4DBF27C-C5ED-2F1C-B6A2-112AF2A3FC67}"/>
          </ac:spMkLst>
        </pc:spChg>
        <pc:picChg chg="add del mod">
          <ac:chgData name="Brittany Kelly" userId="S::bkelly@jlab.org::507b406b-7610-4b4f-a241-159c1fd9fa85" providerId="AD" clId="Web-{CE0CD670-00F6-33C2-2539-1E08E5FF7962}" dt="2023-01-23T23:25:31.043" v="18"/>
          <ac:picMkLst>
            <pc:docMk/>
            <pc:sldMk cId="4139881294" sldId="319"/>
            <ac:picMk id="6" creationId="{0B62C4A7-B788-0BFD-2BD9-321F691CE2D5}"/>
          </ac:picMkLst>
        </pc:picChg>
        <pc:picChg chg="add del mod">
          <ac:chgData name="Brittany Kelly" userId="S::bkelly@jlab.org::507b406b-7610-4b4f-a241-159c1fd9fa85" providerId="AD" clId="Web-{CE0CD670-00F6-33C2-2539-1E08E5FF7962}" dt="2023-01-23T23:26:25.247" v="25"/>
          <ac:picMkLst>
            <pc:docMk/>
            <pc:sldMk cId="4139881294" sldId="319"/>
            <ac:picMk id="7" creationId="{141BEE86-A4D1-3F32-C833-D44D176C638D}"/>
          </ac:picMkLst>
        </pc:picChg>
        <pc:picChg chg="add mod">
          <ac:chgData name="Brittany Kelly" userId="S::bkelly@jlab.org::507b406b-7610-4b4f-a241-159c1fd9fa85" providerId="AD" clId="Web-{CE0CD670-00F6-33C2-2539-1E08E5FF7962}" dt="2023-01-23T23:26:51.013" v="29" actId="1076"/>
          <ac:picMkLst>
            <pc:docMk/>
            <pc:sldMk cId="4139881294" sldId="319"/>
            <ac:picMk id="8" creationId="{8339BDB8-7CCD-0D9C-24D2-25C9029860DE}"/>
          </ac:picMkLst>
        </pc:picChg>
      </pc:sldChg>
      <pc:sldChg chg="modSp">
        <pc:chgData name="Brittany Kelly" userId="S::bkelly@jlab.org::507b406b-7610-4b4f-a241-159c1fd9fa85" providerId="AD" clId="Web-{CE0CD670-00F6-33C2-2539-1E08E5FF7962}" dt="2023-01-23T23:33:35.492" v="138" actId="20577"/>
        <pc:sldMkLst>
          <pc:docMk/>
          <pc:sldMk cId="3933411128" sldId="328"/>
        </pc:sldMkLst>
        <pc:spChg chg="mod">
          <ac:chgData name="Brittany Kelly" userId="S::bkelly@jlab.org::507b406b-7610-4b4f-a241-159c1fd9fa85" providerId="AD" clId="Web-{CE0CD670-00F6-33C2-2539-1E08E5FF7962}" dt="2023-01-23T23:33:35.492" v="138" actId="20577"/>
          <ac:spMkLst>
            <pc:docMk/>
            <pc:sldMk cId="3933411128" sldId="328"/>
            <ac:spMk id="3" creationId="{13899188-6094-472D-8BEE-5F094C73D957}"/>
          </ac:spMkLst>
        </pc:spChg>
      </pc:sldChg>
      <pc:sldChg chg="modSp">
        <pc:chgData name="Brittany Kelly" userId="S::bkelly@jlab.org::507b406b-7610-4b4f-a241-159c1fd9fa85" providerId="AD" clId="Web-{CE0CD670-00F6-33C2-2539-1E08E5FF7962}" dt="2023-01-23T23:37:31.278" v="172" actId="20577"/>
        <pc:sldMkLst>
          <pc:docMk/>
          <pc:sldMk cId="1573658715" sldId="330"/>
        </pc:sldMkLst>
        <pc:spChg chg="mod">
          <ac:chgData name="Brittany Kelly" userId="S::bkelly@jlab.org::507b406b-7610-4b4f-a241-159c1fd9fa85" providerId="AD" clId="Web-{CE0CD670-00F6-33C2-2539-1E08E5FF7962}" dt="2023-01-23T23:37:31.278" v="172" actId="20577"/>
          <ac:spMkLst>
            <pc:docMk/>
            <pc:sldMk cId="1573658715" sldId="330"/>
            <ac:spMk id="8" creationId="{04C8A84E-795E-499C-8295-FDC06223B97B}"/>
          </ac:spMkLst>
        </pc:spChg>
      </pc:sldChg>
      <pc:sldChg chg="modSp">
        <pc:chgData name="Brittany Kelly" userId="S::bkelly@jlab.org::507b406b-7610-4b4f-a241-159c1fd9fa85" providerId="AD" clId="Web-{CE0CD670-00F6-33C2-2539-1E08E5FF7962}" dt="2023-01-23T23:34:26.665" v="145" actId="20577"/>
        <pc:sldMkLst>
          <pc:docMk/>
          <pc:sldMk cId="2776345338" sldId="331"/>
        </pc:sldMkLst>
        <pc:spChg chg="mod">
          <ac:chgData name="Brittany Kelly" userId="S::bkelly@jlab.org::507b406b-7610-4b4f-a241-159c1fd9fa85" providerId="AD" clId="Web-{CE0CD670-00F6-33C2-2539-1E08E5FF7962}" dt="2023-01-23T23:34:26.665" v="145" actId="20577"/>
          <ac:spMkLst>
            <pc:docMk/>
            <pc:sldMk cId="2776345338" sldId="331"/>
            <ac:spMk id="2" creationId="{B492880D-BEDB-491C-BE00-51CF2D95A0B0}"/>
          </ac:spMkLst>
        </pc:spChg>
      </pc:sldChg>
      <pc:sldChg chg="modSp">
        <pc:chgData name="Brittany Kelly" userId="S::bkelly@jlab.org::507b406b-7610-4b4f-a241-159c1fd9fa85" providerId="AD" clId="Web-{CE0CD670-00F6-33C2-2539-1E08E5FF7962}" dt="2023-01-23T23:34:59.712" v="158" actId="20577"/>
        <pc:sldMkLst>
          <pc:docMk/>
          <pc:sldMk cId="2693393128" sldId="332"/>
        </pc:sldMkLst>
        <pc:spChg chg="mod">
          <ac:chgData name="Brittany Kelly" userId="S::bkelly@jlab.org::507b406b-7610-4b4f-a241-159c1fd9fa85" providerId="AD" clId="Web-{CE0CD670-00F6-33C2-2539-1E08E5FF7962}" dt="2023-01-23T23:34:59.712" v="158" actId="20577"/>
          <ac:spMkLst>
            <pc:docMk/>
            <pc:sldMk cId="2693393128" sldId="332"/>
            <ac:spMk id="8" creationId="{04C8A84E-795E-499C-8295-FDC06223B97B}"/>
          </ac:spMkLst>
        </pc:spChg>
      </pc:sldChg>
      <pc:sldChg chg="modSp">
        <pc:chgData name="Brittany Kelly" userId="S::bkelly@jlab.org::507b406b-7610-4b4f-a241-159c1fd9fa85" providerId="AD" clId="Web-{CE0CD670-00F6-33C2-2539-1E08E5FF7962}" dt="2023-01-23T23:36:30.871" v="170" actId="20577"/>
        <pc:sldMkLst>
          <pc:docMk/>
          <pc:sldMk cId="317152084" sldId="334"/>
        </pc:sldMkLst>
        <pc:spChg chg="mod">
          <ac:chgData name="Brittany Kelly" userId="S::bkelly@jlab.org::507b406b-7610-4b4f-a241-159c1fd9fa85" providerId="AD" clId="Web-{CE0CD670-00F6-33C2-2539-1E08E5FF7962}" dt="2023-01-23T23:36:05.526" v="168" actId="20577"/>
          <ac:spMkLst>
            <pc:docMk/>
            <pc:sldMk cId="317152084" sldId="334"/>
            <ac:spMk id="2" creationId="{B492880D-BEDB-491C-BE00-51CF2D95A0B0}"/>
          </ac:spMkLst>
        </pc:spChg>
        <pc:spChg chg="mod">
          <ac:chgData name="Brittany Kelly" userId="S::bkelly@jlab.org::507b406b-7610-4b4f-a241-159c1fd9fa85" providerId="AD" clId="Web-{CE0CD670-00F6-33C2-2539-1E08E5FF7962}" dt="2023-01-23T23:36:30.871" v="170" actId="20577"/>
          <ac:spMkLst>
            <pc:docMk/>
            <pc:sldMk cId="317152084" sldId="334"/>
            <ac:spMk id="8" creationId="{04C8A84E-795E-499C-8295-FDC06223B97B}"/>
          </ac:spMkLst>
        </pc:spChg>
      </pc:sldChg>
    </pc:docChg>
  </pc:docChgLst>
  <pc:docChgLst>
    <pc:chgData name="Brittany Kelly" userId="S::bkelly@jlab.org::507b406b-7610-4b4f-a241-159c1fd9fa85" providerId="AD" clId="Web-{F4D3072E-053C-D2D5-5E85-B4AAE9489713}"/>
    <pc:docChg chg="modSld">
      <pc:chgData name="Brittany Kelly" userId="S::bkelly@jlab.org::507b406b-7610-4b4f-a241-159c1fd9fa85" providerId="AD" clId="Web-{F4D3072E-053C-D2D5-5E85-B4AAE9489713}" dt="2023-01-26T22:53:49.510" v="91" actId="20577"/>
      <pc:docMkLst>
        <pc:docMk/>
      </pc:docMkLst>
      <pc:sldChg chg="modSp">
        <pc:chgData name="Brittany Kelly" userId="S::bkelly@jlab.org::507b406b-7610-4b4f-a241-159c1fd9fa85" providerId="AD" clId="Web-{F4D3072E-053C-D2D5-5E85-B4AAE9489713}" dt="2023-01-26T22:43:17.736" v="49" actId="14100"/>
        <pc:sldMkLst>
          <pc:docMk/>
          <pc:sldMk cId="459193202" sldId="309"/>
        </pc:sldMkLst>
        <pc:picChg chg="mod">
          <ac:chgData name="Brittany Kelly" userId="S::bkelly@jlab.org::507b406b-7610-4b4f-a241-159c1fd9fa85" providerId="AD" clId="Web-{F4D3072E-053C-D2D5-5E85-B4AAE9489713}" dt="2023-01-26T22:43:02.924" v="46" actId="14100"/>
          <ac:picMkLst>
            <pc:docMk/>
            <pc:sldMk cId="459193202" sldId="309"/>
            <ac:picMk id="3" creationId="{48B80B3C-580B-465D-88F4-F9D0510E151A}"/>
          </ac:picMkLst>
        </pc:picChg>
        <pc:picChg chg="mod">
          <ac:chgData name="Brittany Kelly" userId="S::bkelly@jlab.org::507b406b-7610-4b4f-a241-159c1fd9fa85" providerId="AD" clId="Web-{F4D3072E-053C-D2D5-5E85-B4AAE9489713}" dt="2023-01-26T22:43:17.736" v="49" actId="14100"/>
          <ac:picMkLst>
            <pc:docMk/>
            <pc:sldMk cId="459193202" sldId="309"/>
            <ac:picMk id="5" creationId="{B9CC5CB3-0E39-4E75-84F8-D6AAB050AD9A}"/>
          </ac:picMkLst>
        </pc:picChg>
        <pc:picChg chg="mod">
          <ac:chgData name="Brittany Kelly" userId="S::bkelly@jlab.org::507b406b-7610-4b4f-a241-159c1fd9fa85" providerId="AD" clId="Web-{F4D3072E-053C-D2D5-5E85-B4AAE9489713}" dt="2023-01-26T22:43:14.877" v="48" actId="14100"/>
          <ac:picMkLst>
            <pc:docMk/>
            <pc:sldMk cId="459193202" sldId="309"/>
            <ac:picMk id="10" creationId="{1AC28E4C-7CE9-4258-A6A5-66A6D31DFCB9}"/>
          </ac:picMkLst>
        </pc:picChg>
      </pc:sldChg>
      <pc:sldChg chg="modSp">
        <pc:chgData name="Brittany Kelly" userId="S::bkelly@jlab.org::507b406b-7610-4b4f-a241-159c1fd9fa85" providerId="AD" clId="Web-{F4D3072E-053C-D2D5-5E85-B4AAE9489713}" dt="2023-01-26T22:50:02.476" v="79" actId="20577"/>
        <pc:sldMkLst>
          <pc:docMk/>
          <pc:sldMk cId="1442282669" sldId="318"/>
        </pc:sldMkLst>
        <pc:spChg chg="mod">
          <ac:chgData name="Brittany Kelly" userId="S::bkelly@jlab.org::507b406b-7610-4b4f-a241-159c1fd9fa85" providerId="AD" clId="Web-{F4D3072E-053C-D2D5-5E85-B4AAE9489713}" dt="2023-01-26T22:50:02.476" v="79" actId="20577"/>
          <ac:spMkLst>
            <pc:docMk/>
            <pc:sldMk cId="1442282669" sldId="318"/>
            <ac:spMk id="3" creationId="{13899188-6094-472D-8BEE-5F094C73D957}"/>
          </ac:spMkLst>
        </pc:spChg>
      </pc:sldChg>
      <pc:sldChg chg="modSp">
        <pc:chgData name="Brittany Kelly" userId="S::bkelly@jlab.org::507b406b-7610-4b4f-a241-159c1fd9fa85" providerId="AD" clId="Web-{F4D3072E-053C-D2D5-5E85-B4AAE9489713}" dt="2023-01-26T22:53:22.978" v="88" actId="1076"/>
        <pc:sldMkLst>
          <pc:docMk/>
          <pc:sldMk cId="1017392038" sldId="321"/>
        </pc:sldMkLst>
        <pc:spChg chg="mod">
          <ac:chgData name="Brittany Kelly" userId="S::bkelly@jlab.org::507b406b-7610-4b4f-a241-159c1fd9fa85" providerId="AD" clId="Web-{F4D3072E-053C-D2D5-5E85-B4AAE9489713}" dt="2023-01-26T22:53:22.978" v="88" actId="1076"/>
          <ac:spMkLst>
            <pc:docMk/>
            <pc:sldMk cId="1017392038" sldId="321"/>
            <ac:spMk id="3" creationId="{13899188-6094-472D-8BEE-5F094C73D957}"/>
          </ac:spMkLst>
        </pc:spChg>
      </pc:sldChg>
      <pc:sldChg chg="modSp">
        <pc:chgData name="Brittany Kelly" userId="S::bkelly@jlab.org::507b406b-7610-4b4f-a241-159c1fd9fa85" providerId="AD" clId="Web-{F4D3072E-053C-D2D5-5E85-B4AAE9489713}" dt="2023-01-26T22:46:31.442" v="56" actId="14100"/>
        <pc:sldMkLst>
          <pc:docMk/>
          <pc:sldMk cId="2530028121" sldId="324"/>
        </pc:sldMkLst>
        <pc:picChg chg="mod">
          <ac:chgData name="Brittany Kelly" userId="S::bkelly@jlab.org::507b406b-7610-4b4f-a241-159c1fd9fa85" providerId="AD" clId="Web-{F4D3072E-053C-D2D5-5E85-B4AAE9489713}" dt="2023-01-26T22:46:20.785" v="53" actId="14100"/>
          <ac:picMkLst>
            <pc:docMk/>
            <pc:sldMk cId="2530028121" sldId="324"/>
            <ac:picMk id="3" creationId="{48B80B3C-580B-465D-88F4-F9D0510E151A}"/>
          </ac:picMkLst>
        </pc:picChg>
        <pc:picChg chg="mod">
          <ac:chgData name="Brittany Kelly" userId="S::bkelly@jlab.org::507b406b-7610-4b4f-a241-159c1fd9fa85" providerId="AD" clId="Web-{F4D3072E-053C-D2D5-5E85-B4AAE9489713}" dt="2023-01-26T22:46:31.442" v="56" actId="14100"/>
          <ac:picMkLst>
            <pc:docMk/>
            <pc:sldMk cId="2530028121" sldId="324"/>
            <ac:picMk id="5" creationId="{B9CC5CB3-0E39-4E75-84F8-D6AAB050AD9A}"/>
          </ac:picMkLst>
        </pc:picChg>
        <pc:picChg chg="mod">
          <ac:chgData name="Brittany Kelly" userId="S::bkelly@jlab.org::507b406b-7610-4b4f-a241-159c1fd9fa85" providerId="AD" clId="Web-{F4D3072E-053C-D2D5-5E85-B4AAE9489713}" dt="2023-01-26T22:46:27.770" v="55" actId="14100"/>
          <ac:picMkLst>
            <pc:docMk/>
            <pc:sldMk cId="2530028121" sldId="324"/>
            <ac:picMk id="10" creationId="{1AC28E4C-7CE9-4258-A6A5-66A6D31DFCB9}"/>
          </ac:picMkLst>
        </pc:picChg>
      </pc:sldChg>
      <pc:sldChg chg="modSp">
        <pc:chgData name="Brittany Kelly" userId="S::bkelly@jlab.org::507b406b-7610-4b4f-a241-159c1fd9fa85" providerId="AD" clId="Web-{F4D3072E-053C-D2D5-5E85-B4AAE9489713}" dt="2023-01-26T22:46:05.848" v="52" actId="20577"/>
        <pc:sldMkLst>
          <pc:docMk/>
          <pc:sldMk cId="3933411128" sldId="328"/>
        </pc:sldMkLst>
        <pc:spChg chg="mod">
          <ac:chgData name="Brittany Kelly" userId="S::bkelly@jlab.org::507b406b-7610-4b4f-a241-159c1fd9fa85" providerId="AD" clId="Web-{F4D3072E-053C-D2D5-5E85-B4AAE9489713}" dt="2023-01-26T22:46:05.848" v="52" actId="20577"/>
          <ac:spMkLst>
            <pc:docMk/>
            <pc:sldMk cId="3933411128" sldId="328"/>
            <ac:spMk id="3" creationId="{13899188-6094-472D-8BEE-5F094C73D957}"/>
          </ac:spMkLst>
        </pc:spChg>
      </pc:sldChg>
      <pc:sldChg chg="modSp">
        <pc:chgData name="Brittany Kelly" userId="S::bkelly@jlab.org::507b406b-7610-4b4f-a241-159c1fd9fa85" providerId="AD" clId="Web-{F4D3072E-053C-D2D5-5E85-B4AAE9489713}" dt="2023-01-26T22:46:02.848" v="51" actId="20577"/>
        <pc:sldMkLst>
          <pc:docMk/>
          <pc:sldMk cId="1573658715" sldId="330"/>
        </pc:sldMkLst>
        <pc:spChg chg="mod">
          <ac:chgData name="Brittany Kelly" userId="S::bkelly@jlab.org::507b406b-7610-4b4f-a241-159c1fd9fa85" providerId="AD" clId="Web-{F4D3072E-053C-D2D5-5E85-B4AAE9489713}" dt="2023-01-26T22:46:02.848" v="51" actId="20577"/>
          <ac:spMkLst>
            <pc:docMk/>
            <pc:sldMk cId="1573658715" sldId="330"/>
            <ac:spMk id="6" creationId="{78E22BFD-759F-CAD7-BF1C-98C3CFC3EE0B}"/>
          </ac:spMkLst>
        </pc:spChg>
      </pc:sldChg>
      <pc:sldChg chg="modSp">
        <pc:chgData name="Brittany Kelly" userId="S::bkelly@jlab.org::507b406b-7610-4b4f-a241-159c1fd9fa85" providerId="AD" clId="Web-{F4D3072E-053C-D2D5-5E85-B4AAE9489713}" dt="2023-01-26T22:38:47.660" v="23" actId="20577"/>
        <pc:sldMkLst>
          <pc:docMk/>
          <pc:sldMk cId="616249235" sldId="333"/>
        </pc:sldMkLst>
        <pc:spChg chg="mod">
          <ac:chgData name="Brittany Kelly" userId="S::bkelly@jlab.org::507b406b-7610-4b4f-a241-159c1fd9fa85" providerId="AD" clId="Web-{F4D3072E-053C-D2D5-5E85-B4AAE9489713}" dt="2023-01-26T22:38:47.660" v="23" actId="20577"/>
          <ac:spMkLst>
            <pc:docMk/>
            <pc:sldMk cId="616249235" sldId="333"/>
            <ac:spMk id="8" creationId="{04C8A84E-795E-499C-8295-FDC06223B97B}"/>
          </ac:spMkLst>
        </pc:spChg>
      </pc:sldChg>
      <pc:sldChg chg="modSp">
        <pc:chgData name="Brittany Kelly" userId="S::bkelly@jlab.org::507b406b-7610-4b4f-a241-159c1fd9fa85" providerId="AD" clId="Web-{F4D3072E-053C-D2D5-5E85-B4AAE9489713}" dt="2023-01-26T22:48:45.334" v="61" actId="20577"/>
        <pc:sldMkLst>
          <pc:docMk/>
          <pc:sldMk cId="1421105677" sldId="339"/>
        </pc:sldMkLst>
        <pc:spChg chg="mod">
          <ac:chgData name="Brittany Kelly" userId="S::bkelly@jlab.org::507b406b-7610-4b4f-a241-159c1fd9fa85" providerId="AD" clId="Web-{F4D3072E-053C-D2D5-5E85-B4AAE9489713}" dt="2023-01-26T22:48:45.334" v="61" actId="20577"/>
          <ac:spMkLst>
            <pc:docMk/>
            <pc:sldMk cId="1421105677" sldId="339"/>
            <ac:spMk id="2" creationId="{00000000-0000-0000-0000-000000000000}"/>
          </ac:spMkLst>
        </pc:spChg>
      </pc:sldChg>
      <pc:sldChg chg="modSp">
        <pc:chgData name="Brittany Kelly" userId="S::bkelly@jlab.org::507b406b-7610-4b4f-a241-159c1fd9fa85" providerId="AD" clId="Web-{F4D3072E-053C-D2D5-5E85-B4AAE9489713}" dt="2023-01-26T22:49:30.225" v="75" actId="20577"/>
        <pc:sldMkLst>
          <pc:docMk/>
          <pc:sldMk cId="1844544141" sldId="344"/>
        </pc:sldMkLst>
        <pc:spChg chg="mod">
          <ac:chgData name="Brittany Kelly" userId="S::bkelly@jlab.org::507b406b-7610-4b4f-a241-159c1fd9fa85" providerId="AD" clId="Web-{F4D3072E-053C-D2D5-5E85-B4AAE9489713}" dt="2023-01-26T22:49:30.225" v="75" actId="20577"/>
          <ac:spMkLst>
            <pc:docMk/>
            <pc:sldMk cId="1844544141" sldId="344"/>
            <ac:spMk id="2" creationId="{00000000-0000-0000-0000-000000000000}"/>
          </ac:spMkLst>
        </pc:spChg>
      </pc:sldChg>
      <pc:sldChg chg="modSp">
        <pc:chgData name="Brittany Kelly" userId="S::bkelly@jlab.org::507b406b-7610-4b4f-a241-159c1fd9fa85" providerId="AD" clId="Web-{F4D3072E-053C-D2D5-5E85-B4AAE9489713}" dt="2023-01-26T22:46:57.973" v="59" actId="1076"/>
        <pc:sldMkLst>
          <pc:docMk/>
          <pc:sldMk cId="795636561" sldId="345"/>
        </pc:sldMkLst>
        <pc:spChg chg="mod">
          <ac:chgData name="Brittany Kelly" userId="S::bkelly@jlab.org::507b406b-7610-4b4f-a241-159c1fd9fa85" providerId="AD" clId="Web-{F4D3072E-053C-D2D5-5E85-B4AAE9489713}" dt="2023-01-26T22:46:57.973" v="59" actId="1076"/>
          <ac:spMkLst>
            <pc:docMk/>
            <pc:sldMk cId="795636561" sldId="345"/>
            <ac:spMk id="3" creationId="{0EEE2EE1-6A1F-C285-4F47-AD6B35C58140}"/>
          </ac:spMkLst>
        </pc:spChg>
        <pc:picChg chg="mod">
          <ac:chgData name="Brittany Kelly" userId="S::bkelly@jlab.org::507b406b-7610-4b4f-a241-159c1fd9fa85" providerId="AD" clId="Web-{F4D3072E-053C-D2D5-5E85-B4AAE9489713}" dt="2023-01-26T22:46:46.458" v="58" actId="1076"/>
          <ac:picMkLst>
            <pc:docMk/>
            <pc:sldMk cId="795636561" sldId="345"/>
            <ac:picMk id="4" creationId="{0E8D90DF-ACD0-458B-B574-41C2FE9AEF5D}"/>
          </ac:picMkLst>
        </pc:picChg>
      </pc:sldChg>
      <pc:sldChg chg="modSp">
        <pc:chgData name="Brittany Kelly" userId="S::bkelly@jlab.org::507b406b-7610-4b4f-a241-159c1fd9fa85" providerId="AD" clId="Web-{F4D3072E-053C-D2D5-5E85-B4AAE9489713}" dt="2023-01-26T22:50:48.054" v="81" actId="20577"/>
        <pc:sldMkLst>
          <pc:docMk/>
          <pc:sldMk cId="1225624996" sldId="346"/>
        </pc:sldMkLst>
        <pc:spChg chg="mod">
          <ac:chgData name="Brittany Kelly" userId="S::bkelly@jlab.org::507b406b-7610-4b4f-a241-159c1fd9fa85" providerId="AD" clId="Web-{F4D3072E-053C-D2D5-5E85-B4AAE9489713}" dt="2023-01-26T22:50:48.054" v="81" actId="20577"/>
          <ac:spMkLst>
            <pc:docMk/>
            <pc:sldMk cId="1225624996" sldId="346"/>
            <ac:spMk id="3" creationId="{13899188-6094-472D-8BEE-5F094C73D957}"/>
          </ac:spMkLst>
        </pc:spChg>
      </pc:sldChg>
      <pc:sldChg chg="modSp">
        <pc:chgData name="Brittany Kelly" userId="S::bkelly@jlab.org::507b406b-7610-4b4f-a241-159c1fd9fa85" providerId="AD" clId="Web-{F4D3072E-053C-D2D5-5E85-B4AAE9489713}" dt="2023-01-26T22:53:49.510" v="91" actId="20577"/>
        <pc:sldMkLst>
          <pc:docMk/>
          <pc:sldMk cId="3017920655" sldId="349"/>
        </pc:sldMkLst>
        <pc:spChg chg="mod">
          <ac:chgData name="Brittany Kelly" userId="S::bkelly@jlab.org::507b406b-7610-4b4f-a241-159c1fd9fa85" providerId="AD" clId="Web-{F4D3072E-053C-D2D5-5E85-B4AAE9489713}" dt="2023-01-26T22:53:49.510" v="91" actId="20577"/>
          <ac:spMkLst>
            <pc:docMk/>
            <pc:sldMk cId="3017920655" sldId="349"/>
            <ac:spMk id="3" creationId="{13899188-6094-472D-8BEE-5F094C73D957}"/>
          </ac:spMkLst>
        </pc:spChg>
      </pc:sldChg>
      <pc:sldChg chg="modSp">
        <pc:chgData name="Brittany Kelly" userId="S::bkelly@jlab.org::507b406b-7610-4b4f-a241-159c1fd9fa85" providerId="AD" clId="Web-{F4D3072E-053C-D2D5-5E85-B4AAE9489713}" dt="2023-01-26T22:42:45.480" v="45" actId="14100"/>
        <pc:sldMkLst>
          <pc:docMk/>
          <pc:sldMk cId="27748285" sldId="350"/>
        </pc:sldMkLst>
        <pc:picChg chg="mod">
          <ac:chgData name="Brittany Kelly" userId="S::bkelly@jlab.org::507b406b-7610-4b4f-a241-159c1fd9fa85" providerId="AD" clId="Web-{F4D3072E-053C-D2D5-5E85-B4AAE9489713}" dt="2023-01-26T22:42:45.480" v="45" actId="14100"/>
          <ac:picMkLst>
            <pc:docMk/>
            <pc:sldMk cId="27748285" sldId="350"/>
            <ac:picMk id="6" creationId="{8287EFBB-8142-D096-D7CE-75996338F914}"/>
          </ac:picMkLst>
        </pc:picChg>
      </pc:sldChg>
      <pc:sldChg chg="modSp">
        <pc:chgData name="Brittany Kelly" userId="S::bkelly@jlab.org::507b406b-7610-4b4f-a241-159c1fd9fa85" providerId="AD" clId="Web-{F4D3072E-053C-D2D5-5E85-B4AAE9489713}" dt="2023-01-26T22:49:35.319" v="77" actId="20577"/>
        <pc:sldMkLst>
          <pc:docMk/>
          <pc:sldMk cId="644066201" sldId="352"/>
        </pc:sldMkLst>
        <pc:spChg chg="mod">
          <ac:chgData name="Brittany Kelly" userId="S::bkelly@jlab.org::507b406b-7610-4b4f-a241-159c1fd9fa85" providerId="AD" clId="Web-{F4D3072E-053C-D2D5-5E85-B4AAE9489713}" dt="2023-01-26T22:49:35.319" v="77" actId="20577"/>
          <ac:spMkLst>
            <pc:docMk/>
            <pc:sldMk cId="644066201" sldId="352"/>
            <ac:spMk id="2" creationId="{EE505460-9BD2-2D08-E21C-E45643262DF3}"/>
          </ac:spMkLst>
        </pc:spChg>
      </pc:sldChg>
    </pc:docChg>
  </pc:docChgLst>
  <pc:docChgLst>
    <pc:chgData name="Steven Hoey" userId="S::hoey@jlab.org::0590ed37-213b-470c-8e78-95ee0585f88b" providerId="AD" clId="Web-{440F5E20-2F2F-1E22-3101-CD15C01B8B53}"/>
    <pc:docChg chg="modSld">
      <pc:chgData name="Steven Hoey" userId="S::hoey@jlab.org::0590ed37-213b-470c-8e78-95ee0585f88b" providerId="AD" clId="Web-{440F5E20-2F2F-1E22-3101-CD15C01B8B53}" dt="2023-01-27T13:04:12.831" v="1" actId="20577"/>
      <pc:docMkLst>
        <pc:docMk/>
      </pc:docMkLst>
      <pc:sldChg chg="modSp">
        <pc:chgData name="Steven Hoey" userId="S::hoey@jlab.org::0590ed37-213b-470c-8e78-95ee0585f88b" providerId="AD" clId="Web-{440F5E20-2F2F-1E22-3101-CD15C01B8B53}" dt="2023-01-27T13:04:12.831" v="1" actId="20577"/>
        <pc:sldMkLst>
          <pc:docMk/>
          <pc:sldMk cId="3017920655" sldId="349"/>
        </pc:sldMkLst>
        <pc:spChg chg="mod">
          <ac:chgData name="Steven Hoey" userId="S::hoey@jlab.org::0590ed37-213b-470c-8e78-95ee0585f88b" providerId="AD" clId="Web-{440F5E20-2F2F-1E22-3101-CD15C01B8B53}" dt="2023-01-27T13:04:12.831" v="1" actId="20577"/>
          <ac:spMkLst>
            <pc:docMk/>
            <pc:sldMk cId="3017920655" sldId="349"/>
            <ac:spMk id="3" creationId="{13899188-6094-472D-8BEE-5F094C73D957}"/>
          </ac:spMkLst>
        </pc:spChg>
      </pc:sldChg>
    </pc:docChg>
  </pc:docChgLst>
  <pc:docChgLst>
    <pc:chgData name="Brittany Kelly" userId="S::bkelly@jlab.org::507b406b-7610-4b4f-a241-159c1fd9fa85" providerId="AD" clId="Web-{DE06D1CA-BA48-6EB4-80FA-87E89AE4B1DF}"/>
    <pc:docChg chg="addSld delSld modSld">
      <pc:chgData name="Brittany Kelly" userId="S::bkelly@jlab.org::507b406b-7610-4b4f-a241-159c1fd9fa85" providerId="AD" clId="Web-{DE06D1CA-BA48-6EB4-80FA-87E89AE4B1DF}" dt="2023-01-26T14:12:03.459" v="356" actId="20577"/>
      <pc:docMkLst>
        <pc:docMk/>
      </pc:docMkLst>
      <pc:sldChg chg="addSp modSp">
        <pc:chgData name="Brittany Kelly" userId="S::bkelly@jlab.org::507b406b-7610-4b4f-a241-159c1fd9fa85" providerId="AD" clId="Web-{DE06D1CA-BA48-6EB4-80FA-87E89AE4B1DF}" dt="2023-01-26T12:46:31.881" v="309" actId="20577"/>
        <pc:sldMkLst>
          <pc:docMk/>
          <pc:sldMk cId="459193202" sldId="309"/>
        </pc:sldMkLst>
        <pc:spChg chg="mod">
          <ac:chgData name="Brittany Kelly" userId="S::bkelly@jlab.org::507b406b-7610-4b4f-a241-159c1fd9fa85" providerId="AD" clId="Web-{DE06D1CA-BA48-6EB4-80FA-87E89AE4B1DF}" dt="2023-01-26T12:45:31.771" v="255" actId="20577"/>
          <ac:spMkLst>
            <pc:docMk/>
            <pc:sldMk cId="459193202" sldId="309"/>
            <ac:spMk id="2" creationId="{00000000-0000-0000-0000-000000000000}"/>
          </ac:spMkLst>
        </pc:spChg>
        <pc:spChg chg="add mod">
          <ac:chgData name="Brittany Kelly" userId="S::bkelly@jlab.org::507b406b-7610-4b4f-a241-159c1fd9fa85" providerId="AD" clId="Web-{DE06D1CA-BA48-6EB4-80FA-87E89AE4B1DF}" dt="2023-01-26T12:46:24.897" v="307" actId="20577"/>
          <ac:spMkLst>
            <pc:docMk/>
            <pc:sldMk cId="459193202" sldId="309"/>
            <ac:spMk id="6" creationId="{76694952-564E-B099-C83F-44DF49D1D709}"/>
          </ac:spMkLst>
        </pc:spChg>
        <pc:spChg chg="mod">
          <ac:chgData name="Brittany Kelly" userId="S::bkelly@jlab.org::507b406b-7610-4b4f-a241-159c1fd9fa85" providerId="AD" clId="Web-{DE06D1CA-BA48-6EB4-80FA-87E89AE4B1DF}" dt="2023-01-26T12:46:31.881" v="309" actId="20577"/>
          <ac:spMkLst>
            <pc:docMk/>
            <pc:sldMk cId="459193202" sldId="309"/>
            <ac:spMk id="11" creationId="{CA20D1B1-3CB3-4FB1-B57B-8560901AFC71}"/>
          </ac:spMkLst>
        </pc:spChg>
      </pc:sldChg>
      <pc:sldChg chg="modSp">
        <pc:chgData name="Brittany Kelly" userId="S::bkelly@jlab.org::507b406b-7610-4b4f-a241-159c1fd9fa85" providerId="AD" clId="Web-{DE06D1CA-BA48-6EB4-80FA-87E89AE4B1DF}" dt="2023-01-26T14:10:32.144" v="345" actId="20577"/>
        <pc:sldMkLst>
          <pc:docMk/>
          <pc:sldMk cId="1442282669" sldId="318"/>
        </pc:sldMkLst>
        <pc:spChg chg="mod">
          <ac:chgData name="Brittany Kelly" userId="S::bkelly@jlab.org::507b406b-7610-4b4f-a241-159c1fd9fa85" providerId="AD" clId="Web-{DE06D1CA-BA48-6EB4-80FA-87E89AE4B1DF}" dt="2023-01-26T14:10:32.144" v="345" actId="20577"/>
          <ac:spMkLst>
            <pc:docMk/>
            <pc:sldMk cId="1442282669" sldId="318"/>
            <ac:spMk id="3" creationId="{13899188-6094-472D-8BEE-5F094C73D957}"/>
          </ac:spMkLst>
        </pc:spChg>
      </pc:sldChg>
      <pc:sldChg chg="addSp delSp modSp">
        <pc:chgData name="Brittany Kelly" userId="S::bkelly@jlab.org::507b406b-7610-4b4f-a241-159c1fd9fa85" providerId="AD" clId="Web-{DE06D1CA-BA48-6EB4-80FA-87E89AE4B1DF}" dt="2023-01-26T12:34:27.559" v="72" actId="20577"/>
        <pc:sldMkLst>
          <pc:docMk/>
          <pc:sldMk cId="4139881294" sldId="319"/>
        </pc:sldMkLst>
        <pc:spChg chg="mod">
          <ac:chgData name="Brittany Kelly" userId="S::bkelly@jlab.org::507b406b-7610-4b4f-a241-159c1fd9fa85" providerId="AD" clId="Web-{DE06D1CA-BA48-6EB4-80FA-87E89AE4B1DF}" dt="2023-01-26T12:34:27.559" v="72" actId="20577"/>
          <ac:spMkLst>
            <pc:docMk/>
            <pc:sldMk cId="4139881294" sldId="319"/>
            <ac:spMk id="4" creationId="{F4DBF27C-C5ED-2F1C-B6A2-112AF2A3FC67}"/>
          </ac:spMkLst>
        </pc:spChg>
        <pc:picChg chg="add del mod">
          <ac:chgData name="Brittany Kelly" userId="S::bkelly@jlab.org::507b406b-7610-4b4f-a241-159c1fd9fa85" providerId="AD" clId="Web-{DE06D1CA-BA48-6EB4-80FA-87E89AE4B1DF}" dt="2023-01-26T12:31:35.416" v="56"/>
          <ac:picMkLst>
            <pc:docMk/>
            <pc:sldMk cId="4139881294" sldId="319"/>
            <ac:picMk id="6" creationId="{6E5755FC-6A74-C2C8-AE0D-B4D89836EC75}"/>
          </ac:picMkLst>
        </pc:picChg>
        <pc:picChg chg="add mod">
          <ac:chgData name="Brittany Kelly" userId="S::bkelly@jlab.org::507b406b-7610-4b4f-a241-159c1fd9fa85" providerId="AD" clId="Web-{DE06D1CA-BA48-6EB4-80FA-87E89AE4B1DF}" dt="2023-01-26T12:33:36.512" v="64" actId="1076"/>
          <ac:picMkLst>
            <pc:docMk/>
            <pc:sldMk cId="4139881294" sldId="319"/>
            <ac:picMk id="7" creationId="{20BDC03A-33AF-19A7-3814-71171EDB92FF}"/>
          </ac:picMkLst>
        </pc:picChg>
        <pc:picChg chg="del">
          <ac:chgData name="Brittany Kelly" userId="S::bkelly@jlab.org::507b406b-7610-4b4f-a241-159c1fd9fa85" providerId="AD" clId="Web-{DE06D1CA-BA48-6EB4-80FA-87E89AE4B1DF}" dt="2023-01-26T12:31:01.900" v="50"/>
          <ac:picMkLst>
            <pc:docMk/>
            <pc:sldMk cId="4139881294" sldId="319"/>
            <ac:picMk id="8" creationId="{8339BDB8-7CCD-0D9C-24D2-25C9029860DE}"/>
          </ac:picMkLst>
        </pc:picChg>
      </pc:sldChg>
      <pc:sldChg chg="modSp">
        <pc:chgData name="Brittany Kelly" userId="S::bkelly@jlab.org::507b406b-7610-4b4f-a241-159c1fd9fa85" providerId="AD" clId="Web-{DE06D1CA-BA48-6EB4-80FA-87E89AE4B1DF}" dt="2023-01-26T14:12:03.459" v="356" actId="20577"/>
        <pc:sldMkLst>
          <pc:docMk/>
          <pc:sldMk cId="1981078023" sldId="322"/>
        </pc:sldMkLst>
        <pc:spChg chg="mod">
          <ac:chgData name="Brittany Kelly" userId="S::bkelly@jlab.org::507b406b-7610-4b4f-a241-159c1fd9fa85" providerId="AD" clId="Web-{DE06D1CA-BA48-6EB4-80FA-87E89AE4B1DF}" dt="2023-01-26T14:12:03.459" v="356" actId="20577"/>
          <ac:spMkLst>
            <pc:docMk/>
            <pc:sldMk cId="1981078023" sldId="322"/>
            <ac:spMk id="6" creationId="{63F33A40-60B9-4EA3-A3A4-0AAC6AF7A958}"/>
          </ac:spMkLst>
        </pc:spChg>
      </pc:sldChg>
      <pc:sldChg chg="modSp">
        <pc:chgData name="Brittany Kelly" userId="S::bkelly@jlab.org::507b406b-7610-4b4f-a241-159c1fd9fa85" providerId="AD" clId="Web-{DE06D1CA-BA48-6EB4-80FA-87E89AE4B1DF}" dt="2023-01-26T14:10:20.815" v="343" actId="1076"/>
        <pc:sldMkLst>
          <pc:docMk/>
          <pc:sldMk cId="1751733344" sldId="325"/>
        </pc:sldMkLst>
        <pc:spChg chg="mod">
          <ac:chgData name="Brittany Kelly" userId="S::bkelly@jlab.org::507b406b-7610-4b4f-a241-159c1fd9fa85" providerId="AD" clId="Web-{DE06D1CA-BA48-6EB4-80FA-87E89AE4B1DF}" dt="2023-01-26T14:10:20.815" v="343" actId="1076"/>
          <ac:spMkLst>
            <pc:docMk/>
            <pc:sldMk cId="1751733344" sldId="325"/>
            <ac:spMk id="6" creationId="{6A23C662-9395-4F99-A4DC-093C009FAA7F}"/>
          </ac:spMkLst>
        </pc:spChg>
      </pc:sldChg>
      <pc:sldChg chg="modSp">
        <pc:chgData name="Brittany Kelly" userId="S::bkelly@jlab.org::507b406b-7610-4b4f-a241-159c1fd9fa85" providerId="AD" clId="Web-{DE06D1CA-BA48-6EB4-80FA-87E89AE4B1DF}" dt="2023-01-26T14:11:25.614" v="347" actId="20577"/>
        <pc:sldMkLst>
          <pc:docMk/>
          <pc:sldMk cId="1193872948" sldId="326"/>
        </pc:sldMkLst>
        <pc:spChg chg="mod">
          <ac:chgData name="Brittany Kelly" userId="S::bkelly@jlab.org::507b406b-7610-4b4f-a241-159c1fd9fa85" providerId="AD" clId="Web-{DE06D1CA-BA48-6EB4-80FA-87E89AE4B1DF}" dt="2023-01-26T14:11:25.614" v="347" actId="20577"/>
          <ac:spMkLst>
            <pc:docMk/>
            <pc:sldMk cId="1193872948" sldId="326"/>
            <ac:spMk id="6" creationId="{6A23C662-9395-4F99-A4DC-093C009FAA7F}"/>
          </ac:spMkLst>
        </pc:spChg>
      </pc:sldChg>
      <pc:sldChg chg="addSp delSp modSp">
        <pc:chgData name="Brittany Kelly" userId="S::bkelly@jlab.org::507b406b-7610-4b4f-a241-159c1fd9fa85" providerId="AD" clId="Web-{DE06D1CA-BA48-6EB4-80FA-87E89AE4B1DF}" dt="2023-01-26T12:37:28.405" v="137" actId="1076"/>
        <pc:sldMkLst>
          <pc:docMk/>
          <pc:sldMk cId="1573658715" sldId="330"/>
        </pc:sldMkLst>
        <pc:spChg chg="add del mod">
          <ac:chgData name="Brittany Kelly" userId="S::bkelly@jlab.org::507b406b-7610-4b4f-a241-159c1fd9fa85" providerId="AD" clId="Web-{DE06D1CA-BA48-6EB4-80FA-87E89AE4B1DF}" dt="2023-01-26T12:35:28.638" v="77"/>
          <ac:spMkLst>
            <pc:docMk/>
            <pc:sldMk cId="1573658715" sldId="330"/>
            <ac:spMk id="4" creationId="{91337949-8B55-E0FF-53D6-32B1686E60D8}"/>
          </ac:spMkLst>
        </pc:spChg>
        <pc:spChg chg="add mod">
          <ac:chgData name="Brittany Kelly" userId="S::bkelly@jlab.org::507b406b-7610-4b4f-a241-159c1fd9fa85" providerId="AD" clId="Web-{DE06D1CA-BA48-6EB4-80FA-87E89AE4B1DF}" dt="2023-01-26T12:37:28.405" v="137" actId="1076"/>
          <ac:spMkLst>
            <pc:docMk/>
            <pc:sldMk cId="1573658715" sldId="330"/>
            <ac:spMk id="6" creationId="{78E22BFD-759F-CAD7-BF1C-98C3CFC3EE0B}"/>
          </ac:spMkLst>
        </pc:spChg>
        <pc:spChg chg="del mod">
          <ac:chgData name="Brittany Kelly" userId="S::bkelly@jlab.org::507b406b-7610-4b4f-a241-159c1fd9fa85" providerId="AD" clId="Web-{DE06D1CA-BA48-6EB4-80FA-87E89AE4B1DF}" dt="2023-01-26T12:35:24.685" v="76"/>
          <ac:spMkLst>
            <pc:docMk/>
            <pc:sldMk cId="1573658715" sldId="330"/>
            <ac:spMk id="8" creationId="{04C8A84E-795E-499C-8295-FDC06223B97B}"/>
          </ac:spMkLst>
        </pc:spChg>
      </pc:sldChg>
      <pc:sldChg chg="addSp delSp modSp">
        <pc:chgData name="Brittany Kelly" userId="S::bkelly@jlab.org::507b406b-7610-4b4f-a241-159c1fd9fa85" providerId="AD" clId="Web-{DE06D1CA-BA48-6EB4-80FA-87E89AE4B1DF}" dt="2023-01-26T12:42:06.081" v="250" actId="20577"/>
        <pc:sldMkLst>
          <pc:docMk/>
          <pc:sldMk cId="2693393128" sldId="332"/>
        </pc:sldMkLst>
        <pc:spChg chg="mod">
          <ac:chgData name="Brittany Kelly" userId="S::bkelly@jlab.org::507b406b-7610-4b4f-a241-159c1fd9fa85" providerId="AD" clId="Web-{DE06D1CA-BA48-6EB4-80FA-87E89AE4B1DF}" dt="2023-01-26T12:42:06.081" v="250" actId="20577"/>
          <ac:spMkLst>
            <pc:docMk/>
            <pc:sldMk cId="2693393128" sldId="332"/>
            <ac:spMk id="8" creationId="{04C8A84E-795E-499C-8295-FDC06223B97B}"/>
          </ac:spMkLst>
        </pc:spChg>
        <pc:picChg chg="add del">
          <ac:chgData name="Brittany Kelly" userId="S::bkelly@jlab.org::507b406b-7610-4b4f-a241-159c1fd9fa85" providerId="AD" clId="Web-{DE06D1CA-BA48-6EB4-80FA-87E89AE4B1DF}" dt="2023-01-26T12:38:03.062" v="141"/>
          <ac:picMkLst>
            <pc:docMk/>
            <pc:sldMk cId="2693393128" sldId="332"/>
            <ac:picMk id="3" creationId="{C6E6898E-EDF2-4BFB-A309-10FBB2B9FE2B}"/>
          </ac:picMkLst>
        </pc:picChg>
        <pc:picChg chg="add del">
          <ac:chgData name="Brittany Kelly" userId="S::bkelly@jlab.org::507b406b-7610-4b4f-a241-159c1fd9fa85" providerId="AD" clId="Web-{DE06D1CA-BA48-6EB4-80FA-87E89AE4B1DF}" dt="2023-01-26T12:38:02.281" v="140"/>
          <ac:picMkLst>
            <pc:docMk/>
            <pc:sldMk cId="2693393128" sldId="332"/>
            <ac:picMk id="6" creationId="{78E8E565-F3C0-487B-AC20-941CD8FB510B}"/>
          </ac:picMkLst>
        </pc:picChg>
      </pc:sldChg>
      <pc:sldChg chg="modSp">
        <pc:chgData name="Brittany Kelly" userId="S::bkelly@jlab.org::507b406b-7610-4b4f-a241-159c1fd9fa85" providerId="AD" clId="Web-{DE06D1CA-BA48-6EB4-80FA-87E89AE4B1DF}" dt="2023-01-25T22:09:38.212" v="47" actId="20577"/>
        <pc:sldMkLst>
          <pc:docMk/>
          <pc:sldMk cId="3417876112" sldId="338"/>
        </pc:sldMkLst>
        <pc:spChg chg="mod">
          <ac:chgData name="Brittany Kelly" userId="S::bkelly@jlab.org::507b406b-7610-4b4f-a241-159c1fd9fa85" providerId="AD" clId="Web-{DE06D1CA-BA48-6EB4-80FA-87E89AE4B1DF}" dt="2023-01-25T22:09:38.212" v="47" actId="20577"/>
          <ac:spMkLst>
            <pc:docMk/>
            <pc:sldMk cId="3417876112" sldId="338"/>
            <ac:spMk id="3" creationId="{00000000-0000-0000-0000-000000000000}"/>
          </ac:spMkLst>
        </pc:spChg>
      </pc:sldChg>
      <pc:sldChg chg="modSp">
        <pc:chgData name="Brittany Kelly" userId="S::bkelly@jlab.org::507b406b-7610-4b4f-a241-159c1fd9fa85" providerId="AD" clId="Web-{DE06D1CA-BA48-6EB4-80FA-87E89AE4B1DF}" dt="2023-01-26T13:53:23.523" v="340" actId="20577"/>
        <pc:sldMkLst>
          <pc:docMk/>
          <pc:sldMk cId="1421105677" sldId="339"/>
        </pc:sldMkLst>
        <pc:spChg chg="mod">
          <ac:chgData name="Brittany Kelly" userId="S::bkelly@jlab.org::507b406b-7610-4b4f-a241-159c1fd9fa85" providerId="AD" clId="Web-{DE06D1CA-BA48-6EB4-80FA-87E89AE4B1DF}" dt="2023-01-26T13:53:23.523" v="340" actId="20577"/>
          <ac:spMkLst>
            <pc:docMk/>
            <pc:sldMk cId="1421105677" sldId="339"/>
            <ac:spMk id="3" creationId="{00000000-0000-0000-0000-000000000000}"/>
          </ac:spMkLst>
        </pc:spChg>
      </pc:sldChg>
      <pc:sldChg chg="modSp">
        <pc:chgData name="Brittany Kelly" userId="S::bkelly@jlab.org::507b406b-7610-4b4f-a241-159c1fd9fa85" providerId="AD" clId="Web-{DE06D1CA-BA48-6EB4-80FA-87E89AE4B1DF}" dt="2023-01-26T14:09:42.299" v="342" actId="20577"/>
        <pc:sldMkLst>
          <pc:docMk/>
          <pc:sldMk cId="1789304866" sldId="342"/>
        </pc:sldMkLst>
        <pc:spChg chg="mod">
          <ac:chgData name="Brittany Kelly" userId="S::bkelly@jlab.org::507b406b-7610-4b4f-a241-159c1fd9fa85" providerId="AD" clId="Web-{DE06D1CA-BA48-6EB4-80FA-87E89AE4B1DF}" dt="2023-01-26T14:09:42.299" v="342" actId="20577"/>
          <ac:spMkLst>
            <pc:docMk/>
            <pc:sldMk cId="1789304866" sldId="342"/>
            <ac:spMk id="3" creationId="{00000000-0000-0000-0000-000000000000}"/>
          </ac:spMkLst>
        </pc:spChg>
        <pc:spChg chg="mod">
          <ac:chgData name="Brittany Kelly" userId="S::bkelly@jlab.org::507b406b-7610-4b4f-a241-159c1fd9fa85" providerId="AD" clId="Web-{DE06D1CA-BA48-6EB4-80FA-87E89AE4B1DF}" dt="2023-01-26T12:49:28.711" v="315" actId="20577"/>
          <ac:spMkLst>
            <pc:docMk/>
            <pc:sldMk cId="1789304866" sldId="342"/>
            <ac:spMk id="6" creationId="{0B4D21AE-DEE7-4104-B95E-B4D06178FF2C}"/>
          </ac:spMkLst>
        </pc:spChg>
      </pc:sldChg>
      <pc:sldChg chg="modSp">
        <pc:chgData name="Brittany Kelly" userId="S::bkelly@jlab.org::507b406b-7610-4b4f-a241-159c1fd9fa85" providerId="AD" clId="Web-{DE06D1CA-BA48-6EB4-80FA-87E89AE4B1DF}" dt="2023-01-26T12:49:13.039" v="313" actId="20577"/>
        <pc:sldMkLst>
          <pc:docMk/>
          <pc:sldMk cId="1576862700" sldId="343"/>
        </pc:sldMkLst>
        <pc:spChg chg="mod">
          <ac:chgData name="Brittany Kelly" userId="S::bkelly@jlab.org::507b406b-7610-4b4f-a241-159c1fd9fa85" providerId="AD" clId="Web-{DE06D1CA-BA48-6EB4-80FA-87E89AE4B1DF}" dt="2023-01-26T12:49:13.039" v="313" actId="20577"/>
          <ac:spMkLst>
            <pc:docMk/>
            <pc:sldMk cId="1576862700" sldId="343"/>
            <ac:spMk id="3" creationId="{53EAC88C-90B6-BC17-2998-5CB7724EBAD4}"/>
          </ac:spMkLst>
        </pc:spChg>
      </pc:sldChg>
      <pc:sldChg chg="modSp">
        <pc:chgData name="Brittany Kelly" userId="S::bkelly@jlab.org::507b406b-7610-4b4f-a241-159c1fd9fa85" providerId="AD" clId="Web-{DE06D1CA-BA48-6EB4-80FA-87E89AE4B1DF}" dt="2023-01-26T14:11:35.145" v="348" actId="20577"/>
        <pc:sldMkLst>
          <pc:docMk/>
          <pc:sldMk cId="4091594876" sldId="348"/>
        </pc:sldMkLst>
        <pc:spChg chg="mod">
          <ac:chgData name="Brittany Kelly" userId="S::bkelly@jlab.org::507b406b-7610-4b4f-a241-159c1fd9fa85" providerId="AD" clId="Web-{DE06D1CA-BA48-6EB4-80FA-87E89AE4B1DF}" dt="2023-01-26T14:11:35.145" v="348" actId="20577"/>
          <ac:spMkLst>
            <pc:docMk/>
            <pc:sldMk cId="4091594876" sldId="348"/>
            <ac:spMk id="6" creationId="{6A23C662-9395-4F99-A4DC-093C009FAA7F}"/>
          </ac:spMkLst>
        </pc:spChg>
      </pc:sldChg>
      <pc:sldChg chg="modSp">
        <pc:chgData name="Brittany Kelly" userId="S::bkelly@jlab.org::507b406b-7610-4b4f-a241-159c1fd9fa85" providerId="AD" clId="Web-{DE06D1CA-BA48-6EB4-80FA-87E89AE4B1DF}" dt="2023-01-26T14:11:50.755" v="353" actId="20577"/>
        <pc:sldMkLst>
          <pc:docMk/>
          <pc:sldMk cId="3017920655" sldId="349"/>
        </pc:sldMkLst>
        <pc:spChg chg="mod">
          <ac:chgData name="Brittany Kelly" userId="S::bkelly@jlab.org::507b406b-7610-4b4f-a241-159c1fd9fa85" providerId="AD" clId="Web-{DE06D1CA-BA48-6EB4-80FA-87E89AE4B1DF}" dt="2023-01-26T14:11:50.755" v="353" actId="20577"/>
          <ac:spMkLst>
            <pc:docMk/>
            <pc:sldMk cId="3017920655" sldId="349"/>
            <ac:spMk id="3" creationId="{13899188-6094-472D-8BEE-5F094C73D957}"/>
          </ac:spMkLst>
        </pc:spChg>
      </pc:sldChg>
      <pc:sldChg chg="modSp">
        <pc:chgData name="Brittany Kelly" userId="S::bkelly@jlab.org::507b406b-7610-4b4f-a241-159c1fd9fa85" providerId="AD" clId="Web-{DE06D1CA-BA48-6EB4-80FA-87E89AE4B1DF}" dt="2023-01-25T22:08:59.227" v="46" actId="1076"/>
        <pc:sldMkLst>
          <pc:docMk/>
          <pc:sldMk cId="27748285" sldId="350"/>
        </pc:sldMkLst>
        <pc:spChg chg="mod">
          <ac:chgData name="Brittany Kelly" userId="S::bkelly@jlab.org::507b406b-7610-4b4f-a241-159c1fd9fa85" providerId="AD" clId="Web-{DE06D1CA-BA48-6EB4-80FA-87E89AE4B1DF}" dt="2023-01-25T22:08:31.414" v="37" actId="1076"/>
          <ac:spMkLst>
            <pc:docMk/>
            <pc:sldMk cId="27748285" sldId="350"/>
            <ac:spMk id="2" creationId="{AEBD080C-D7A4-4FA0-0CA2-DEB2CA3263F7}"/>
          </ac:spMkLst>
        </pc:spChg>
        <pc:picChg chg="mod">
          <ac:chgData name="Brittany Kelly" userId="S::bkelly@jlab.org::507b406b-7610-4b4f-a241-159c1fd9fa85" providerId="AD" clId="Web-{DE06D1CA-BA48-6EB4-80FA-87E89AE4B1DF}" dt="2023-01-25T22:08:59.227" v="46" actId="1076"/>
          <ac:picMkLst>
            <pc:docMk/>
            <pc:sldMk cId="27748285" sldId="350"/>
            <ac:picMk id="6" creationId="{8287EFBB-8142-D096-D7CE-75996338F914}"/>
          </ac:picMkLst>
        </pc:picChg>
      </pc:sldChg>
      <pc:sldChg chg="new del">
        <pc:chgData name="Brittany Kelly" userId="S::bkelly@jlab.org::507b406b-7610-4b4f-a241-159c1fd9fa85" providerId="AD" clId="Web-{DE06D1CA-BA48-6EB4-80FA-87E89AE4B1DF}" dt="2023-01-25T22:12:14.949" v="49"/>
        <pc:sldMkLst>
          <pc:docMk/>
          <pc:sldMk cId="94702085" sldId="351"/>
        </pc:sldMkLst>
      </pc:sldChg>
      <pc:sldChg chg="addSp delSp modSp add replId">
        <pc:chgData name="Brittany Kelly" userId="S::bkelly@jlab.org::507b406b-7610-4b4f-a241-159c1fd9fa85" providerId="AD" clId="Web-{DE06D1CA-BA48-6EB4-80FA-87E89AE4B1DF}" dt="2023-01-26T12:41:17.143" v="232" actId="1076"/>
        <pc:sldMkLst>
          <pc:docMk/>
          <pc:sldMk cId="1621541721" sldId="351"/>
        </pc:sldMkLst>
        <pc:spChg chg="mod">
          <ac:chgData name="Brittany Kelly" userId="S::bkelly@jlab.org::507b406b-7610-4b4f-a241-159c1fd9fa85" providerId="AD" clId="Web-{DE06D1CA-BA48-6EB4-80FA-87E89AE4B1DF}" dt="2023-01-26T12:38:31.250" v="168" actId="20577"/>
          <ac:spMkLst>
            <pc:docMk/>
            <pc:sldMk cId="1621541721" sldId="351"/>
            <ac:spMk id="2" creationId="{B492880D-BEDB-491C-BE00-51CF2D95A0B0}"/>
          </ac:spMkLst>
        </pc:spChg>
        <pc:spChg chg="del">
          <ac:chgData name="Brittany Kelly" userId="S::bkelly@jlab.org::507b406b-7610-4b4f-a241-159c1fd9fa85" providerId="AD" clId="Web-{DE06D1CA-BA48-6EB4-80FA-87E89AE4B1DF}" dt="2023-01-26T12:40:37.626" v="222"/>
          <ac:spMkLst>
            <pc:docMk/>
            <pc:sldMk cId="1621541721" sldId="351"/>
            <ac:spMk id="6" creationId="{C14FC454-98DD-4699-9848-92FF19F1018A}"/>
          </ac:spMkLst>
        </pc:spChg>
        <pc:spChg chg="mod">
          <ac:chgData name="Brittany Kelly" userId="S::bkelly@jlab.org::507b406b-7610-4b4f-a241-159c1fd9fa85" providerId="AD" clId="Web-{DE06D1CA-BA48-6EB4-80FA-87E89AE4B1DF}" dt="2023-01-26T12:40:34.501" v="220" actId="20577"/>
          <ac:spMkLst>
            <pc:docMk/>
            <pc:sldMk cId="1621541721" sldId="351"/>
            <ac:spMk id="8" creationId="{04C8A84E-795E-499C-8295-FDC06223B97B}"/>
          </ac:spMkLst>
        </pc:spChg>
        <pc:picChg chg="del">
          <ac:chgData name="Brittany Kelly" userId="S::bkelly@jlab.org::507b406b-7610-4b4f-a241-159c1fd9fa85" providerId="AD" clId="Web-{DE06D1CA-BA48-6EB4-80FA-87E89AE4B1DF}" dt="2023-01-26T12:40:35.267" v="221"/>
          <ac:picMkLst>
            <pc:docMk/>
            <pc:sldMk cId="1621541721" sldId="351"/>
            <ac:picMk id="3" creationId="{A490DCFA-AECE-4E24-AA55-98E05B19F426}"/>
          </ac:picMkLst>
        </pc:picChg>
        <pc:picChg chg="add mod">
          <ac:chgData name="Brittany Kelly" userId="S::bkelly@jlab.org::507b406b-7610-4b4f-a241-159c1fd9fa85" providerId="AD" clId="Web-{DE06D1CA-BA48-6EB4-80FA-87E89AE4B1DF}" dt="2023-01-26T12:41:10.893" v="230" actId="1076"/>
          <ac:picMkLst>
            <pc:docMk/>
            <pc:sldMk cId="1621541721" sldId="351"/>
            <ac:picMk id="4" creationId="{D08F49EA-1CF9-A588-6DEF-C0F27211A930}"/>
          </ac:picMkLst>
        </pc:picChg>
        <pc:picChg chg="add mod">
          <ac:chgData name="Brittany Kelly" userId="S::bkelly@jlab.org::507b406b-7610-4b4f-a241-159c1fd9fa85" providerId="AD" clId="Web-{DE06D1CA-BA48-6EB4-80FA-87E89AE4B1DF}" dt="2023-01-26T12:41:17.143" v="232" actId="1076"/>
          <ac:picMkLst>
            <pc:docMk/>
            <pc:sldMk cId="1621541721" sldId="351"/>
            <ac:picMk id="7" creationId="{1AA9CD85-35F0-F867-AF7C-10BDCD8A6D5F}"/>
          </ac:picMkLst>
        </pc:picChg>
      </pc:sldChg>
      <pc:sldChg chg="delSp modSp">
        <pc:chgData name="Brittany Kelly" userId="S::bkelly@jlab.org::507b406b-7610-4b4f-a241-159c1fd9fa85" providerId="AD" clId="Web-{DE06D1CA-BA48-6EB4-80FA-87E89AE4B1DF}" dt="2023-01-26T13:52:06.708" v="338" actId="20577"/>
        <pc:sldMkLst>
          <pc:docMk/>
          <pc:sldMk cId="644066201" sldId="352"/>
        </pc:sldMkLst>
        <pc:spChg chg="mod">
          <ac:chgData name="Brittany Kelly" userId="S::bkelly@jlab.org::507b406b-7610-4b4f-a241-159c1fd9fa85" providerId="AD" clId="Web-{DE06D1CA-BA48-6EB4-80FA-87E89AE4B1DF}" dt="2023-01-26T13:50:28.925" v="331" actId="20577"/>
          <ac:spMkLst>
            <pc:docMk/>
            <pc:sldMk cId="644066201" sldId="352"/>
            <ac:spMk id="2" creationId="{EE505460-9BD2-2D08-E21C-E45643262DF3}"/>
          </ac:spMkLst>
        </pc:spChg>
        <pc:spChg chg="mod">
          <ac:chgData name="Brittany Kelly" userId="S::bkelly@jlab.org::507b406b-7610-4b4f-a241-159c1fd9fa85" providerId="AD" clId="Web-{DE06D1CA-BA48-6EB4-80FA-87E89AE4B1DF}" dt="2023-01-26T13:52:06.708" v="338" actId="20577"/>
          <ac:spMkLst>
            <pc:docMk/>
            <pc:sldMk cId="644066201" sldId="352"/>
            <ac:spMk id="3" creationId="{2FA0CBA4-91B8-46E2-53B0-86FE32489135}"/>
          </ac:spMkLst>
        </pc:spChg>
        <pc:spChg chg="del mod">
          <ac:chgData name="Brittany Kelly" userId="S::bkelly@jlab.org::507b406b-7610-4b4f-a241-159c1fd9fa85" providerId="AD" clId="Web-{DE06D1CA-BA48-6EB4-80FA-87E89AE4B1DF}" dt="2023-01-26T13:49:51.314" v="317"/>
          <ac:spMkLst>
            <pc:docMk/>
            <pc:sldMk cId="644066201" sldId="352"/>
            <ac:spMk id="4" creationId="{AE92128E-1B85-CBA5-B3C7-49E5FE48EE6E}"/>
          </ac:spMkLst>
        </pc:spChg>
      </pc:sldChg>
    </pc:docChg>
  </pc:docChgLst>
  <pc:docChgLst>
    <pc:chgData name="Steven Hoey" userId="S::hoey@jlab.org::0590ed37-213b-470c-8e78-95ee0585f88b" providerId="AD" clId="Web-{8D8259BC-0CC2-9DF5-E0A6-083CF2AF695D}"/>
    <pc:docChg chg="delSld modSld">
      <pc:chgData name="Steven Hoey" userId="S::hoey@jlab.org::0590ed37-213b-470c-8e78-95ee0585f88b" providerId="AD" clId="Web-{8D8259BC-0CC2-9DF5-E0A6-083CF2AF695D}" dt="2023-01-25T18:15:53.651" v="100" actId="20577"/>
      <pc:docMkLst>
        <pc:docMk/>
      </pc:docMkLst>
      <pc:sldChg chg="modSp">
        <pc:chgData name="Steven Hoey" userId="S::hoey@jlab.org::0590ed37-213b-470c-8e78-95ee0585f88b" providerId="AD" clId="Web-{8D8259BC-0CC2-9DF5-E0A6-083CF2AF695D}" dt="2023-01-25T18:15:13.838" v="90" actId="20577"/>
        <pc:sldMkLst>
          <pc:docMk/>
          <pc:sldMk cId="5797285" sldId="308"/>
        </pc:sldMkLst>
        <pc:spChg chg="mod">
          <ac:chgData name="Steven Hoey" userId="S::hoey@jlab.org::0590ed37-213b-470c-8e78-95ee0585f88b" providerId="AD" clId="Web-{8D8259BC-0CC2-9DF5-E0A6-083CF2AF695D}" dt="2023-01-25T18:12:43.759" v="33" actId="20577"/>
          <ac:spMkLst>
            <pc:docMk/>
            <pc:sldMk cId="5797285" sldId="308"/>
            <ac:spMk id="2" creationId="{00000000-0000-0000-0000-000000000000}"/>
          </ac:spMkLst>
        </pc:spChg>
        <pc:spChg chg="mod">
          <ac:chgData name="Steven Hoey" userId="S::hoey@jlab.org::0590ed37-213b-470c-8e78-95ee0585f88b" providerId="AD" clId="Web-{8D8259BC-0CC2-9DF5-E0A6-083CF2AF695D}" dt="2023-01-25T18:15:13.838" v="90" actId="20577"/>
          <ac:spMkLst>
            <pc:docMk/>
            <pc:sldMk cId="5797285" sldId="308"/>
            <ac:spMk id="3" creationId="{00000000-0000-0000-0000-000000000000}"/>
          </ac:spMkLst>
        </pc:spChg>
      </pc:sldChg>
      <pc:sldChg chg="modSp">
        <pc:chgData name="Steven Hoey" userId="S::hoey@jlab.org::0590ed37-213b-470c-8e78-95ee0585f88b" providerId="AD" clId="Web-{8D8259BC-0CC2-9DF5-E0A6-083CF2AF695D}" dt="2023-01-25T18:12:58.978" v="35" actId="20577"/>
        <pc:sldMkLst>
          <pc:docMk/>
          <pc:sldMk cId="4147308102" sldId="337"/>
        </pc:sldMkLst>
        <pc:spChg chg="mod">
          <ac:chgData name="Steven Hoey" userId="S::hoey@jlab.org::0590ed37-213b-470c-8e78-95ee0585f88b" providerId="AD" clId="Web-{8D8259BC-0CC2-9DF5-E0A6-083CF2AF695D}" dt="2023-01-25T18:12:58.978" v="35" actId="20577"/>
          <ac:spMkLst>
            <pc:docMk/>
            <pc:sldMk cId="4147308102" sldId="337"/>
            <ac:spMk id="2" creationId="{00000000-0000-0000-0000-000000000000}"/>
          </ac:spMkLst>
        </pc:spChg>
      </pc:sldChg>
      <pc:sldChg chg="modSp">
        <pc:chgData name="Steven Hoey" userId="S::hoey@jlab.org::0590ed37-213b-470c-8e78-95ee0585f88b" providerId="AD" clId="Web-{8D8259BC-0CC2-9DF5-E0A6-083CF2AF695D}" dt="2023-01-25T18:13:11.337" v="37" actId="20577"/>
        <pc:sldMkLst>
          <pc:docMk/>
          <pc:sldMk cId="3417876112" sldId="338"/>
        </pc:sldMkLst>
        <pc:spChg chg="mod">
          <ac:chgData name="Steven Hoey" userId="S::hoey@jlab.org::0590ed37-213b-470c-8e78-95ee0585f88b" providerId="AD" clId="Web-{8D8259BC-0CC2-9DF5-E0A6-083CF2AF695D}" dt="2023-01-25T18:13:11.337" v="37" actId="20577"/>
          <ac:spMkLst>
            <pc:docMk/>
            <pc:sldMk cId="3417876112" sldId="338"/>
            <ac:spMk id="2" creationId="{00000000-0000-0000-0000-000000000000}"/>
          </ac:spMkLst>
        </pc:spChg>
      </pc:sldChg>
      <pc:sldChg chg="modSp">
        <pc:chgData name="Steven Hoey" userId="S::hoey@jlab.org::0590ed37-213b-470c-8e78-95ee0585f88b" providerId="AD" clId="Web-{8D8259BC-0CC2-9DF5-E0A6-083CF2AF695D}" dt="2023-01-25T18:15:53.651" v="100" actId="20577"/>
        <pc:sldMkLst>
          <pc:docMk/>
          <pc:sldMk cId="1421105677" sldId="339"/>
        </pc:sldMkLst>
        <pc:spChg chg="mod">
          <ac:chgData name="Steven Hoey" userId="S::hoey@jlab.org::0590ed37-213b-470c-8e78-95ee0585f88b" providerId="AD" clId="Web-{8D8259BC-0CC2-9DF5-E0A6-083CF2AF695D}" dt="2023-01-25T18:13:27.197" v="40" actId="14100"/>
          <ac:spMkLst>
            <pc:docMk/>
            <pc:sldMk cId="1421105677" sldId="339"/>
            <ac:spMk id="2" creationId="{00000000-0000-0000-0000-000000000000}"/>
          </ac:spMkLst>
        </pc:spChg>
        <pc:spChg chg="mod">
          <ac:chgData name="Steven Hoey" userId="S::hoey@jlab.org::0590ed37-213b-470c-8e78-95ee0585f88b" providerId="AD" clId="Web-{8D8259BC-0CC2-9DF5-E0A6-083CF2AF695D}" dt="2023-01-25T18:15:53.651" v="100" actId="20577"/>
          <ac:spMkLst>
            <pc:docMk/>
            <pc:sldMk cId="1421105677" sldId="339"/>
            <ac:spMk id="3" creationId="{00000000-0000-0000-0000-000000000000}"/>
          </ac:spMkLst>
        </pc:spChg>
      </pc:sldChg>
      <pc:sldChg chg="del">
        <pc:chgData name="Steven Hoey" userId="S::hoey@jlab.org::0590ed37-213b-470c-8e78-95ee0585f88b" providerId="AD" clId="Web-{8D8259BC-0CC2-9DF5-E0A6-083CF2AF695D}" dt="2023-01-25T18:13:33.900" v="41"/>
        <pc:sldMkLst>
          <pc:docMk/>
          <pc:sldMk cId="3447950154" sldId="340"/>
        </pc:sldMkLst>
      </pc:sldChg>
      <pc:sldChg chg="modSp">
        <pc:chgData name="Steven Hoey" userId="S::hoey@jlab.org::0590ed37-213b-470c-8e78-95ee0585f88b" providerId="AD" clId="Web-{8D8259BC-0CC2-9DF5-E0A6-083CF2AF695D}" dt="2023-01-25T18:12:19.946" v="19" actId="20577"/>
        <pc:sldMkLst>
          <pc:docMk/>
          <pc:sldMk cId="1844544141" sldId="344"/>
        </pc:sldMkLst>
        <pc:spChg chg="mod">
          <ac:chgData name="Steven Hoey" userId="S::hoey@jlab.org::0590ed37-213b-470c-8e78-95ee0585f88b" providerId="AD" clId="Web-{8D8259BC-0CC2-9DF5-E0A6-083CF2AF695D}" dt="2023-01-25T18:12:19.946" v="19" actId="20577"/>
          <ac:spMkLst>
            <pc:docMk/>
            <pc:sldMk cId="1844544141" sldId="344"/>
            <ac:spMk id="2" creationId="{00000000-0000-0000-0000-000000000000}"/>
          </ac:spMkLst>
        </pc:spChg>
      </pc:sldChg>
    </pc:docChg>
  </pc:docChgLst>
  <pc:docChgLst>
    <pc:chgData name="Brittany Kelly" userId="S::bkelly@jlab.org::507b406b-7610-4b4f-a241-159c1fd9fa85" providerId="AD" clId="Web-{94EC9505-B3A5-83EA-C827-C0CB6A735C26}"/>
    <pc:docChg chg="modSld">
      <pc:chgData name="Brittany Kelly" userId="S::bkelly@jlab.org::507b406b-7610-4b4f-a241-159c1fd9fa85" providerId="AD" clId="Web-{94EC9505-B3A5-83EA-C827-C0CB6A735C26}" dt="2023-01-25T18:05:06.048" v="11" actId="20577"/>
      <pc:docMkLst>
        <pc:docMk/>
      </pc:docMkLst>
      <pc:sldChg chg="modSp">
        <pc:chgData name="Brittany Kelly" userId="S::bkelly@jlab.org::507b406b-7610-4b4f-a241-159c1fd9fa85" providerId="AD" clId="Web-{94EC9505-B3A5-83EA-C827-C0CB6A735C26}" dt="2023-01-25T18:02:58.593" v="1" actId="20577"/>
        <pc:sldMkLst>
          <pc:docMk/>
          <pc:sldMk cId="5797285" sldId="308"/>
        </pc:sldMkLst>
        <pc:spChg chg="mod">
          <ac:chgData name="Brittany Kelly" userId="S::bkelly@jlab.org::507b406b-7610-4b4f-a241-159c1fd9fa85" providerId="AD" clId="Web-{94EC9505-B3A5-83EA-C827-C0CB6A735C26}" dt="2023-01-25T18:02:58.593" v="1" actId="20577"/>
          <ac:spMkLst>
            <pc:docMk/>
            <pc:sldMk cId="5797285" sldId="308"/>
            <ac:spMk id="3" creationId="{00000000-0000-0000-0000-000000000000}"/>
          </ac:spMkLst>
        </pc:spChg>
      </pc:sldChg>
      <pc:sldChg chg="modSp">
        <pc:chgData name="Brittany Kelly" userId="S::bkelly@jlab.org::507b406b-7610-4b4f-a241-159c1fd9fa85" providerId="AD" clId="Web-{94EC9505-B3A5-83EA-C827-C0CB6A735C26}" dt="2023-01-25T18:05:06.048" v="11" actId="20577"/>
        <pc:sldMkLst>
          <pc:docMk/>
          <pc:sldMk cId="1981078023" sldId="322"/>
        </pc:sldMkLst>
        <pc:spChg chg="mod">
          <ac:chgData name="Brittany Kelly" userId="S::bkelly@jlab.org::507b406b-7610-4b4f-a241-159c1fd9fa85" providerId="AD" clId="Web-{94EC9505-B3A5-83EA-C827-C0CB6A735C26}" dt="2023-01-25T18:05:06.048" v="11" actId="20577"/>
          <ac:spMkLst>
            <pc:docMk/>
            <pc:sldMk cId="1981078023" sldId="322"/>
            <ac:spMk id="3" creationId="{13899188-6094-472D-8BEE-5F094C73D957}"/>
          </ac:spMkLst>
        </pc:spChg>
        <pc:spChg chg="mod">
          <ac:chgData name="Brittany Kelly" userId="S::bkelly@jlab.org::507b406b-7610-4b4f-a241-159c1fd9fa85" providerId="AD" clId="Web-{94EC9505-B3A5-83EA-C827-C0CB6A735C26}" dt="2023-01-25T18:04:58.641" v="10" actId="20577"/>
          <ac:spMkLst>
            <pc:docMk/>
            <pc:sldMk cId="1981078023" sldId="322"/>
            <ac:spMk id="6" creationId="{63F33A40-60B9-4EA3-A3A4-0AAC6AF7A958}"/>
          </ac:spMkLst>
        </pc:spChg>
      </pc:sldChg>
      <pc:sldChg chg="modSp">
        <pc:chgData name="Brittany Kelly" userId="S::bkelly@jlab.org::507b406b-7610-4b4f-a241-159c1fd9fa85" providerId="AD" clId="Web-{94EC9505-B3A5-83EA-C827-C0CB6A735C26}" dt="2023-01-25T18:04:00.531" v="4" actId="1076"/>
        <pc:sldMkLst>
          <pc:docMk/>
          <pc:sldMk cId="2776345338" sldId="331"/>
        </pc:sldMkLst>
        <pc:picChg chg="mod">
          <ac:chgData name="Brittany Kelly" userId="S::bkelly@jlab.org::507b406b-7610-4b4f-a241-159c1fd9fa85" providerId="AD" clId="Web-{94EC9505-B3A5-83EA-C827-C0CB6A735C26}" dt="2023-01-25T18:04:00.531" v="4" actId="1076"/>
          <ac:picMkLst>
            <pc:docMk/>
            <pc:sldMk cId="2776345338" sldId="331"/>
            <ac:picMk id="3" creationId="{A490DCFA-AECE-4E24-AA55-98E05B19F426}"/>
          </ac:picMkLst>
        </pc:picChg>
      </pc:sldChg>
      <pc:sldChg chg="modSp">
        <pc:chgData name="Brittany Kelly" userId="S::bkelly@jlab.org::507b406b-7610-4b4f-a241-159c1fd9fa85" providerId="AD" clId="Web-{94EC9505-B3A5-83EA-C827-C0CB6A735C26}" dt="2023-01-25T18:04:11.953" v="5" actId="14100"/>
        <pc:sldMkLst>
          <pc:docMk/>
          <pc:sldMk cId="616249235" sldId="333"/>
        </pc:sldMkLst>
        <pc:picChg chg="mod">
          <ac:chgData name="Brittany Kelly" userId="S::bkelly@jlab.org::507b406b-7610-4b4f-a241-159c1fd9fa85" providerId="AD" clId="Web-{94EC9505-B3A5-83EA-C827-C0CB6A735C26}" dt="2023-01-25T18:04:11.953" v="5" actId="14100"/>
          <ac:picMkLst>
            <pc:docMk/>
            <pc:sldMk cId="616249235" sldId="333"/>
            <ac:picMk id="7" creationId="{E271A696-FBA6-4958-8DD6-CD48137E01E3}"/>
          </ac:picMkLst>
        </pc:picChg>
      </pc:sldChg>
    </pc:docChg>
  </pc:docChgLst>
  <pc:docChgLst>
    <pc:chgData name="Brittany Kelly" userId="S::bkelly@jlab.org::507b406b-7610-4b4f-a241-159c1fd9fa85" providerId="AD" clId="Web-{7D0C270D-2D71-DE77-621E-43ADF33D99E8}"/>
    <pc:docChg chg="modSld">
      <pc:chgData name="Brittany Kelly" userId="S::bkelly@jlab.org::507b406b-7610-4b4f-a241-159c1fd9fa85" providerId="AD" clId="Web-{7D0C270D-2D71-DE77-621E-43ADF33D99E8}" dt="2023-01-25T20:53:29.932" v="23" actId="20577"/>
      <pc:docMkLst>
        <pc:docMk/>
      </pc:docMkLst>
      <pc:sldChg chg="addSp delSp modSp">
        <pc:chgData name="Brittany Kelly" userId="S::bkelly@jlab.org::507b406b-7610-4b4f-a241-159c1fd9fa85" providerId="AD" clId="Web-{7D0C270D-2D71-DE77-621E-43ADF33D99E8}" dt="2023-01-25T20:53:29.932" v="23" actId="20577"/>
        <pc:sldMkLst>
          <pc:docMk/>
          <pc:sldMk cId="1576862700" sldId="343"/>
        </pc:sldMkLst>
        <pc:spChg chg="add mod">
          <ac:chgData name="Brittany Kelly" userId="S::bkelly@jlab.org::507b406b-7610-4b4f-a241-159c1fd9fa85" providerId="AD" clId="Web-{7D0C270D-2D71-DE77-621E-43ADF33D99E8}" dt="2023-01-25T20:53:29.932" v="23" actId="20577"/>
          <ac:spMkLst>
            <pc:docMk/>
            <pc:sldMk cId="1576862700" sldId="343"/>
            <ac:spMk id="3" creationId="{53EAC88C-90B6-BC17-2998-5CB7724EBAD4}"/>
          </ac:spMkLst>
        </pc:spChg>
        <pc:spChg chg="del">
          <ac:chgData name="Brittany Kelly" userId="S::bkelly@jlab.org::507b406b-7610-4b4f-a241-159c1fd9fa85" providerId="AD" clId="Web-{7D0C270D-2D71-DE77-621E-43ADF33D99E8}" dt="2023-01-25T20:51:44.134" v="0"/>
          <ac:spMkLst>
            <pc:docMk/>
            <pc:sldMk cId="1576862700" sldId="343"/>
            <ac:spMk id="7" creationId="{2B8B3FE5-DA9E-4EB0-5E07-FA380E5861A1}"/>
          </ac:spMkLst>
        </pc:spChg>
      </pc:sldChg>
    </pc:docChg>
  </pc:docChgLst>
  <pc:docChgLst>
    <pc:chgData name="Johnathon Huff" userId="S::jhuff@jlab.org::362adf04-2f62-43d4-9dfd-23ee681987ff" providerId="AD" clId="Web-{6033C096-6756-CFBB-9554-6F9022F3304F}"/>
    <pc:docChg chg="modSld">
      <pc:chgData name="Johnathon Huff" userId="S::jhuff@jlab.org::362adf04-2f62-43d4-9dfd-23ee681987ff" providerId="AD" clId="Web-{6033C096-6756-CFBB-9554-6F9022F3304F}" dt="2023-01-25T20:58:49.209" v="103" actId="20577"/>
      <pc:docMkLst>
        <pc:docMk/>
      </pc:docMkLst>
      <pc:sldChg chg="modSp">
        <pc:chgData name="Johnathon Huff" userId="S::jhuff@jlab.org::362adf04-2f62-43d4-9dfd-23ee681987ff" providerId="AD" clId="Web-{6033C096-6756-CFBB-9554-6F9022F3304F}" dt="2023-01-25T20:58:49.209" v="103" actId="20577"/>
        <pc:sldMkLst>
          <pc:docMk/>
          <pc:sldMk cId="795636561" sldId="345"/>
        </pc:sldMkLst>
        <pc:spChg chg="mod">
          <ac:chgData name="Johnathon Huff" userId="S::jhuff@jlab.org::362adf04-2f62-43d4-9dfd-23ee681987ff" providerId="AD" clId="Web-{6033C096-6756-CFBB-9554-6F9022F3304F}" dt="2023-01-25T20:58:49.209" v="103" actId="20577"/>
          <ac:spMkLst>
            <pc:docMk/>
            <pc:sldMk cId="795636561" sldId="345"/>
            <ac:spMk id="2" creationId="{B492880D-BEDB-491C-BE00-51CF2D95A0B0}"/>
          </ac:spMkLst>
        </pc:spChg>
        <pc:spChg chg="mod">
          <ac:chgData name="Johnathon Huff" userId="S::jhuff@jlab.org::362adf04-2f62-43d4-9dfd-23ee681987ff" providerId="AD" clId="Web-{6033C096-6756-CFBB-9554-6F9022F3304F}" dt="2023-01-25T20:46:48.297" v="30"/>
          <ac:spMkLst>
            <pc:docMk/>
            <pc:sldMk cId="795636561" sldId="345"/>
            <ac:spMk id="3" creationId="{0EEE2EE1-6A1F-C285-4F47-AD6B35C58140}"/>
          </ac:spMkLst>
        </pc:spChg>
        <pc:picChg chg="mod modCrop">
          <ac:chgData name="Johnathon Huff" userId="S::jhuff@jlab.org::362adf04-2f62-43d4-9dfd-23ee681987ff" providerId="AD" clId="Web-{6033C096-6756-CFBB-9554-6F9022F3304F}" dt="2023-01-25T20:47:10.359" v="33" actId="1076"/>
          <ac:picMkLst>
            <pc:docMk/>
            <pc:sldMk cId="795636561" sldId="345"/>
            <ac:picMk id="4" creationId="{0E8D90DF-ACD0-458B-B574-41C2FE9AEF5D}"/>
          </ac:picMkLst>
        </pc:picChg>
      </pc:sldChg>
      <pc:sldChg chg="modNotes">
        <pc:chgData name="Johnathon Huff" userId="S::jhuff@jlab.org::362adf04-2f62-43d4-9dfd-23ee681987ff" providerId="AD" clId="Web-{6033C096-6756-CFBB-9554-6F9022F3304F}" dt="2023-01-25T20:48:41.141" v="35"/>
        <pc:sldMkLst>
          <pc:docMk/>
          <pc:sldMk cId="1225624996" sldId="346"/>
        </pc:sldMkLst>
      </pc:sldChg>
    </pc:docChg>
  </pc:docChgLst>
  <pc:docChgLst>
    <pc:chgData name="Brittany Kelly" userId="507b406b-7610-4b4f-a241-159c1fd9fa85" providerId="ADAL" clId="{F330A9F9-590F-4155-915B-1A6B92256356}"/>
    <pc:docChg chg="custSel modSld">
      <pc:chgData name="Brittany Kelly" userId="507b406b-7610-4b4f-a241-159c1fd9fa85" providerId="ADAL" clId="{F330A9F9-590F-4155-915B-1A6B92256356}" dt="2023-01-26T16:43:30.159" v="249" actId="5793"/>
      <pc:docMkLst>
        <pc:docMk/>
      </pc:docMkLst>
      <pc:sldChg chg="modSp">
        <pc:chgData name="Brittany Kelly" userId="507b406b-7610-4b4f-a241-159c1fd9fa85" providerId="ADAL" clId="{F330A9F9-590F-4155-915B-1A6B92256356}" dt="2023-01-26T16:34:48.007" v="176" actId="207"/>
        <pc:sldMkLst>
          <pc:docMk/>
          <pc:sldMk cId="459193202" sldId="309"/>
        </pc:sldMkLst>
        <pc:spChg chg="mod">
          <ac:chgData name="Brittany Kelly" userId="507b406b-7610-4b4f-a241-159c1fd9fa85" providerId="ADAL" clId="{F330A9F9-590F-4155-915B-1A6B92256356}" dt="2023-01-26T16:34:39.350" v="173" actId="1076"/>
          <ac:spMkLst>
            <pc:docMk/>
            <pc:sldMk cId="459193202" sldId="309"/>
            <ac:spMk id="11" creationId="{CA20D1B1-3CB3-4FB1-B57B-8560901AFC71}"/>
          </ac:spMkLst>
        </pc:spChg>
        <pc:spChg chg="mod">
          <ac:chgData name="Brittany Kelly" userId="507b406b-7610-4b4f-a241-159c1fd9fa85" providerId="ADAL" clId="{F330A9F9-590F-4155-915B-1A6B92256356}" dt="2023-01-26T16:34:48.007" v="176" actId="207"/>
          <ac:spMkLst>
            <pc:docMk/>
            <pc:sldMk cId="459193202" sldId="309"/>
            <ac:spMk id="12" creationId="{666BC422-1028-48EF-87B1-AE484FB745FC}"/>
          </ac:spMkLst>
        </pc:spChg>
      </pc:sldChg>
      <pc:sldChg chg="modSp">
        <pc:chgData name="Brittany Kelly" userId="507b406b-7610-4b4f-a241-159c1fd9fa85" providerId="ADAL" clId="{F330A9F9-590F-4155-915B-1A6B92256356}" dt="2023-01-26T16:43:30.159" v="249" actId="5793"/>
        <pc:sldMkLst>
          <pc:docMk/>
          <pc:sldMk cId="1442282669" sldId="318"/>
        </pc:sldMkLst>
        <pc:spChg chg="mod">
          <ac:chgData name="Brittany Kelly" userId="507b406b-7610-4b4f-a241-159c1fd9fa85" providerId="ADAL" clId="{F330A9F9-590F-4155-915B-1A6B92256356}" dt="2023-01-26T16:43:30.159" v="249" actId="5793"/>
          <ac:spMkLst>
            <pc:docMk/>
            <pc:sldMk cId="1442282669" sldId="318"/>
            <ac:spMk id="3" creationId="{13899188-6094-472D-8BEE-5F094C73D957}"/>
          </ac:spMkLst>
        </pc:spChg>
      </pc:sldChg>
      <pc:sldChg chg="modSp">
        <pc:chgData name="Brittany Kelly" userId="507b406b-7610-4b4f-a241-159c1fd9fa85" providerId="ADAL" clId="{F330A9F9-590F-4155-915B-1A6B92256356}" dt="2023-01-25T21:48:31.897" v="86" actId="207"/>
        <pc:sldMkLst>
          <pc:docMk/>
          <pc:sldMk cId="2530028121" sldId="324"/>
        </pc:sldMkLst>
        <pc:spChg chg="mod">
          <ac:chgData name="Brittany Kelly" userId="507b406b-7610-4b4f-a241-159c1fd9fa85" providerId="ADAL" clId="{F330A9F9-590F-4155-915B-1A6B92256356}" dt="2023-01-25T21:48:31.897" v="86" actId="207"/>
          <ac:spMkLst>
            <pc:docMk/>
            <pc:sldMk cId="2530028121" sldId="324"/>
            <ac:spMk id="6" creationId="{6A23C662-9395-4F99-A4DC-093C009FAA7F}"/>
          </ac:spMkLst>
        </pc:spChg>
      </pc:sldChg>
      <pc:sldChg chg="modSp">
        <pc:chgData name="Brittany Kelly" userId="507b406b-7610-4b4f-a241-159c1fd9fa85" providerId="ADAL" clId="{F330A9F9-590F-4155-915B-1A6B92256356}" dt="2023-01-25T21:47:50.053" v="83" actId="207"/>
        <pc:sldMkLst>
          <pc:docMk/>
          <pc:sldMk cId="1751733344" sldId="325"/>
        </pc:sldMkLst>
        <pc:spChg chg="mod">
          <ac:chgData name="Brittany Kelly" userId="507b406b-7610-4b4f-a241-159c1fd9fa85" providerId="ADAL" clId="{F330A9F9-590F-4155-915B-1A6B92256356}" dt="2023-01-25T21:47:50.053" v="83" actId="207"/>
          <ac:spMkLst>
            <pc:docMk/>
            <pc:sldMk cId="1751733344" sldId="325"/>
            <ac:spMk id="6" creationId="{6A23C662-9395-4F99-A4DC-093C009FAA7F}"/>
          </ac:spMkLst>
        </pc:spChg>
      </pc:sldChg>
      <pc:sldChg chg="modSp">
        <pc:chgData name="Brittany Kelly" userId="507b406b-7610-4b4f-a241-159c1fd9fa85" providerId="ADAL" clId="{F330A9F9-590F-4155-915B-1A6B92256356}" dt="2023-01-25T21:48:56.975" v="103" actId="20577"/>
        <pc:sldMkLst>
          <pc:docMk/>
          <pc:sldMk cId="3933411128" sldId="328"/>
        </pc:sldMkLst>
        <pc:spChg chg="mod">
          <ac:chgData name="Brittany Kelly" userId="507b406b-7610-4b4f-a241-159c1fd9fa85" providerId="ADAL" clId="{F330A9F9-590F-4155-915B-1A6B92256356}" dt="2023-01-25T21:48:56.975" v="103" actId="20577"/>
          <ac:spMkLst>
            <pc:docMk/>
            <pc:sldMk cId="3933411128" sldId="328"/>
            <ac:spMk id="3" creationId="{13899188-6094-472D-8BEE-5F094C73D957}"/>
          </ac:spMkLst>
        </pc:spChg>
      </pc:sldChg>
      <pc:sldChg chg="modSp">
        <pc:chgData name="Brittany Kelly" userId="507b406b-7610-4b4f-a241-159c1fd9fa85" providerId="ADAL" clId="{F330A9F9-590F-4155-915B-1A6B92256356}" dt="2023-01-25T21:50:41.285" v="107" actId="20577"/>
        <pc:sldMkLst>
          <pc:docMk/>
          <pc:sldMk cId="2215127332" sldId="329"/>
        </pc:sldMkLst>
        <pc:spChg chg="mod">
          <ac:chgData name="Brittany Kelly" userId="507b406b-7610-4b4f-a241-159c1fd9fa85" providerId="ADAL" clId="{F330A9F9-590F-4155-915B-1A6B92256356}" dt="2023-01-25T21:50:41.285" v="107" actId="20577"/>
          <ac:spMkLst>
            <pc:docMk/>
            <pc:sldMk cId="2215127332" sldId="329"/>
            <ac:spMk id="6" creationId="{DF14B8E5-68F3-4F55-B75B-8BE6C1CBE01A}"/>
          </ac:spMkLst>
        </pc:spChg>
      </pc:sldChg>
      <pc:sldChg chg="modSp">
        <pc:chgData name="Brittany Kelly" userId="507b406b-7610-4b4f-a241-159c1fd9fa85" providerId="ADAL" clId="{F330A9F9-590F-4155-915B-1A6B92256356}" dt="2023-01-25T21:51:23.112" v="122" actId="20577"/>
        <pc:sldMkLst>
          <pc:docMk/>
          <pc:sldMk cId="317152084" sldId="334"/>
        </pc:sldMkLst>
        <pc:spChg chg="mod">
          <ac:chgData name="Brittany Kelly" userId="507b406b-7610-4b4f-a241-159c1fd9fa85" providerId="ADAL" clId="{F330A9F9-590F-4155-915B-1A6B92256356}" dt="2023-01-25T21:51:23.112" v="122" actId="20577"/>
          <ac:spMkLst>
            <pc:docMk/>
            <pc:sldMk cId="317152084" sldId="334"/>
            <ac:spMk id="2" creationId="{B492880D-BEDB-491C-BE00-51CF2D95A0B0}"/>
          </ac:spMkLst>
        </pc:spChg>
      </pc:sldChg>
      <pc:sldChg chg="modSp">
        <pc:chgData name="Brittany Kelly" userId="507b406b-7610-4b4f-a241-159c1fd9fa85" providerId="ADAL" clId="{F330A9F9-590F-4155-915B-1A6B92256356}" dt="2023-01-26T16:40:09.100" v="221" actId="20577"/>
        <pc:sldMkLst>
          <pc:docMk/>
          <pc:sldMk cId="4147308102" sldId="337"/>
        </pc:sldMkLst>
        <pc:spChg chg="mod">
          <ac:chgData name="Brittany Kelly" userId="507b406b-7610-4b4f-a241-159c1fd9fa85" providerId="ADAL" clId="{F330A9F9-590F-4155-915B-1A6B92256356}" dt="2023-01-25T21:46:53.749" v="64"/>
          <ac:spMkLst>
            <pc:docMk/>
            <pc:sldMk cId="4147308102" sldId="337"/>
            <ac:spMk id="2" creationId="{00000000-0000-0000-0000-000000000000}"/>
          </ac:spMkLst>
        </pc:spChg>
        <pc:spChg chg="mod">
          <ac:chgData name="Brittany Kelly" userId="507b406b-7610-4b4f-a241-159c1fd9fa85" providerId="ADAL" clId="{F330A9F9-590F-4155-915B-1A6B92256356}" dt="2023-01-26T16:40:09.100" v="221" actId="20577"/>
          <ac:spMkLst>
            <pc:docMk/>
            <pc:sldMk cId="4147308102" sldId="337"/>
            <ac:spMk id="3" creationId="{00000000-0000-0000-0000-000000000000}"/>
          </ac:spMkLst>
        </pc:spChg>
      </pc:sldChg>
      <pc:sldChg chg="modSp">
        <pc:chgData name="Brittany Kelly" userId="507b406b-7610-4b4f-a241-159c1fd9fa85" providerId="ADAL" clId="{F330A9F9-590F-4155-915B-1A6B92256356}" dt="2023-01-26T16:41:11.332" v="227" actId="20577"/>
        <pc:sldMkLst>
          <pc:docMk/>
          <pc:sldMk cId="3417876112" sldId="338"/>
        </pc:sldMkLst>
        <pc:spChg chg="mod">
          <ac:chgData name="Brittany Kelly" userId="507b406b-7610-4b4f-a241-159c1fd9fa85" providerId="ADAL" clId="{F330A9F9-590F-4155-915B-1A6B92256356}" dt="2023-01-25T21:47:06.318" v="67" actId="20577"/>
          <ac:spMkLst>
            <pc:docMk/>
            <pc:sldMk cId="3417876112" sldId="338"/>
            <ac:spMk id="2" creationId="{00000000-0000-0000-0000-000000000000}"/>
          </ac:spMkLst>
        </pc:spChg>
        <pc:spChg chg="mod">
          <ac:chgData name="Brittany Kelly" userId="507b406b-7610-4b4f-a241-159c1fd9fa85" providerId="ADAL" clId="{F330A9F9-590F-4155-915B-1A6B92256356}" dt="2023-01-26T16:41:11.332" v="227" actId="20577"/>
          <ac:spMkLst>
            <pc:docMk/>
            <pc:sldMk cId="3417876112" sldId="338"/>
            <ac:spMk id="3" creationId="{00000000-0000-0000-0000-000000000000}"/>
          </ac:spMkLst>
        </pc:spChg>
      </pc:sldChg>
      <pc:sldChg chg="modSp">
        <pc:chgData name="Brittany Kelly" userId="507b406b-7610-4b4f-a241-159c1fd9fa85" providerId="ADAL" clId="{F330A9F9-590F-4155-915B-1A6B92256356}" dt="2023-01-26T16:41:59.462" v="229" actId="20577"/>
        <pc:sldMkLst>
          <pc:docMk/>
          <pc:sldMk cId="1421105677" sldId="339"/>
        </pc:sldMkLst>
        <pc:spChg chg="mod">
          <ac:chgData name="Brittany Kelly" userId="507b406b-7610-4b4f-a241-159c1fd9fa85" providerId="ADAL" clId="{F330A9F9-590F-4155-915B-1A6B92256356}" dt="2023-01-26T16:41:59.462" v="229" actId="20577"/>
          <ac:spMkLst>
            <pc:docMk/>
            <pc:sldMk cId="1421105677" sldId="339"/>
            <ac:spMk id="3" creationId="{00000000-0000-0000-0000-000000000000}"/>
          </ac:spMkLst>
        </pc:spChg>
      </pc:sldChg>
      <pc:sldChg chg="modSp">
        <pc:chgData name="Brittany Kelly" userId="507b406b-7610-4b4f-a241-159c1fd9fa85" providerId="ADAL" clId="{F330A9F9-590F-4155-915B-1A6B92256356}" dt="2023-01-26T16:35:47.535" v="205" actId="20577"/>
        <pc:sldMkLst>
          <pc:docMk/>
          <pc:sldMk cId="1789304866" sldId="342"/>
        </pc:sldMkLst>
        <pc:spChg chg="mod">
          <ac:chgData name="Brittany Kelly" userId="507b406b-7610-4b4f-a241-159c1fd9fa85" providerId="ADAL" clId="{F330A9F9-590F-4155-915B-1A6B92256356}" dt="2023-01-26T16:35:47.535" v="205" actId="20577"/>
          <ac:spMkLst>
            <pc:docMk/>
            <pc:sldMk cId="1789304866" sldId="342"/>
            <ac:spMk id="3" creationId="{00000000-0000-0000-0000-000000000000}"/>
          </ac:spMkLst>
        </pc:spChg>
      </pc:sldChg>
      <pc:sldChg chg="addSp modSp">
        <pc:chgData name="Brittany Kelly" userId="507b406b-7610-4b4f-a241-159c1fd9fa85" providerId="ADAL" clId="{F330A9F9-590F-4155-915B-1A6B92256356}" dt="2023-01-25T21:45:41.360" v="19" actId="1076"/>
        <pc:sldMkLst>
          <pc:docMk/>
          <pc:sldMk cId="1844544141" sldId="344"/>
        </pc:sldMkLst>
        <pc:spChg chg="add mod">
          <ac:chgData name="Brittany Kelly" userId="507b406b-7610-4b4f-a241-159c1fd9fa85" providerId="ADAL" clId="{F330A9F9-590F-4155-915B-1A6B92256356}" dt="2023-01-25T21:45:41.360" v="19" actId="1076"/>
          <ac:spMkLst>
            <pc:docMk/>
            <pc:sldMk cId="1844544141" sldId="344"/>
            <ac:spMk id="4" creationId="{D1416B3D-F055-482F-AE20-FBB8518898B9}"/>
          </ac:spMkLst>
        </pc:spChg>
      </pc:sldChg>
      <pc:sldChg chg="modSp">
        <pc:chgData name="Brittany Kelly" userId="507b406b-7610-4b4f-a241-159c1fd9fa85" providerId="ADAL" clId="{F330A9F9-590F-4155-915B-1A6B92256356}" dt="2023-01-25T21:48:15.067" v="85" actId="20577"/>
        <pc:sldMkLst>
          <pc:docMk/>
          <pc:sldMk cId="795636561" sldId="345"/>
        </pc:sldMkLst>
        <pc:spChg chg="mod">
          <ac:chgData name="Brittany Kelly" userId="507b406b-7610-4b4f-a241-159c1fd9fa85" providerId="ADAL" clId="{F330A9F9-590F-4155-915B-1A6B92256356}" dt="2023-01-25T21:48:15.067" v="85" actId="20577"/>
          <ac:spMkLst>
            <pc:docMk/>
            <pc:sldMk cId="795636561" sldId="345"/>
            <ac:spMk id="2" creationId="{B492880D-BEDB-491C-BE00-51CF2D95A0B0}"/>
          </ac:spMkLst>
        </pc:spChg>
      </pc:sldChg>
      <pc:sldChg chg="modSp">
        <pc:chgData name="Brittany Kelly" userId="507b406b-7610-4b4f-a241-159c1fd9fa85" providerId="ADAL" clId="{F330A9F9-590F-4155-915B-1A6B92256356}" dt="2023-01-25T21:55:28.231" v="171" actId="20577"/>
        <pc:sldMkLst>
          <pc:docMk/>
          <pc:sldMk cId="3017920655" sldId="349"/>
        </pc:sldMkLst>
        <pc:spChg chg="mod">
          <ac:chgData name="Brittany Kelly" userId="507b406b-7610-4b4f-a241-159c1fd9fa85" providerId="ADAL" clId="{F330A9F9-590F-4155-915B-1A6B92256356}" dt="2023-01-25T21:55:28.231" v="171" actId="20577"/>
          <ac:spMkLst>
            <pc:docMk/>
            <pc:sldMk cId="3017920655" sldId="349"/>
            <ac:spMk id="3" creationId="{13899188-6094-472D-8BEE-5F094C73D957}"/>
          </ac:spMkLst>
        </pc:spChg>
      </pc:sldChg>
    </pc:docChg>
  </pc:docChgLst>
  <pc:docChgLst>
    <pc:chgData name="Steven Hoey" userId="S::hoey@jlab.org::0590ed37-213b-470c-8e78-95ee0585f88b" providerId="AD" clId="Web-{777C860D-37DE-A49A-A3D6-641E0402AB07}"/>
    <pc:docChg chg="addSld delSld modSld">
      <pc:chgData name="Steven Hoey" userId="S::hoey@jlab.org::0590ed37-213b-470c-8e78-95ee0585f88b" providerId="AD" clId="Web-{777C860D-37DE-A49A-A3D6-641E0402AB07}" dt="2023-01-26T13:23:48.600" v="294" actId="20577"/>
      <pc:docMkLst>
        <pc:docMk/>
      </pc:docMkLst>
      <pc:sldChg chg="modSp del">
        <pc:chgData name="Steven Hoey" userId="S::hoey@jlab.org::0590ed37-213b-470c-8e78-95ee0585f88b" providerId="AD" clId="Web-{777C860D-37DE-A49A-A3D6-641E0402AB07}" dt="2023-01-26T13:13:28.248" v="188"/>
        <pc:sldMkLst>
          <pc:docMk/>
          <pc:sldMk cId="5797285" sldId="308"/>
        </pc:sldMkLst>
        <pc:spChg chg="mod">
          <ac:chgData name="Steven Hoey" userId="S::hoey@jlab.org::0590ed37-213b-470c-8e78-95ee0585f88b" providerId="AD" clId="Web-{777C860D-37DE-A49A-A3D6-641E0402AB07}" dt="2023-01-26T13:12:31.607" v="168" actId="20577"/>
          <ac:spMkLst>
            <pc:docMk/>
            <pc:sldMk cId="5797285" sldId="308"/>
            <ac:spMk id="2" creationId="{00000000-0000-0000-0000-000000000000}"/>
          </ac:spMkLst>
        </pc:spChg>
        <pc:spChg chg="mod">
          <ac:chgData name="Steven Hoey" userId="S::hoey@jlab.org::0590ed37-213b-470c-8e78-95ee0585f88b" providerId="AD" clId="Web-{777C860D-37DE-A49A-A3D6-641E0402AB07}" dt="2023-01-26T13:13:02.389" v="173" actId="20577"/>
          <ac:spMkLst>
            <pc:docMk/>
            <pc:sldMk cId="5797285" sldId="308"/>
            <ac:spMk id="3" creationId="{00000000-0000-0000-0000-000000000000}"/>
          </ac:spMkLst>
        </pc:spChg>
      </pc:sldChg>
      <pc:sldChg chg="modSp">
        <pc:chgData name="Steven Hoey" userId="S::hoey@jlab.org::0590ed37-213b-470c-8e78-95ee0585f88b" providerId="AD" clId="Web-{777C860D-37DE-A49A-A3D6-641E0402AB07}" dt="2023-01-26T13:23:06.927" v="293" actId="20577"/>
        <pc:sldMkLst>
          <pc:docMk/>
          <pc:sldMk cId="1017392038" sldId="321"/>
        </pc:sldMkLst>
        <pc:spChg chg="mod">
          <ac:chgData name="Steven Hoey" userId="S::hoey@jlab.org::0590ed37-213b-470c-8e78-95ee0585f88b" providerId="AD" clId="Web-{777C860D-37DE-A49A-A3D6-641E0402AB07}" dt="2023-01-26T13:23:06.927" v="293" actId="20577"/>
          <ac:spMkLst>
            <pc:docMk/>
            <pc:sldMk cId="1017392038" sldId="321"/>
            <ac:spMk id="3" creationId="{13899188-6094-472D-8BEE-5F094C73D957}"/>
          </ac:spMkLst>
        </pc:spChg>
      </pc:sldChg>
      <pc:sldChg chg="modSp">
        <pc:chgData name="Steven Hoey" userId="S::hoey@jlab.org::0590ed37-213b-470c-8e78-95ee0585f88b" providerId="AD" clId="Web-{777C860D-37DE-A49A-A3D6-641E0402AB07}" dt="2023-01-26T13:13:35.748" v="197" actId="20577"/>
        <pc:sldMkLst>
          <pc:docMk/>
          <pc:sldMk cId="4147308102" sldId="337"/>
        </pc:sldMkLst>
        <pc:spChg chg="mod">
          <ac:chgData name="Steven Hoey" userId="S::hoey@jlab.org::0590ed37-213b-470c-8e78-95ee0585f88b" providerId="AD" clId="Web-{777C860D-37DE-A49A-A3D6-641E0402AB07}" dt="2023-01-26T13:13:35.748" v="197" actId="20577"/>
          <ac:spMkLst>
            <pc:docMk/>
            <pc:sldMk cId="4147308102" sldId="337"/>
            <ac:spMk id="2" creationId="{00000000-0000-0000-0000-000000000000}"/>
          </ac:spMkLst>
        </pc:spChg>
      </pc:sldChg>
      <pc:sldChg chg="modSp">
        <pc:chgData name="Steven Hoey" userId="S::hoey@jlab.org::0590ed37-213b-470c-8e78-95ee0585f88b" providerId="AD" clId="Web-{777C860D-37DE-A49A-A3D6-641E0402AB07}" dt="2023-01-26T13:13:41.702" v="205" actId="20577"/>
        <pc:sldMkLst>
          <pc:docMk/>
          <pc:sldMk cId="3417876112" sldId="338"/>
        </pc:sldMkLst>
        <pc:spChg chg="mod">
          <ac:chgData name="Steven Hoey" userId="S::hoey@jlab.org::0590ed37-213b-470c-8e78-95ee0585f88b" providerId="AD" clId="Web-{777C860D-37DE-A49A-A3D6-641E0402AB07}" dt="2023-01-26T13:13:41.702" v="205" actId="20577"/>
          <ac:spMkLst>
            <pc:docMk/>
            <pc:sldMk cId="3417876112" sldId="338"/>
            <ac:spMk id="2" creationId="{00000000-0000-0000-0000-000000000000}"/>
          </ac:spMkLst>
        </pc:spChg>
        <pc:spChg chg="mod">
          <ac:chgData name="Steven Hoey" userId="S::hoey@jlab.org::0590ed37-213b-470c-8e78-95ee0585f88b" providerId="AD" clId="Web-{777C860D-37DE-A49A-A3D6-641E0402AB07}" dt="2023-01-26T13:04:25.163" v="102" actId="20577"/>
          <ac:spMkLst>
            <pc:docMk/>
            <pc:sldMk cId="3417876112" sldId="338"/>
            <ac:spMk id="3" creationId="{00000000-0000-0000-0000-000000000000}"/>
          </ac:spMkLst>
        </pc:spChg>
      </pc:sldChg>
      <pc:sldChg chg="modSp">
        <pc:chgData name="Steven Hoey" userId="S::hoey@jlab.org::0590ed37-213b-470c-8e78-95ee0585f88b" providerId="AD" clId="Web-{777C860D-37DE-A49A-A3D6-641E0402AB07}" dt="2023-01-26T13:13:51.296" v="215" actId="20577"/>
        <pc:sldMkLst>
          <pc:docMk/>
          <pc:sldMk cId="1421105677" sldId="339"/>
        </pc:sldMkLst>
        <pc:spChg chg="mod">
          <ac:chgData name="Steven Hoey" userId="S::hoey@jlab.org::0590ed37-213b-470c-8e78-95ee0585f88b" providerId="AD" clId="Web-{777C860D-37DE-A49A-A3D6-641E0402AB07}" dt="2023-01-26T13:13:51.296" v="215" actId="20577"/>
          <ac:spMkLst>
            <pc:docMk/>
            <pc:sldMk cId="1421105677" sldId="339"/>
            <ac:spMk id="2" creationId="{00000000-0000-0000-0000-000000000000}"/>
          </ac:spMkLst>
        </pc:spChg>
        <pc:spChg chg="mod">
          <ac:chgData name="Steven Hoey" userId="S::hoey@jlab.org::0590ed37-213b-470c-8e78-95ee0585f88b" providerId="AD" clId="Web-{777C860D-37DE-A49A-A3D6-641E0402AB07}" dt="2023-01-26T13:05:16.430" v="115" actId="20577"/>
          <ac:spMkLst>
            <pc:docMk/>
            <pc:sldMk cId="1421105677" sldId="339"/>
            <ac:spMk id="3" creationId="{00000000-0000-0000-0000-000000000000}"/>
          </ac:spMkLst>
        </pc:spChg>
      </pc:sldChg>
      <pc:sldChg chg="modSp">
        <pc:chgData name="Steven Hoey" userId="S::hoey@jlab.org::0590ed37-213b-470c-8e78-95ee0585f88b" providerId="AD" clId="Web-{777C860D-37DE-A49A-A3D6-641E0402AB07}" dt="2023-01-26T12:58:14.940" v="11" actId="20577"/>
        <pc:sldMkLst>
          <pc:docMk/>
          <pc:sldMk cId="1844544141" sldId="344"/>
        </pc:sldMkLst>
        <pc:spChg chg="mod">
          <ac:chgData name="Steven Hoey" userId="S::hoey@jlab.org::0590ed37-213b-470c-8e78-95ee0585f88b" providerId="AD" clId="Web-{777C860D-37DE-A49A-A3D6-641E0402AB07}" dt="2023-01-26T12:58:14.940" v="11" actId="20577"/>
          <ac:spMkLst>
            <pc:docMk/>
            <pc:sldMk cId="1844544141" sldId="344"/>
            <ac:spMk id="2" creationId="{00000000-0000-0000-0000-000000000000}"/>
          </ac:spMkLst>
        </pc:spChg>
      </pc:sldChg>
      <pc:sldChg chg="modSp">
        <pc:chgData name="Steven Hoey" userId="S::hoey@jlab.org::0590ed37-213b-470c-8e78-95ee0585f88b" providerId="AD" clId="Web-{777C860D-37DE-A49A-A3D6-641E0402AB07}" dt="2023-01-26T13:23:48.600" v="294" actId="20577"/>
        <pc:sldMkLst>
          <pc:docMk/>
          <pc:sldMk cId="3017920655" sldId="349"/>
        </pc:sldMkLst>
        <pc:spChg chg="mod">
          <ac:chgData name="Steven Hoey" userId="S::hoey@jlab.org::0590ed37-213b-470c-8e78-95ee0585f88b" providerId="AD" clId="Web-{777C860D-37DE-A49A-A3D6-641E0402AB07}" dt="2023-01-26T13:23:48.600" v="294" actId="20577"/>
          <ac:spMkLst>
            <pc:docMk/>
            <pc:sldMk cId="3017920655" sldId="349"/>
            <ac:spMk id="3" creationId="{13899188-6094-472D-8BEE-5F094C73D957}"/>
          </ac:spMkLst>
        </pc:spChg>
      </pc:sldChg>
      <pc:sldChg chg="modSp new">
        <pc:chgData name="Steven Hoey" userId="S::hoey@jlab.org::0590ed37-213b-470c-8e78-95ee0585f88b" providerId="AD" clId="Web-{777C860D-37DE-A49A-A3D6-641E0402AB07}" dt="2023-01-26T13:14:26.187" v="219" actId="20577"/>
        <pc:sldMkLst>
          <pc:docMk/>
          <pc:sldMk cId="644066201" sldId="352"/>
        </pc:sldMkLst>
        <pc:spChg chg="mod">
          <ac:chgData name="Steven Hoey" userId="S::hoey@jlab.org::0590ed37-213b-470c-8e78-95ee0585f88b" providerId="AD" clId="Web-{777C860D-37DE-A49A-A3D6-641E0402AB07}" dt="2023-01-26T13:12:47.373" v="171" actId="20577"/>
          <ac:spMkLst>
            <pc:docMk/>
            <pc:sldMk cId="644066201" sldId="352"/>
            <ac:spMk id="2" creationId="{EE505460-9BD2-2D08-E21C-E45643262DF3}"/>
          </ac:spMkLst>
        </pc:spChg>
        <pc:spChg chg="mod">
          <ac:chgData name="Steven Hoey" userId="S::hoey@jlab.org::0590ed37-213b-470c-8e78-95ee0585f88b" providerId="AD" clId="Web-{777C860D-37DE-A49A-A3D6-641E0402AB07}" dt="2023-01-26T13:14:26.187" v="219" actId="20577"/>
          <ac:spMkLst>
            <pc:docMk/>
            <pc:sldMk cId="644066201" sldId="352"/>
            <ac:spMk id="3" creationId="{2FA0CBA4-91B8-46E2-53B0-86FE32489135}"/>
          </ac:spMkLst>
        </pc:spChg>
      </pc:sldChg>
    </pc:docChg>
  </pc:docChgLst>
  <pc:docChgLst>
    <pc:chgData name="Brittany Kelly" userId="S::bkelly@jlab.org::507b406b-7610-4b4f-a241-159c1fd9fa85" providerId="AD" clId="Web-{8A49AC28-45BE-569E-1C76-EFD1A094FCB6}"/>
    <pc:docChg chg="addSld delSld modSld">
      <pc:chgData name="Brittany Kelly" userId="S::bkelly@jlab.org::507b406b-7610-4b4f-a241-159c1fd9fa85" providerId="AD" clId="Web-{8A49AC28-45BE-569E-1C76-EFD1A094FCB6}" dt="2023-01-25T20:50:25.069" v="89"/>
      <pc:docMkLst>
        <pc:docMk/>
      </pc:docMkLst>
      <pc:sldChg chg="modSp">
        <pc:chgData name="Brittany Kelly" userId="S::bkelly@jlab.org::507b406b-7610-4b4f-a241-159c1fd9fa85" providerId="AD" clId="Web-{8A49AC28-45BE-569E-1C76-EFD1A094FCB6}" dt="2023-01-25T20:46:24.078" v="40" actId="1076"/>
        <pc:sldMkLst>
          <pc:docMk/>
          <pc:sldMk cId="1789304866" sldId="342"/>
        </pc:sldMkLst>
        <pc:spChg chg="mod">
          <ac:chgData name="Brittany Kelly" userId="S::bkelly@jlab.org::507b406b-7610-4b4f-a241-159c1fd9fa85" providerId="AD" clId="Web-{8A49AC28-45BE-569E-1C76-EFD1A094FCB6}" dt="2023-01-25T20:46:19.938" v="39" actId="20577"/>
          <ac:spMkLst>
            <pc:docMk/>
            <pc:sldMk cId="1789304866" sldId="342"/>
            <ac:spMk id="3" creationId="{00000000-0000-0000-0000-000000000000}"/>
          </ac:spMkLst>
        </pc:spChg>
        <pc:spChg chg="mod">
          <ac:chgData name="Brittany Kelly" userId="S::bkelly@jlab.org::507b406b-7610-4b4f-a241-159c1fd9fa85" providerId="AD" clId="Web-{8A49AC28-45BE-569E-1C76-EFD1A094FCB6}" dt="2023-01-25T20:46:24.078" v="40" actId="1076"/>
          <ac:spMkLst>
            <pc:docMk/>
            <pc:sldMk cId="1789304866" sldId="342"/>
            <ac:spMk id="6" creationId="{0B4D21AE-DEE7-4104-B95E-B4D06178FF2C}"/>
          </ac:spMkLst>
        </pc:spChg>
      </pc:sldChg>
      <pc:sldChg chg="addSp delSp modSp">
        <pc:chgData name="Brittany Kelly" userId="S::bkelly@jlab.org::507b406b-7610-4b4f-a241-159c1fd9fa85" providerId="AD" clId="Web-{8A49AC28-45BE-569E-1C76-EFD1A094FCB6}" dt="2023-01-25T20:50:25.069" v="89"/>
        <pc:sldMkLst>
          <pc:docMk/>
          <pc:sldMk cId="1576862700" sldId="343"/>
        </pc:sldMkLst>
        <pc:spChg chg="del mod">
          <ac:chgData name="Brittany Kelly" userId="S::bkelly@jlab.org::507b406b-7610-4b4f-a241-159c1fd9fa85" providerId="AD" clId="Web-{8A49AC28-45BE-569E-1C76-EFD1A094FCB6}" dt="2023-01-25T20:50:25.069" v="89"/>
          <ac:spMkLst>
            <pc:docMk/>
            <pc:sldMk cId="1576862700" sldId="343"/>
            <ac:spMk id="3" creationId="{00000000-0000-0000-0000-000000000000}"/>
          </ac:spMkLst>
        </pc:spChg>
        <pc:spChg chg="add mod">
          <ac:chgData name="Brittany Kelly" userId="S::bkelly@jlab.org::507b406b-7610-4b4f-a241-159c1fd9fa85" providerId="AD" clId="Web-{8A49AC28-45BE-569E-1C76-EFD1A094FCB6}" dt="2023-01-25T20:50:25.069" v="89"/>
          <ac:spMkLst>
            <pc:docMk/>
            <pc:sldMk cId="1576862700" sldId="343"/>
            <ac:spMk id="7" creationId="{2B8B3FE5-DA9E-4EB0-5E07-FA380E5861A1}"/>
          </ac:spMkLst>
        </pc:spChg>
      </pc:sldChg>
      <pc:sldChg chg="addSp delSp modSp new">
        <pc:chgData name="Brittany Kelly" userId="S::bkelly@jlab.org::507b406b-7610-4b4f-a241-159c1fd9fa85" providerId="AD" clId="Web-{8A49AC28-45BE-569E-1C76-EFD1A094FCB6}" dt="2023-01-25T20:49:44.005" v="84" actId="20577"/>
        <pc:sldMkLst>
          <pc:docMk/>
          <pc:sldMk cId="27748285" sldId="350"/>
        </pc:sldMkLst>
        <pc:spChg chg="mod">
          <ac:chgData name="Brittany Kelly" userId="S::bkelly@jlab.org::507b406b-7610-4b4f-a241-159c1fd9fa85" providerId="AD" clId="Web-{8A49AC28-45BE-569E-1C76-EFD1A094FCB6}" dt="2023-01-25T20:49:44.005" v="84" actId="20577"/>
          <ac:spMkLst>
            <pc:docMk/>
            <pc:sldMk cId="27748285" sldId="350"/>
            <ac:spMk id="2" creationId="{AEBD080C-D7A4-4FA0-0CA2-DEB2CA3263F7}"/>
          </ac:spMkLst>
        </pc:spChg>
        <pc:spChg chg="del">
          <ac:chgData name="Brittany Kelly" userId="S::bkelly@jlab.org::507b406b-7610-4b4f-a241-159c1fd9fa85" providerId="AD" clId="Web-{8A49AC28-45BE-569E-1C76-EFD1A094FCB6}" dt="2023-01-25T20:48:51.879" v="60"/>
          <ac:spMkLst>
            <pc:docMk/>
            <pc:sldMk cId="27748285" sldId="350"/>
            <ac:spMk id="3" creationId="{D5BAB5D7-2F09-FF81-C874-158DA277E299}"/>
          </ac:spMkLst>
        </pc:spChg>
        <pc:spChg chg="del">
          <ac:chgData name="Brittany Kelly" userId="S::bkelly@jlab.org::507b406b-7610-4b4f-a241-159c1fd9fa85" providerId="AD" clId="Web-{8A49AC28-45BE-569E-1C76-EFD1A094FCB6}" dt="2023-01-25T20:48:56.801" v="61"/>
          <ac:spMkLst>
            <pc:docMk/>
            <pc:sldMk cId="27748285" sldId="350"/>
            <ac:spMk id="4" creationId="{16BEF715-BCBD-47F1-FED6-2A8281E1B68D}"/>
          </ac:spMkLst>
        </pc:spChg>
        <pc:picChg chg="add mod ord">
          <ac:chgData name="Brittany Kelly" userId="S::bkelly@jlab.org::507b406b-7610-4b4f-a241-159c1fd9fa85" providerId="AD" clId="Web-{8A49AC28-45BE-569E-1C76-EFD1A094FCB6}" dt="2023-01-25T20:48:51.879" v="60"/>
          <ac:picMkLst>
            <pc:docMk/>
            <pc:sldMk cId="27748285" sldId="350"/>
            <ac:picMk id="6" creationId="{8287EFBB-8142-D096-D7CE-75996338F914}"/>
          </ac:picMkLst>
        </pc:picChg>
      </pc:sldChg>
      <pc:sldChg chg="addSp delSp modSp new del mod setBg">
        <pc:chgData name="Brittany Kelly" userId="S::bkelly@jlab.org::507b406b-7610-4b4f-a241-159c1fd9fa85" providerId="AD" clId="Web-{8A49AC28-45BE-569E-1C76-EFD1A094FCB6}" dt="2023-01-25T20:48:44.441" v="58"/>
        <pc:sldMkLst>
          <pc:docMk/>
          <pc:sldMk cId="3260374338" sldId="350"/>
        </pc:sldMkLst>
        <pc:spChg chg="del mod">
          <ac:chgData name="Brittany Kelly" userId="S::bkelly@jlab.org::507b406b-7610-4b4f-a241-159c1fd9fa85" providerId="AD" clId="Web-{8A49AC28-45BE-569E-1C76-EFD1A094FCB6}" dt="2023-01-25T20:48:41.394" v="57"/>
          <ac:spMkLst>
            <pc:docMk/>
            <pc:sldMk cId="3260374338" sldId="350"/>
            <ac:spMk id="2" creationId="{B37E6301-8FD2-8308-59B2-014B894CB20D}"/>
          </ac:spMkLst>
        </pc:spChg>
        <pc:spChg chg="del">
          <ac:chgData name="Brittany Kelly" userId="S::bkelly@jlab.org::507b406b-7610-4b4f-a241-159c1fd9fa85" providerId="AD" clId="Web-{8A49AC28-45BE-569E-1C76-EFD1A094FCB6}" dt="2023-01-25T20:47:59.003" v="48"/>
          <ac:spMkLst>
            <pc:docMk/>
            <pc:sldMk cId="3260374338" sldId="350"/>
            <ac:spMk id="3" creationId="{CFA348CB-87F2-FB7B-EAD3-76A4E2E4426D}"/>
          </ac:spMkLst>
        </pc:spChg>
        <pc:spChg chg="del mod">
          <ac:chgData name="Brittany Kelly" userId="S::bkelly@jlab.org::507b406b-7610-4b4f-a241-159c1fd9fa85" providerId="AD" clId="Web-{8A49AC28-45BE-569E-1C76-EFD1A094FCB6}" dt="2023-01-25T20:48:26.113" v="55"/>
          <ac:spMkLst>
            <pc:docMk/>
            <pc:sldMk cId="3260374338" sldId="350"/>
            <ac:spMk id="4" creationId="{5ABC8A9E-C48A-BD1C-C50E-C052F81CE00C}"/>
          </ac:spMkLst>
        </pc:spChg>
        <pc:spChg chg="mod">
          <ac:chgData name="Brittany Kelly" userId="S::bkelly@jlab.org::507b406b-7610-4b4f-a241-159c1fd9fa85" providerId="AD" clId="Web-{8A49AC28-45BE-569E-1C76-EFD1A094FCB6}" dt="2023-01-25T20:48:11.269" v="54"/>
          <ac:spMkLst>
            <pc:docMk/>
            <pc:sldMk cId="3260374338" sldId="350"/>
            <ac:spMk id="5" creationId="{952D3CE5-F37A-FBD5-C0FB-7D0457ABE037}"/>
          </ac:spMkLst>
        </pc:spChg>
        <pc:spChg chg="add del">
          <ac:chgData name="Brittany Kelly" userId="S::bkelly@jlab.org::507b406b-7610-4b4f-a241-159c1fd9fa85" providerId="AD" clId="Web-{8A49AC28-45BE-569E-1C76-EFD1A094FCB6}" dt="2023-01-25T20:48:11.253" v="53"/>
          <ac:spMkLst>
            <pc:docMk/>
            <pc:sldMk cId="3260374338" sldId="350"/>
            <ac:spMk id="8" creationId="{D4771268-CB57-404A-9271-370EB28F6090}"/>
          </ac:spMkLst>
        </pc:spChg>
        <pc:spChg chg="add">
          <ac:chgData name="Brittany Kelly" userId="S::bkelly@jlab.org::507b406b-7610-4b4f-a241-159c1fd9fa85" providerId="AD" clId="Web-{8A49AC28-45BE-569E-1C76-EFD1A094FCB6}" dt="2023-01-25T20:48:11.269" v="54"/>
          <ac:spMkLst>
            <pc:docMk/>
            <pc:sldMk cId="3260374338" sldId="350"/>
            <ac:spMk id="9" creationId="{53F29798-D584-4792-9B62-3F5F5C36D619}"/>
          </ac:spMkLst>
        </pc:spChg>
        <pc:spChg chg="add mod">
          <ac:chgData name="Brittany Kelly" userId="S::bkelly@jlab.org::507b406b-7610-4b4f-a241-159c1fd9fa85" providerId="AD" clId="Web-{8A49AC28-45BE-569E-1C76-EFD1A094FCB6}" dt="2023-01-25T20:48:41.394" v="57"/>
          <ac:spMkLst>
            <pc:docMk/>
            <pc:sldMk cId="3260374338" sldId="350"/>
            <ac:spMk id="10" creationId="{8FC14D78-9009-48D4-A196-F79A547AFE17}"/>
          </ac:spMkLst>
        </pc:spChg>
        <pc:spChg chg="add del">
          <ac:chgData name="Brittany Kelly" userId="S::bkelly@jlab.org::507b406b-7610-4b4f-a241-159c1fd9fa85" providerId="AD" clId="Web-{8A49AC28-45BE-569E-1C76-EFD1A094FCB6}" dt="2023-01-25T20:48:09.284" v="51"/>
          <ac:spMkLst>
            <pc:docMk/>
            <pc:sldMk cId="3260374338" sldId="350"/>
            <ac:spMk id="11" creationId="{53F29798-D584-4792-9B62-3F5F5C36D619}"/>
          </ac:spMkLst>
        </pc:spChg>
        <pc:picChg chg="add del mod ord">
          <ac:chgData name="Brittany Kelly" userId="S::bkelly@jlab.org::507b406b-7610-4b4f-a241-159c1fd9fa85" providerId="AD" clId="Web-{8A49AC28-45BE-569E-1C76-EFD1A094FCB6}" dt="2023-01-25T20:48:36.941" v="56"/>
          <ac:picMkLst>
            <pc:docMk/>
            <pc:sldMk cId="3260374338" sldId="350"/>
            <ac:picMk id="6" creationId="{D369C847-5B21-A57E-CE7F-204E319C166E}"/>
          </ac:picMkLst>
        </pc:picChg>
      </pc:sldChg>
    </pc:docChg>
  </pc:docChgLst>
  <pc:docChgLst>
    <pc:chgData name="Steven Hoey" userId="S::hoey@jlab.org::0590ed37-213b-470c-8e78-95ee0585f88b" providerId="AD" clId="Web-{7D73AFBD-4783-6731-ADA2-95574C149C41}"/>
    <pc:docChg chg="modSld">
      <pc:chgData name="Steven Hoey" userId="S::hoey@jlab.org::0590ed37-213b-470c-8e78-95ee0585f88b" providerId="AD" clId="Web-{7D73AFBD-4783-6731-ADA2-95574C149C41}" dt="2023-01-25T18:23:23.243" v="7" actId="20577"/>
      <pc:docMkLst>
        <pc:docMk/>
      </pc:docMkLst>
      <pc:sldChg chg="modSp">
        <pc:chgData name="Steven Hoey" userId="S::hoey@jlab.org::0590ed37-213b-470c-8e78-95ee0585f88b" providerId="AD" clId="Web-{7D73AFBD-4783-6731-ADA2-95574C149C41}" dt="2023-01-25T18:23:23.243" v="7" actId="20577"/>
        <pc:sldMkLst>
          <pc:docMk/>
          <pc:sldMk cId="5797285" sldId="308"/>
        </pc:sldMkLst>
        <pc:spChg chg="mod">
          <ac:chgData name="Steven Hoey" userId="S::hoey@jlab.org::0590ed37-213b-470c-8e78-95ee0585f88b" providerId="AD" clId="Web-{7D73AFBD-4783-6731-ADA2-95574C149C41}" dt="2023-01-25T18:23:23.243" v="7" actId="20577"/>
          <ac:spMkLst>
            <pc:docMk/>
            <pc:sldMk cId="5797285" sldId="308"/>
            <ac:spMk id="3" creationId="{00000000-0000-0000-0000-000000000000}"/>
          </ac:spMkLst>
        </pc:spChg>
      </pc:sldChg>
      <pc:sldChg chg="addSp delSp modSp">
        <pc:chgData name="Steven Hoey" userId="S::hoey@jlab.org::0590ed37-213b-470c-8e78-95ee0585f88b" providerId="AD" clId="Web-{7D73AFBD-4783-6731-ADA2-95574C149C41}" dt="2023-01-25T18:21:04.724" v="3" actId="1076"/>
        <pc:sldMkLst>
          <pc:docMk/>
          <pc:sldMk cId="1844544141" sldId="344"/>
        </pc:sldMkLst>
        <pc:picChg chg="add mod">
          <ac:chgData name="Steven Hoey" userId="S::hoey@jlab.org::0590ed37-213b-470c-8e78-95ee0585f88b" providerId="AD" clId="Web-{7D73AFBD-4783-6731-ADA2-95574C149C41}" dt="2023-01-25T18:21:04.724" v="3" actId="1076"/>
          <ac:picMkLst>
            <pc:docMk/>
            <pc:sldMk cId="1844544141" sldId="344"/>
            <ac:picMk id="3" creationId="{2E2F7E5C-931F-52E7-6F05-4C14367450DB}"/>
          </ac:picMkLst>
        </pc:picChg>
        <pc:picChg chg="del">
          <ac:chgData name="Steven Hoey" userId="S::hoey@jlab.org::0590ed37-213b-470c-8e78-95ee0585f88b" providerId="AD" clId="Web-{7D73AFBD-4783-6731-ADA2-95574C149C41}" dt="2023-01-25T18:20:56.662" v="0"/>
          <ac:picMkLst>
            <pc:docMk/>
            <pc:sldMk cId="1844544141" sldId="344"/>
            <ac:picMk id="6" creationId="{29A2810C-6D79-4BE6-A244-3C509D3F5EF1}"/>
          </ac:picMkLst>
        </pc:picChg>
      </pc:sldChg>
    </pc:docChg>
  </pc:docChgLst>
  <pc:docChgLst>
    <pc:chgData name="Brittany Kelly" userId="S::bkelly@jlab.org::507b406b-7610-4b4f-a241-159c1fd9fa85" providerId="AD" clId="Web-{37F35AED-B3D7-74BF-DB27-8EE5E9C02941}"/>
    <pc:docChg chg="modSld">
      <pc:chgData name="Brittany Kelly" userId="S::bkelly@jlab.org::507b406b-7610-4b4f-a241-159c1fd9fa85" providerId="AD" clId="Web-{37F35AED-B3D7-74BF-DB27-8EE5E9C02941}" dt="2023-01-26T20:10:25.243" v="39" actId="20577"/>
      <pc:docMkLst>
        <pc:docMk/>
      </pc:docMkLst>
      <pc:sldChg chg="modSp">
        <pc:chgData name="Brittany Kelly" userId="S::bkelly@jlab.org::507b406b-7610-4b4f-a241-159c1fd9fa85" providerId="AD" clId="Web-{37F35AED-B3D7-74BF-DB27-8EE5E9C02941}" dt="2023-01-26T20:08:31.976" v="1" actId="20577"/>
        <pc:sldMkLst>
          <pc:docMk/>
          <pc:sldMk cId="4139881294" sldId="319"/>
        </pc:sldMkLst>
        <pc:spChg chg="mod">
          <ac:chgData name="Brittany Kelly" userId="S::bkelly@jlab.org::507b406b-7610-4b4f-a241-159c1fd9fa85" providerId="AD" clId="Web-{37F35AED-B3D7-74BF-DB27-8EE5E9C02941}" dt="2023-01-26T20:08:31.976" v="1" actId="20577"/>
          <ac:spMkLst>
            <pc:docMk/>
            <pc:sldMk cId="4139881294" sldId="319"/>
            <ac:spMk id="3" creationId="{13899188-6094-472D-8BEE-5F094C73D957}"/>
          </ac:spMkLst>
        </pc:spChg>
      </pc:sldChg>
      <pc:sldChg chg="modSp">
        <pc:chgData name="Brittany Kelly" userId="S::bkelly@jlab.org::507b406b-7610-4b4f-a241-159c1fd9fa85" providerId="AD" clId="Web-{37F35AED-B3D7-74BF-DB27-8EE5E9C02941}" dt="2023-01-26T20:10:25.243" v="39" actId="20577"/>
        <pc:sldMkLst>
          <pc:docMk/>
          <pc:sldMk cId="1193872948" sldId="326"/>
        </pc:sldMkLst>
        <pc:spChg chg="mod">
          <ac:chgData name="Brittany Kelly" userId="S::bkelly@jlab.org::507b406b-7610-4b4f-a241-159c1fd9fa85" providerId="AD" clId="Web-{37F35AED-B3D7-74BF-DB27-8EE5E9C02941}" dt="2023-01-26T20:10:25.243" v="39" actId="20577"/>
          <ac:spMkLst>
            <pc:docMk/>
            <pc:sldMk cId="1193872948" sldId="326"/>
            <ac:spMk id="6" creationId="{6A23C662-9395-4F99-A4DC-093C009FAA7F}"/>
          </ac:spMkLst>
        </pc:spChg>
      </pc:sldChg>
      <pc:sldChg chg="addSp delSp modSp">
        <pc:chgData name="Brittany Kelly" userId="S::bkelly@jlab.org::507b406b-7610-4b4f-a241-159c1fd9fa85" providerId="AD" clId="Web-{37F35AED-B3D7-74BF-DB27-8EE5E9C02941}" dt="2023-01-26T20:10:14.024" v="38" actId="14100"/>
        <pc:sldMkLst>
          <pc:docMk/>
          <pc:sldMk cId="317152084" sldId="334"/>
        </pc:sldMkLst>
        <pc:spChg chg="add mod">
          <ac:chgData name="Brittany Kelly" userId="S::bkelly@jlab.org::507b406b-7610-4b4f-a241-159c1fd9fa85" providerId="AD" clId="Web-{37F35AED-B3D7-74BF-DB27-8EE5E9C02941}" dt="2023-01-26T20:10:00.258" v="37" actId="20577"/>
          <ac:spMkLst>
            <pc:docMk/>
            <pc:sldMk cId="317152084" sldId="334"/>
            <ac:spMk id="4" creationId="{4FB4D158-E0D9-B833-32AF-7696BAA1596C}"/>
          </ac:spMkLst>
        </pc:spChg>
        <pc:picChg chg="del mod">
          <ac:chgData name="Brittany Kelly" userId="S::bkelly@jlab.org::507b406b-7610-4b4f-a241-159c1fd9fa85" providerId="AD" clId="Web-{37F35AED-B3D7-74BF-DB27-8EE5E9C02941}" dt="2023-01-26T20:09:35.492" v="30"/>
          <ac:picMkLst>
            <pc:docMk/>
            <pc:sldMk cId="317152084" sldId="334"/>
            <ac:picMk id="3" creationId="{680C4CAE-367D-48B3-A6BD-14172997386D}"/>
          </ac:picMkLst>
        </pc:picChg>
        <pc:picChg chg="mod">
          <ac:chgData name="Brittany Kelly" userId="S::bkelly@jlab.org::507b406b-7610-4b4f-a241-159c1fd9fa85" providerId="AD" clId="Web-{37F35AED-B3D7-74BF-DB27-8EE5E9C02941}" dt="2023-01-26T20:10:14.024" v="38" actId="14100"/>
          <ac:picMkLst>
            <pc:docMk/>
            <pc:sldMk cId="317152084" sldId="334"/>
            <ac:picMk id="6" creationId="{74CA06AB-6321-45CF-94E2-F1AFB95A0E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Safety Observation (SO) Process and Data Recording Tool</a:t>
            </a:r>
            <a:endParaRPr lang="en-US"/>
          </a:p>
          <a:p>
            <a:pPr lvl="1">
              <a:lnSpc>
                <a:spcPct val="90000"/>
              </a:lnSpc>
              <a:spcBef>
                <a:spcPts val="500"/>
              </a:spcBef>
              <a:buChar char="•"/>
            </a:pPr>
            <a:r>
              <a:rPr lang="en-US"/>
              <a:t>Approx. 15 years: &gt;18,000 observations, &gt;500 observers</a:t>
            </a:r>
          </a:p>
          <a:p>
            <a:pPr lvl="1">
              <a:lnSpc>
                <a:spcPct val="90000"/>
              </a:lnSpc>
              <a:spcBef>
                <a:spcPts val="500"/>
              </a:spcBef>
              <a:buChar char="•"/>
            </a:pPr>
            <a:r>
              <a:rPr lang="en-US"/>
              <a:t>Lessons from first 15 years: </a:t>
            </a:r>
          </a:p>
          <a:p>
            <a:pPr lvl="2">
              <a:lnSpc>
                <a:spcPct val="90000"/>
              </a:lnSpc>
              <a:spcBef>
                <a:spcPts val="500"/>
              </a:spcBef>
              <a:buChar char="•"/>
            </a:pPr>
            <a:r>
              <a:rPr lang="en-US" b="1"/>
              <a:t>Interaction between management and workers uniformly identified as high value support for safety culture by participants</a:t>
            </a:r>
            <a:endParaRPr lang="en-US"/>
          </a:p>
          <a:p>
            <a:pPr lvl="3">
              <a:lnSpc>
                <a:spcPct val="90000"/>
              </a:lnSpc>
              <a:spcBef>
                <a:spcPts val="500"/>
              </a:spcBef>
              <a:buChar char="•"/>
            </a:pPr>
            <a:r>
              <a:rPr lang="en-US"/>
              <a:t>Ongoing work ‘interruptible for discussion’ hard to find/engage in the field; observations tended toward recording workplace conditions when discussion not ideal</a:t>
            </a:r>
          </a:p>
          <a:p>
            <a:pPr lvl="3">
              <a:lnSpc>
                <a:spcPct val="90000"/>
              </a:lnSpc>
              <a:spcBef>
                <a:spcPts val="500"/>
              </a:spcBef>
              <a:buChar char="•"/>
            </a:pPr>
            <a:r>
              <a:rPr lang="en-US"/>
              <a:t>Data recording cumbersome - required data entry at observer's desk after observation was over</a:t>
            </a:r>
          </a:p>
          <a:p>
            <a:pPr lvl="3">
              <a:lnSpc>
                <a:spcPct val="90000"/>
              </a:lnSpc>
              <a:spcBef>
                <a:spcPts val="500"/>
              </a:spcBef>
              <a:buChar char="•"/>
            </a:pPr>
            <a:r>
              <a:rPr lang="en-US"/>
              <a:t>Inconsistent implementation between divisions and within divisions</a:t>
            </a:r>
          </a:p>
          <a:p>
            <a:pPr lvl="3">
              <a:lnSpc>
                <a:spcPct val="90000"/>
              </a:lnSpc>
              <a:spcBef>
                <a:spcPts val="500"/>
              </a:spcBef>
            </a:pPr>
            <a:endParaRPr lang="en-US"/>
          </a:p>
          <a:p>
            <a:pPr lvl="1">
              <a:lnSpc>
                <a:spcPct val="90000"/>
              </a:lnSpc>
              <a:spcBef>
                <a:spcPts val="500"/>
              </a:spcBef>
              <a:buChar char="•"/>
            </a:pPr>
            <a:r>
              <a:rPr lang="en-US"/>
              <a:t>Human Performance Initiative at </a:t>
            </a:r>
            <a:r>
              <a:rPr lang="en-US" err="1"/>
              <a:t>JLab</a:t>
            </a:r>
            <a:r>
              <a:rPr lang="en-US"/>
              <a:t> provided an opportunity for </a:t>
            </a:r>
          </a:p>
          <a:p>
            <a:pPr lvl="1">
              <a:lnSpc>
                <a:spcPct val="90000"/>
              </a:lnSpc>
              <a:spcBef>
                <a:spcPts val="500"/>
              </a:spcBef>
            </a:pPr>
            <a:r>
              <a:rPr lang="en-US"/>
              <a:t>    rethinking and restructuring the SO process</a:t>
            </a:r>
          </a:p>
        </p:txBody>
      </p:sp>
      <p:sp>
        <p:nvSpPr>
          <p:cNvPr id="4" name="Slide Number Placeholder 3"/>
          <p:cNvSpPr>
            <a:spLocks noGrp="1"/>
          </p:cNvSpPr>
          <p:nvPr>
            <p:ph type="sldNum" sz="quarter" idx="5"/>
          </p:nvPr>
        </p:nvSpPr>
        <p:spPr/>
        <p:txBody>
          <a:bodyPr/>
          <a:lstStyle/>
          <a:p>
            <a:fld id="{FBBF1341-3AFE-B447-A831-9671D6A7009B}" type="slidenum">
              <a:rPr lang="en-US" smtClean="0"/>
              <a:t>12</a:t>
            </a:fld>
            <a:endParaRPr lang="en-US"/>
          </a:p>
        </p:txBody>
      </p:sp>
    </p:spTree>
    <p:extLst>
      <p:ext uri="{BB962C8B-B14F-4D97-AF65-F5344CB8AC3E}">
        <p14:creationId xmlns:p14="http://schemas.microsoft.com/office/powerpoint/2010/main" val="151781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ES&amp;H had considerable feedback on SO process and data recording tool and initiated changes</a:t>
            </a:r>
          </a:p>
          <a:p>
            <a:pPr lvl="1">
              <a:lnSpc>
                <a:spcPct val="90000"/>
              </a:lnSpc>
              <a:spcBef>
                <a:spcPts val="500"/>
              </a:spcBef>
              <a:buFont typeface="Arial"/>
              <a:buChar char="•"/>
            </a:pPr>
            <a:r>
              <a:rPr lang="en-US"/>
              <a:t>Partnered with IT on project to revamp SO process: streamline data recording –  </a:t>
            </a:r>
            <a:endParaRPr lang="en-US">
              <a:cs typeface="Calibri"/>
            </a:endParaRPr>
          </a:p>
          <a:p>
            <a:pPr lvl="1">
              <a:lnSpc>
                <a:spcPct val="90000"/>
              </a:lnSpc>
              <a:spcBef>
                <a:spcPts val="500"/>
              </a:spcBef>
            </a:pPr>
            <a:r>
              <a:rPr lang="en-US"/>
              <a:t>    update tool, incorporate HPI, shift focus back to manager-worker interaction</a:t>
            </a:r>
            <a:endParaRPr lang="en-US">
              <a:cs typeface="Calibri"/>
            </a:endParaRPr>
          </a:p>
          <a:p>
            <a:pPr lvl="1">
              <a:lnSpc>
                <a:spcPct val="90000"/>
              </a:lnSpc>
              <a:spcBef>
                <a:spcPts val="500"/>
              </a:spcBef>
              <a:buChar char="•"/>
            </a:pPr>
            <a:r>
              <a:rPr lang="en-US"/>
              <a:t>Updated the training materials to sharpen focus on HPI</a:t>
            </a:r>
            <a:endParaRPr lang="en-US">
              <a:cs typeface="Calibri"/>
            </a:endParaRPr>
          </a:p>
          <a:p>
            <a:pPr lvl="1">
              <a:lnSpc>
                <a:spcPct val="90000"/>
              </a:lnSpc>
              <a:spcBef>
                <a:spcPts val="500"/>
              </a:spcBef>
              <a:buChar char="•"/>
            </a:pPr>
            <a:r>
              <a:rPr lang="en-US"/>
              <a:t>Provided supports for locating ongoing activity for engagement</a:t>
            </a:r>
            <a:endParaRPr lang="en-US">
              <a:cs typeface="Calibri"/>
            </a:endParaRPr>
          </a:p>
          <a:p>
            <a:pPr lvl="1">
              <a:lnSpc>
                <a:spcPct val="90000"/>
              </a:lnSpc>
              <a:spcBef>
                <a:spcPts val="500"/>
              </a:spcBef>
              <a:buChar char="•"/>
            </a:pPr>
            <a:r>
              <a:rPr lang="en-US"/>
              <a:t>Incorporate key HPI considerations</a:t>
            </a:r>
            <a:endParaRPr lang="en-US">
              <a:cs typeface="Calibri"/>
            </a:endParaRPr>
          </a:p>
          <a:p>
            <a:pPr lvl="1">
              <a:lnSpc>
                <a:spcPct val="90000"/>
              </a:lnSpc>
              <a:spcBef>
                <a:spcPts val="500"/>
              </a:spcBef>
              <a:buChar char="•"/>
            </a:pPr>
            <a:r>
              <a:rPr lang="en-US"/>
              <a:t>Conducted training and observation process using test audience (Lab Managers </a:t>
            </a:r>
            <a:endParaRPr lang="en-US">
              <a:cs typeface="Calibri"/>
            </a:endParaRPr>
          </a:p>
          <a:p>
            <a:pPr lvl="1">
              <a:lnSpc>
                <a:spcPct val="90000"/>
              </a:lnSpc>
              <a:spcBef>
                <a:spcPts val="500"/>
              </a:spcBef>
            </a:pPr>
            <a:r>
              <a:rPr lang="en-US"/>
              <a:t>    from ADs to Line Supervisors) and revised process</a:t>
            </a:r>
            <a:endParaRPr lang="en-US">
              <a:cs typeface="Calibri"/>
            </a:endParaRPr>
          </a:p>
          <a:p>
            <a:pPr marL="285750" indent="-285750">
              <a:lnSpc>
                <a:spcPct val="90000"/>
              </a:lnSpc>
              <a:spcBef>
                <a:spcPts val="1000"/>
              </a:spcBef>
              <a:buFont typeface="Arial"/>
              <a:buChar char="•"/>
            </a:pPr>
            <a:r>
              <a:rPr lang="en-US"/>
              <a:t>Pandemic conditions interrupted and subsided – Lab staff back at work</a:t>
            </a:r>
            <a:endParaRPr lang="en-US">
              <a:cs typeface="Calibri"/>
            </a:endParaRPr>
          </a:p>
          <a:p>
            <a:pPr marL="285750" indent="-285750">
              <a:lnSpc>
                <a:spcPct val="90000"/>
              </a:lnSpc>
              <a:spcBef>
                <a:spcPts val="1000"/>
              </a:spcBef>
              <a:buFont typeface="Arial"/>
              <a:buChar char="•"/>
            </a:pPr>
            <a:r>
              <a:rPr lang="en-US"/>
              <a:t>COO re-started effort end of CY 2022 to support workplace safety culture improvement</a:t>
            </a:r>
            <a:endParaRPr lang="en-US">
              <a:cs typeface="Calibri"/>
            </a:endParaRPr>
          </a:p>
          <a:p>
            <a:pPr lvl="1">
              <a:lnSpc>
                <a:spcPct val="90000"/>
              </a:lnSpc>
              <a:spcBef>
                <a:spcPts val="500"/>
              </a:spcBef>
              <a:buFont typeface="Arial"/>
              <a:buChar char="•"/>
            </a:pPr>
            <a:r>
              <a:rPr lang="en-US"/>
              <a:t>Significant support from Communications Office</a:t>
            </a:r>
            <a:endParaRPr lang="en-US">
              <a:cs typeface="Calibri"/>
            </a:endParaRPr>
          </a:p>
          <a:p>
            <a:pPr lvl="2">
              <a:lnSpc>
                <a:spcPct val="90000"/>
              </a:lnSpc>
              <a:spcBef>
                <a:spcPts val="500"/>
              </a:spcBef>
              <a:buFont typeface="Arial"/>
              <a:buChar char="•"/>
            </a:pPr>
            <a:r>
              <a:rPr lang="en-US"/>
              <a:t>Produced training videos, re-worked/improved information content, improved website</a:t>
            </a:r>
            <a:endParaRPr lang="en-US">
              <a:cs typeface="Calibri"/>
            </a:endParaRPr>
          </a:p>
          <a:p>
            <a:pPr lvl="1">
              <a:lnSpc>
                <a:spcPct val="90000"/>
              </a:lnSpc>
              <a:spcBef>
                <a:spcPts val="500"/>
              </a:spcBef>
              <a:buFont typeface="Arial"/>
              <a:buChar char="•"/>
            </a:pPr>
            <a:r>
              <a:rPr lang="en-US"/>
              <a:t>ES&amp;H Manual Chapter revision underway</a:t>
            </a:r>
            <a:endParaRPr lang="en-US">
              <a:cs typeface="Calibri"/>
            </a:endParaRPr>
          </a:p>
          <a:p>
            <a:pPr lvl="1">
              <a:lnSpc>
                <a:spcPct val="90000"/>
              </a:lnSpc>
              <a:spcBef>
                <a:spcPts val="500"/>
              </a:spcBef>
              <a:buFont typeface="Arial"/>
              <a:buChar char="•"/>
            </a:pPr>
            <a:r>
              <a:rPr lang="en-US"/>
              <a:t>End of January 2023 fanfare and rollout planned</a:t>
            </a:r>
          </a:p>
        </p:txBody>
      </p:sp>
      <p:sp>
        <p:nvSpPr>
          <p:cNvPr id="4" name="Slide Number Placeholder 3"/>
          <p:cNvSpPr>
            <a:spLocks noGrp="1"/>
          </p:cNvSpPr>
          <p:nvPr>
            <p:ph type="sldNum" sz="quarter" idx="5"/>
          </p:nvPr>
        </p:nvSpPr>
        <p:spPr/>
        <p:txBody>
          <a:bodyPr/>
          <a:lstStyle/>
          <a:p>
            <a:fld id="{FBBF1341-3AFE-B447-A831-9671D6A7009B}" type="slidenum">
              <a:rPr lang="en-US" smtClean="0"/>
              <a:t>14</a:t>
            </a:fld>
            <a:endParaRPr lang="en-US"/>
          </a:p>
        </p:txBody>
      </p:sp>
    </p:spTree>
    <p:extLst>
      <p:ext uri="{BB962C8B-B14F-4D97-AF65-F5344CB8AC3E}">
        <p14:creationId xmlns:p14="http://schemas.microsoft.com/office/powerpoint/2010/main" val="1398677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Friday, January 27, 2023</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Friday, January 27, 2023</a:t>
            </a:fld>
            <a:endParaRPr lang="en-US"/>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Friday, January 27, 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jlab.org/esh/mgtsafetyd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may@jlab.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ay@jlab.org" TargetMode="External"/><Relationship Id="rId2" Type="http://schemas.openxmlformats.org/officeDocument/2006/relationships/hyperlink" Target="https://www.jlab.org/esh/mgtsafetydis" TargetMode="External"/><Relationship Id="rId1" Type="http://schemas.openxmlformats.org/officeDocument/2006/relationships/slideLayout" Target="../slideLayouts/slideLayout2.xml"/><Relationship Id="rId4" Type="http://schemas.openxmlformats.org/officeDocument/2006/relationships/hyperlink" Target="mailto:wrainey@jlab.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81" y="590884"/>
            <a:ext cx="10583064" cy="617838"/>
          </a:xfrm>
        </p:spPr>
        <p:txBody>
          <a:bodyPr/>
          <a:lstStyle/>
          <a:p>
            <a:r>
              <a:rPr lang="en-US" sz="3600">
                <a:latin typeface="Arial"/>
                <a:cs typeface="Arial"/>
              </a:rPr>
              <a:t>Management Safety Discussions</a:t>
            </a:r>
            <a:endParaRPr lang="en-US" sz="3600"/>
          </a:p>
        </p:txBody>
      </p:sp>
      <p:sp>
        <p:nvSpPr>
          <p:cNvPr id="4" name="Date Placeholder 3"/>
          <p:cNvSpPr>
            <a:spLocks noGrp="1"/>
          </p:cNvSpPr>
          <p:nvPr>
            <p:ph type="dt" sz="half" idx="12"/>
          </p:nvPr>
        </p:nvSpPr>
        <p:spPr>
          <a:xfrm>
            <a:off x="338667" y="5822969"/>
            <a:ext cx="3208124" cy="365125"/>
          </a:xfrm>
        </p:spPr>
        <p:txBody>
          <a:bodyPr/>
          <a:lstStyle/>
          <a:p>
            <a:r>
              <a:rPr lang="en-US" sz="1800"/>
              <a:t>Friday, January 27</a:t>
            </a:r>
            <a:r>
              <a:rPr lang="en-US" sz="1800" baseline="30000"/>
              <a:t>th</a:t>
            </a:r>
            <a:r>
              <a:rPr lang="en-US" sz="1800"/>
              <a:t>, 2023</a:t>
            </a:r>
          </a:p>
        </p:txBody>
      </p:sp>
      <p:pic>
        <p:nvPicPr>
          <p:cNvPr id="3" name="Picture 2">
            <a:extLst>
              <a:ext uri="{FF2B5EF4-FFF2-40B4-BE49-F238E27FC236}">
                <a16:creationId xmlns:a16="http://schemas.microsoft.com/office/drawing/2014/main" id="{48B80B3C-580B-465D-88F4-F9D0510E151A}"/>
              </a:ext>
            </a:extLst>
          </p:cNvPr>
          <p:cNvPicPr>
            <a:picLocks noChangeAspect="1"/>
          </p:cNvPicPr>
          <p:nvPr/>
        </p:nvPicPr>
        <p:blipFill>
          <a:blip r:embed="rId2"/>
          <a:stretch>
            <a:fillRect/>
          </a:stretch>
        </p:blipFill>
        <p:spPr>
          <a:xfrm>
            <a:off x="5935738" y="1792839"/>
            <a:ext cx="5813081" cy="1426588"/>
          </a:xfrm>
          <a:prstGeom prst="rect">
            <a:avLst/>
          </a:prstGeom>
        </p:spPr>
      </p:pic>
      <p:pic>
        <p:nvPicPr>
          <p:cNvPr id="5" name="Picture 4">
            <a:extLst>
              <a:ext uri="{FF2B5EF4-FFF2-40B4-BE49-F238E27FC236}">
                <a16:creationId xmlns:a16="http://schemas.microsoft.com/office/drawing/2014/main" id="{B9CC5CB3-0E39-4E75-84F8-D6AAB050AD9A}"/>
              </a:ext>
            </a:extLst>
          </p:cNvPr>
          <p:cNvPicPr>
            <a:picLocks noChangeAspect="1"/>
          </p:cNvPicPr>
          <p:nvPr/>
        </p:nvPicPr>
        <p:blipFill>
          <a:blip r:embed="rId3"/>
          <a:stretch>
            <a:fillRect/>
          </a:stretch>
        </p:blipFill>
        <p:spPr>
          <a:xfrm>
            <a:off x="5935738" y="3213054"/>
            <a:ext cx="2995416" cy="2514071"/>
          </a:xfrm>
          <a:prstGeom prst="rect">
            <a:avLst/>
          </a:prstGeom>
        </p:spPr>
      </p:pic>
      <p:pic>
        <p:nvPicPr>
          <p:cNvPr id="10" name="Picture 9">
            <a:extLst>
              <a:ext uri="{FF2B5EF4-FFF2-40B4-BE49-F238E27FC236}">
                <a16:creationId xmlns:a16="http://schemas.microsoft.com/office/drawing/2014/main" id="{1AC28E4C-7CE9-4258-A6A5-66A6D31DFCB9}"/>
              </a:ext>
            </a:extLst>
          </p:cNvPr>
          <p:cNvPicPr>
            <a:picLocks noChangeAspect="1"/>
          </p:cNvPicPr>
          <p:nvPr/>
        </p:nvPicPr>
        <p:blipFill>
          <a:blip r:embed="rId4"/>
          <a:stretch>
            <a:fillRect/>
          </a:stretch>
        </p:blipFill>
        <p:spPr>
          <a:xfrm>
            <a:off x="8909956" y="3213053"/>
            <a:ext cx="2838862" cy="2514071"/>
          </a:xfrm>
          <a:prstGeom prst="rect">
            <a:avLst/>
          </a:prstGeom>
        </p:spPr>
      </p:pic>
      <p:sp>
        <p:nvSpPr>
          <p:cNvPr id="11" name="TextBox 10">
            <a:extLst>
              <a:ext uri="{FF2B5EF4-FFF2-40B4-BE49-F238E27FC236}">
                <a16:creationId xmlns:a16="http://schemas.microsoft.com/office/drawing/2014/main" id="{CA20D1B1-3CB3-4FB1-B57B-8560901AFC71}"/>
              </a:ext>
            </a:extLst>
          </p:cNvPr>
          <p:cNvSpPr txBox="1"/>
          <p:nvPr/>
        </p:nvSpPr>
        <p:spPr>
          <a:xfrm>
            <a:off x="338667" y="4566332"/>
            <a:ext cx="5757333" cy="584775"/>
          </a:xfrm>
          <a:prstGeom prst="rect">
            <a:avLst/>
          </a:prstGeom>
          <a:noFill/>
        </p:spPr>
        <p:txBody>
          <a:bodyPr wrap="square" lIns="91440" tIns="45720" rIns="91440" bIns="45720" rtlCol="0" anchor="t">
            <a:spAutoFit/>
          </a:bodyPr>
          <a:lstStyle/>
          <a:p>
            <a:r>
              <a:rPr lang="en-US" sz="3200" b="1">
                <a:solidFill>
                  <a:schemeClr val="accent1"/>
                </a:solidFill>
                <a:latin typeface="Arial"/>
                <a:cs typeface="Arial"/>
              </a:rPr>
              <a:t>Welcome</a:t>
            </a:r>
          </a:p>
        </p:txBody>
      </p:sp>
      <p:sp>
        <p:nvSpPr>
          <p:cNvPr id="12" name="TextBox 11">
            <a:extLst>
              <a:ext uri="{FF2B5EF4-FFF2-40B4-BE49-F238E27FC236}">
                <a16:creationId xmlns:a16="http://schemas.microsoft.com/office/drawing/2014/main" id="{666BC422-1028-48EF-87B1-AE484FB745FC}"/>
              </a:ext>
            </a:extLst>
          </p:cNvPr>
          <p:cNvSpPr txBox="1"/>
          <p:nvPr/>
        </p:nvSpPr>
        <p:spPr>
          <a:xfrm>
            <a:off x="338667" y="5163066"/>
            <a:ext cx="310361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Stuart Henderson</a:t>
            </a:r>
          </a:p>
        </p:txBody>
      </p:sp>
      <p:sp>
        <p:nvSpPr>
          <p:cNvPr id="6" name="TextBox 5">
            <a:extLst>
              <a:ext uri="{FF2B5EF4-FFF2-40B4-BE49-F238E27FC236}">
                <a16:creationId xmlns:a16="http://schemas.microsoft.com/office/drawing/2014/main" id="{76694952-564E-B099-C83F-44DF49D1D709}"/>
              </a:ext>
            </a:extLst>
          </p:cNvPr>
          <p:cNvSpPr txBox="1"/>
          <p:nvPr/>
        </p:nvSpPr>
        <p:spPr>
          <a:xfrm>
            <a:off x="136072" y="1569356"/>
            <a:ext cx="529771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Arial"/>
                <a:cs typeface="Calibri"/>
              </a:rPr>
              <a:t>Supervisor All-Hands Meeting</a:t>
            </a:r>
            <a:endParaRPr lang="en-US"/>
          </a:p>
        </p:txBody>
      </p:sp>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057362" cy="487490"/>
          </a:xfrm>
        </p:spPr>
        <p:txBody>
          <a:bodyPr>
            <a:noAutofit/>
          </a:bodyPr>
          <a:lstStyle/>
          <a:p>
            <a:r>
              <a:rPr lang="en-US" sz="3200">
                <a:latin typeface="Arial"/>
                <a:cs typeface="Arial"/>
              </a:rPr>
              <a:t>SLAC Shock Incident, Continued</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sz="2400" b="1">
                <a:latin typeface="Arial"/>
                <a:cs typeface="Arial"/>
              </a:rPr>
              <a:t>Day of Incident</a:t>
            </a:r>
          </a:p>
          <a:p>
            <a:r>
              <a:rPr lang="en-US" sz="2400">
                <a:latin typeface="Arial"/>
                <a:cs typeface="Arial"/>
              </a:rPr>
              <a:t>Injured worker did not change into a 100cal/cm2 suit as required by SLAC Policy. He remained in his Cat. 2 (8cal/cm2) attire. He was also wearing a raincoat (Arc rated?)</a:t>
            </a:r>
          </a:p>
          <a:p>
            <a:r>
              <a:rPr lang="en-US" sz="2400">
                <a:latin typeface="Arial"/>
                <a:cs typeface="Arial"/>
              </a:rPr>
              <a:t>Worker  approached the line side of breaker 342 (energized side fed from 75), proceeded to open a cubicle door and was lifting a boot off a test point when the shock occurred</a:t>
            </a:r>
          </a:p>
          <a:p>
            <a:pPr marL="0" indent="0">
              <a:buNone/>
            </a:pPr>
            <a:r>
              <a:rPr lang="en-US" sz="2400" b="1">
                <a:latin typeface="Arial"/>
                <a:cs typeface="Arial"/>
              </a:rPr>
              <a:t>Initial Issues/Causes Identified</a:t>
            </a:r>
          </a:p>
          <a:p>
            <a:pPr marL="457200" indent="-457200">
              <a:buFont typeface="+mj-lt"/>
              <a:buAutoNum type="arabicPeriod"/>
            </a:pPr>
            <a:r>
              <a:rPr lang="en-US" sz="2400">
                <a:latin typeface="Arial"/>
                <a:cs typeface="Arial"/>
              </a:rPr>
              <a:t>A 100 cal/cm2 suit was not in use, although it is required</a:t>
            </a:r>
          </a:p>
          <a:p>
            <a:pPr marL="457200" indent="-457200">
              <a:buFont typeface="+mj-lt"/>
              <a:buAutoNum type="arabicPeriod"/>
            </a:pPr>
            <a:r>
              <a:rPr lang="en-US" sz="2400">
                <a:latin typeface="Arial"/>
                <a:cs typeface="Arial"/>
              </a:rPr>
              <a:t>Zero Voltage Verification was attempted on an energized breaker rather than the de-energized breakers down stream</a:t>
            </a:r>
          </a:p>
          <a:p>
            <a:pPr marL="457200" indent="-457200">
              <a:buFont typeface="+mj-lt"/>
              <a:buAutoNum type="arabicPeriod"/>
            </a:pPr>
            <a:r>
              <a:rPr lang="en-US" sz="2400">
                <a:latin typeface="Arial"/>
                <a:cs typeface="Arial"/>
              </a:rPr>
              <a:t>Early fact-finding efforts incidentally discovered outdated or incorrect electrical drawings in the SLAC drawing database indicating gaps in configuration management</a:t>
            </a:r>
          </a:p>
          <a:p>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a:p>
        </p:txBody>
      </p:sp>
    </p:spTree>
    <p:extLst>
      <p:ext uri="{BB962C8B-B14F-4D97-AF65-F5344CB8AC3E}">
        <p14:creationId xmlns:p14="http://schemas.microsoft.com/office/powerpoint/2010/main" val="142110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a:xfrm>
            <a:off x="338667" y="5822969"/>
            <a:ext cx="3208124" cy="365125"/>
          </a:xfrm>
        </p:spPr>
        <p:txBody>
          <a:bodyPr/>
          <a:lstStyle/>
          <a:p>
            <a:r>
              <a:rPr lang="en-US" sz="1800"/>
              <a:t>Friday, January 27</a:t>
            </a:r>
            <a:r>
              <a:rPr lang="en-US" sz="1800" baseline="30000"/>
              <a:t>th</a:t>
            </a:r>
            <a:r>
              <a:rPr lang="en-US" sz="1800"/>
              <a:t>, 2023</a:t>
            </a:r>
          </a:p>
        </p:txBody>
      </p:sp>
      <p:pic>
        <p:nvPicPr>
          <p:cNvPr id="3" name="Picture 2">
            <a:extLst>
              <a:ext uri="{FF2B5EF4-FFF2-40B4-BE49-F238E27FC236}">
                <a16:creationId xmlns:a16="http://schemas.microsoft.com/office/drawing/2014/main" id="{48B80B3C-580B-465D-88F4-F9D0510E151A}"/>
              </a:ext>
            </a:extLst>
          </p:cNvPr>
          <p:cNvPicPr>
            <a:picLocks noChangeAspect="1"/>
          </p:cNvPicPr>
          <p:nvPr/>
        </p:nvPicPr>
        <p:blipFill>
          <a:blip r:embed="rId2"/>
          <a:stretch>
            <a:fillRect/>
          </a:stretch>
        </p:blipFill>
        <p:spPr>
          <a:xfrm>
            <a:off x="6652121" y="1792839"/>
            <a:ext cx="5096698" cy="1426588"/>
          </a:xfrm>
          <a:prstGeom prst="rect">
            <a:avLst/>
          </a:prstGeom>
        </p:spPr>
      </p:pic>
      <p:pic>
        <p:nvPicPr>
          <p:cNvPr id="10" name="Picture 9">
            <a:extLst>
              <a:ext uri="{FF2B5EF4-FFF2-40B4-BE49-F238E27FC236}">
                <a16:creationId xmlns:a16="http://schemas.microsoft.com/office/drawing/2014/main" id="{1AC28E4C-7CE9-4258-A6A5-66A6D31DFCB9}"/>
              </a:ext>
            </a:extLst>
          </p:cNvPr>
          <p:cNvPicPr>
            <a:picLocks noChangeAspect="1"/>
          </p:cNvPicPr>
          <p:nvPr/>
        </p:nvPicPr>
        <p:blipFill>
          <a:blip r:embed="rId3"/>
          <a:stretch>
            <a:fillRect/>
          </a:stretch>
        </p:blipFill>
        <p:spPr>
          <a:xfrm>
            <a:off x="9237133" y="3213053"/>
            <a:ext cx="2511686" cy="2514071"/>
          </a:xfrm>
          <a:prstGeom prst="rect">
            <a:avLst/>
          </a:prstGeom>
        </p:spPr>
      </p:pic>
      <p:sp>
        <p:nvSpPr>
          <p:cNvPr id="11" name="TextBox 10">
            <a:extLst>
              <a:ext uri="{FF2B5EF4-FFF2-40B4-BE49-F238E27FC236}">
                <a16:creationId xmlns:a16="http://schemas.microsoft.com/office/drawing/2014/main" id="{CA20D1B1-3CB3-4FB1-B57B-8560901AFC71}"/>
              </a:ext>
            </a:extLst>
          </p:cNvPr>
          <p:cNvSpPr txBox="1"/>
          <p:nvPr/>
        </p:nvSpPr>
        <p:spPr>
          <a:xfrm>
            <a:off x="-261753" y="1576866"/>
            <a:ext cx="7111286" cy="584775"/>
          </a:xfrm>
          <a:prstGeom prst="rect">
            <a:avLst/>
          </a:prstGeom>
          <a:noFill/>
        </p:spPr>
        <p:txBody>
          <a:bodyPr wrap="square" lIns="91440" tIns="45720" rIns="91440" bIns="45720" rtlCol="0" anchor="t">
            <a:spAutoFit/>
          </a:bodyPr>
          <a:lstStyle/>
          <a:p>
            <a:pPr algn="ctr"/>
            <a:endParaRPr lang="en-US" sz="3200" b="1">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A23C662-9395-4F99-A4DC-093C009FAA7F}"/>
              </a:ext>
            </a:extLst>
          </p:cNvPr>
          <p:cNvSpPr txBox="1"/>
          <p:nvPr/>
        </p:nvSpPr>
        <p:spPr>
          <a:xfrm>
            <a:off x="1743222" y="2159695"/>
            <a:ext cx="4518287"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By Johnathon Huff</a:t>
            </a:r>
          </a:p>
        </p:txBody>
      </p:sp>
      <p:pic>
        <p:nvPicPr>
          <p:cNvPr id="7" name="Picture 6">
            <a:extLst>
              <a:ext uri="{FF2B5EF4-FFF2-40B4-BE49-F238E27FC236}">
                <a16:creationId xmlns:a16="http://schemas.microsoft.com/office/drawing/2014/main" id="{B820805F-82F0-4260-8E66-5935BC744F26}"/>
              </a:ext>
            </a:extLst>
          </p:cNvPr>
          <p:cNvPicPr>
            <a:picLocks noChangeAspect="1"/>
          </p:cNvPicPr>
          <p:nvPr/>
        </p:nvPicPr>
        <p:blipFill>
          <a:blip r:embed="rId4"/>
          <a:stretch>
            <a:fillRect/>
          </a:stretch>
        </p:blipFill>
        <p:spPr>
          <a:xfrm>
            <a:off x="6652121" y="3213053"/>
            <a:ext cx="2585012" cy="2514070"/>
          </a:xfrm>
          <a:prstGeom prst="rect">
            <a:avLst/>
          </a:prstGeom>
        </p:spPr>
      </p:pic>
      <p:sp>
        <p:nvSpPr>
          <p:cNvPr id="9" name="TextBox 8">
            <a:extLst>
              <a:ext uri="{FF2B5EF4-FFF2-40B4-BE49-F238E27FC236}">
                <a16:creationId xmlns:a16="http://schemas.microsoft.com/office/drawing/2014/main" id="{F10E3907-9F7D-4488-B14F-D4189BEEEE4B}"/>
              </a:ext>
            </a:extLst>
          </p:cNvPr>
          <p:cNvSpPr txBox="1"/>
          <p:nvPr/>
        </p:nvSpPr>
        <p:spPr>
          <a:xfrm>
            <a:off x="186266" y="564527"/>
            <a:ext cx="12073467"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Introduction to the Management Safety Discussion Tool</a:t>
            </a:r>
          </a:p>
        </p:txBody>
      </p:sp>
    </p:spTree>
    <p:extLst>
      <p:ext uri="{BB962C8B-B14F-4D97-AF65-F5344CB8AC3E}">
        <p14:creationId xmlns:p14="http://schemas.microsoft.com/office/powerpoint/2010/main" val="175173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90158" y="269411"/>
            <a:ext cx="11285837" cy="487490"/>
          </a:xfrm>
        </p:spPr>
        <p:txBody>
          <a:bodyPr>
            <a:noAutofit/>
          </a:bodyPr>
          <a:lstStyle/>
          <a:p>
            <a:r>
              <a:rPr lang="en-US"/>
              <a:t>Background: Safety Observations to Management Safety Discussions</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a:xfrm>
            <a:off x="90158" y="966055"/>
            <a:ext cx="11285837" cy="5381694"/>
          </a:xfrm>
        </p:spPr>
        <p:txBody>
          <a:bodyPr vert="horz" lIns="91440" tIns="45720" rIns="91440" bIns="45720" rtlCol="0" anchor="t">
            <a:normAutofit/>
          </a:bodyPr>
          <a:lstStyle/>
          <a:p>
            <a:pPr marL="0" indent="0">
              <a:buNone/>
            </a:pPr>
            <a:r>
              <a:rPr lang="en-US" sz="2400" b="1">
                <a:latin typeface="Arial"/>
                <a:cs typeface="Arial"/>
              </a:rPr>
              <a:t>Safety Observation (SO) Process and Data Recording Tool</a:t>
            </a:r>
          </a:p>
          <a:p>
            <a:pPr lvl="1"/>
            <a:r>
              <a:rPr lang="en-US" sz="2400">
                <a:latin typeface="Arial"/>
                <a:cs typeface="Arial"/>
              </a:rPr>
              <a:t>Approx. 15 years: &gt;18,000 observations, &gt;500 observers</a:t>
            </a:r>
          </a:p>
          <a:p>
            <a:pPr lvl="1"/>
            <a:r>
              <a:rPr lang="en-US" sz="2400">
                <a:latin typeface="Arial"/>
                <a:cs typeface="Arial"/>
              </a:rPr>
              <a:t>Lessons from first 15 years: </a:t>
            </a:r>
          </a:p>
          <a:p>
            <a:pPr lvl="2"/>
            <a:r>
              <a:rPr lang="en-US" sz="2000" b="1">
                <a:latin typeface="Arial"/>
                <a:cs typeface="Arial"/>
              </a:rPr>
              <a:t>Interaction between management and workers uniformly identified as high value support for safety culture by participants</a:t>
            </a:r>
          </a:p>
          <a:p>
            <a:pPr lvl="3"/>
            <a:r>
              <a:rPr lang="en-US" sz="2000">
                <a:latin typeface="Arial"/>
                <a:cs typeface="Arial"/>
              </a:rPr>
              <a:t>Discussions viewed as interrupting work</a:t>
            </a:r>
          </a:p>
          <a:p>
            <a:pPr lvl="3"/>
            <a:r>
              <a:rPr lang="en-US" sz="2000">
                <a:latin typeface="Arial"/>
                <a:cs typeface="Arial"/>
              </a:rPr>
              <a:t>Data recording cumbersome</a:t>
            </a:r>
          </a:p>
          <a:p>
            <a:pPr lvl="3"/>
            <a:r>
              <a:rPr lang="en-US" sz="2000">
                <a:latin typeface="Arial"/>
                <a:cs typeface="Arial"/>
              </a:rPr>
              <a:t>Inconsistent implementation between divisions and within divisions</a:t>
            </a:r>
          </a:p>
          <a:p>
            <a:pPr marL="1371600" lvl="3" indent="0">
              <a:buNone/>
            </a:pPr>
            <a:endParaRPr lang="en-US" sz="2200" i="1"/>
          </a:p>
          <a:p>
            <a:pPr lvl="1"/>
            <a:r>
              <a:rPr lang="en-US" sz="2400">
                <a:latin typeface="Arial"/>
                <a:cs typeface="Arial"/>
              </a:rPr>
              <a:t>Human Performance Initiative at JLab provided an opportunity for </a:t>
            </a:r>
          </a:p>
          <a:p>
            <a:pPr marL="457200" lvl="1" indent="0">
              <a:buNone/>
            </a:pPr>
            <a:r>
              <a:rPr lang="en-US" sz="2400">
                <a:latin typeface="Arial"/>
                <a:cs typeface="Arial"/>
              </a:rPr>
              <a:t>    rethinking and restructuring the SO process</a:t>
            </a:r>
          </a:p>
          <a:p>
            <a:pPr marL="0" indent="0">
              <a:buNone/>
            </a:pPr>
            <a:endParaRPr lang="en-US"/>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12</a:t>
            </a:fld>
            <a:endParaRPr lang="en-US"/>
          </a:p>
        </p:txBody>
      </p:sp>
    </p:spTree>
    <p:extLst>
      <p:ext uri="{BB962C8B-B14F-4D97-AF65-F5344CB8AC3E}">
        <p14:creationId xmlns:p14="http://schemas.microsoft.com/office/powerpoint/2010/main" val="144228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42751"/>
            <a:ext cx="11285837" cy="487490"/>
          </a:xfrm>
        </p:spPr>
        <p:txBody>
          <a:bodyPr>
            <a:noAutofit/>
          </a:bodyPr>
          <a:lstStyle/>
          <a:p>
            <a:r>
              <a:rPr lang="en-US" sz="3200">
                <a:latin typeface="Arial"/>
                <a:cs typeface="Arial"/>
              </a:rPr>
              <a:t>Background: Opportunities for Improvement</a:t>
            </a:r>
            <a:endParaRPr lang="en-US" sz="3200"/>
          </a:p>
        </p:txBody>
      </p:sp>
      <p:pic>
        <p:nvPicPr>
          <p:cNvPr id="4" name="Content Placeholder 3">
            <a:extLst>
              <a:ext uri="{FF2B5EF4-FFF2-40B4-BE49-F238E27FC236}">
                <a16:creationId xmlns:a16="http://schemas.microsoft.com/office/drawing/2014/main" id="{0E8D90DF-ACD0-458B-B574-41C2FE9AEF5D}"/>
              </a:ext>
            </a:extLst>
          </p:cNvPr>
          <p:cNvPicPr>
            <a:picLocks noGrp="1" noChangeAspect="1"/>
          </p:cNvPicPr>
          <p:nvPr>
            <p:ph idx="1"/>
          </p:nvPr>
        </p:nvPicPr>
        <p:blipFill rotWithShape="1">
          <a:blip r:embed="rId2"/>
          <a:srcRect t="6215" b="-111"/>
          <a:stretch/>
        </p:blipFill>
        <p:spPr>
          <a:xfrm>
            <a:off x="2024846" y="1091960"/>
            <a:ext cx="8652379" cy="4486242"/>
          </a:xfrm>
          <a:prstGeom prst="rect">
            <a:avLst/>
          </a:prstGeom>
        </p:spPr>
      </p:pic>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13</a:t>
            </a:fld>
            <a:endParaRPr lang="en-US"/>
          </a:p>
        </p:txBody>
      </p:sp>
      <p:sp>
        <p:nvSpPr>
          <p:cNvPr id="3" name="TextBox 2">
            <a:extLst>
              <a:ext uri="{FF2B5EF4-FFF2-40B4-BE49-F238E27FC236}">
                <a16:creationId xmlns:a16="http://schemas.microsoft.com/office/drawing/2014/main" id="{0EEE2EE1-6A1F-C285-4F47-AD6B35C58140}"/>
              </a:ext>
            </a:extLst>
          </p:cNvPr>
          <p:cNvSpPr txBox="1"/>
          <p:nvPr/>
        </p:nvSpPr>
        <p:spPr>
          <a:xfrm>
            <a:off x="1069984" y="5355462"/>
            <a:ext cx="9944906" cy="646331"/>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a:latin typeface="Arial"/>
                <a:cs typeface="Arial"/>
              </a:rPr>
              <a:t>Analysis of 2009-19 Cause Codes for Notable Events indicated 42% of the ​</a:t>
            </a:r>
            <a:endParaRPr lang="en-US">
              <a:cs typeface="Calibri" panose="020F0502020204030204"/>
            </a:endParaRPr>
          </a:p>
          <a:p>
            <a:pPr algn="ctr"/>
            <a:r>
              <a:rPr lang="en-US">
                <a:latin typeface="Arial"/>
                <a:cs typeface="Arial"/>
              </a:rPr>
              <a:t>    time we failed to Perform Work Within Controls – SO Process was not addressing key issues!</a:t>
            </a:r>
          </a:p>
        </p:txBody>
      </p:sp>
    </p:spTree>
    <p:extLst>
      <p:ext uri="{BB962C8B-B14F-4D97-AF65-F5344CB8AC3E}">
        <p14:creationId xmlns:p14="http://schemas.microsoft.com/office/powerpoint/2010/main" val="79563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66506"/>
            <a:ext cx="11285837" cy="487490"/>
          </a:xfrm>
        </p:spPr>
        <p:txBody>
          <a:bodyPr>
            <a:noAutofit/>
          </a:bodyPr>
          <a:lstStyle/>
          <a:p>
            <a:r>
              <a:rPr lang="en-US" sz="3200"/>
              <a:t>Background, Continued</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a:xfrm>
            <a:off x="411892" y="966055"/>
            <a:ext cx="8491838" cy="5381694"/>
          </a:xfrm>
        </p:spPr>
        <p:txBody>
          <a:bodyPr vert="horz" lIns="91440" tIns="45720" rIns="91440" bIns="45720" rtlCol="0" anchor="t">
            <a:normAutofit/>
          </a:bodyPr>
          <a:lstStyle/>
          <a:p>
            <a:r>
              <a:rPr lang="en-US" sz="3000">
                <a:latin typeface="Arial"/>
                <a:cs typeface="Arial"/>
              </a:rPr>
              <a:t>ES&amp;H had considerable feedback on SO process and data recording tool and initiated changes</a:t>
            </a:r>
          </a:p>
          <a:p>
            <a:pPr lvl="1"/>
            <a:r>
              <a:rPr lang="en-US" sz="2600">
                <a:latin typeface="Arial"/>
                <a:cs typeface="Arial"/>
              </a:rPr>
              <a:t>Streamline data recording – mobile friendly</a:t>
            </a:r>
            <a:endParaRPr lang="en-US" sz="2600"/>
          </a:p>
          <a:p>
            <a:pPr lvl="1"/>
            <a:r>
              <a:rPr lang="en-US" sz="2600">
                <a:latin typeface="Arial"/>
                <a:cs typeface="Arial"/>
              </a:rPr>
              <a:t>Updated the training materials to sharpen focus on HPI</a:t>
            </a:r>
          </a:p>
          <a:p>
            <a:pPr lvl="1"/>
            <a:r>
              <a:rPr lang="en-US" sz="2600">
                <a:latin typeface="Arial"/>
                <a:cs typeface="Arial"/>
              </a:rPr>
              <a:t>Provided support for locating ongoing activity for engagement</a:t>
            </a:r>
          </a:p>
          <a:p>
            <a:pPr lvl="1"/>
            <a:r>
              <a:rPr lang="en-US" sz="2600">
                <a:latin typeface="Arial"/>
                <a:cs typeface="Arial"/>
              </a:rPr>
              <a:t>Significant support from Communications Office</a:t>
            </a:r>
          </a:p>
          <a:p>
            <a:pPr lvl="2"/>
            <a:r>
              <a:rPr lang="en-US" sz="2200">
                <a:latin typeface="Arial"/>
                <a:cs typeface="Arial"/>
              </a:rPr>
              <a:t>Produced training videos, re-worked/improved information content, improved website</a:t>
            </a:r>
          </a:p>
          <a:p>
            <a:pPr lvl="1"/>
            <a:r>
              <a:rPr lang="en-US" sz="2600">
                <a:latin typeface="Arial"/>
                <a:cs typeface="Arial"/>
              </a:rPr>
              <a:t>ES&amp;H Manual Chapter revision underway</a:t>
            </a:r>
          </a:p>
          <a:p>
            <a:pPr lvl="1"/>
            <a:r>
              <a:rPr lang="en-US" sz="2600">
                <a:latin typeface="Arial"/>
                <a:cs typeface="Arial"/>
              </a:rPr>
              <a:t>End of January 2023 fanfare and rollout planned</a:t>
            </a:r>
          </a:p>
          <a:p>
            <a:pPr marL="0" indent="0">
              <a:buNone/>
            </a:pPr>
            <a:endParaRPr lang="en-US"/>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14</a:t>
            </a:fld>
            <a:endParaRPr lang="en-US"/>
          </a:p>
        </p:txBody>
      </p:sp>
      <p:pic>
        <p:nvPicPr>
          <p:cNvPr id="4" name="Picture 5">
            <a:extLst>
              <a:ext uri="{FF2B5EF4-FFF2-40B4-BE49-F238E27FC236}">
                <a16:creationId xmlns:a16="http://schemas.microsoft.com/office/drawing/2014/main" id="{ACB82B7B-203D-0EF0-AE86-7591A09CC33C}"/>
              </a:ext>
            </a:extLst>
          </p:cNvPr>
          <p:cNvPicPr>
            <a:picLocks noChangeAspect="1"/>
          </p:cNvPicPr>
          <p:nvPr/>
        </p:nvPicPr>
        <p:blipFill>
          <a:blip r:embed="rId3"/>
          <a:stretch>
            <a:fillRect/>
          </a:stretch>
        </p:blipFill>
        <p:spPr>
          <a:xfrm>
            <a:off x="8949473" y="2560598"/>
            <a:ext cx="2743200" cy="1612900"/>
          </a:xfrm>
          <a:prstGeom prst="rect">
            <a:avLst/>
          </a:prstGeom>
        </p:spPr>
      </p:pic>
    </p:spTree>
    <p:extLst>
      <p:ext uri="{BB962C8B-B14F-4D97-AF65-F5344CB8AC3E}">
        <p14:creationId xmlns:p14="http://schemas.microsoft.com/office/powerpoint/2010/main" val="122562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a:xfrm>
            <a:off x="338667" y="5822969"/>
            <a:ext cx="3208124" cy="365125"/>
          </a:xfrm>
        </p:spPr>
        <p:txBody>
          <a:bodyPr/>
          <a:lstStyle/>
          <a:p>
            <a:r>
              <a:rPr lang="en-US" sz="1800"/>
              <a:t>Friday, January 27</a:t>
            </a:r>
            <a:r>
              <a:rPr lang="en-US" sz="1800" baseline="30000"/>
              <a:t>th</a:t>
            </a:r>
            <a:r>
              <a:rPr lang="en-US" sz="1800"/>
              <a:t>, 2023</a:t>
            </a:r>
          </a:p>
        </p:txBody>
      </p:sp>
      <p:pic>
        <p:nvPicPr>
          <p:cNvPr id="3" name="Picture 2">
            <a:extLst>
              <a:ext uri="{FF2B5EF4-FFF2-40B4-BE49-F238E27FC236}">
                <a16:creationId xmlns:a16="http://schemas.microsoft.com/office/drawing/2014/main" id="{48B80B3C-580B-465D-88F4-F9D0510E151A}"/>
              </a:ext>
            </a:extLst>
          </p:cNvPr>
          <p:cNvPicPr>
            <a:picLocks noChangeAspect="1"/>
          </p:cNvPicPr>
          <p:nvPr/>
        </p:nvPicPr>
        <p:blipFill>
          <a:blip r:embed="rId2"/>
          <a:stretch>
            <a:fillRect/>
          </a:stretch>
        </p:blipFill>
        <p:spPr>
          <a:xfrm>
            <a:off x="6924263" y="1792839"/>
            <a:ext cx="4824556" cy="1426588"/>
          </a:xfrm>
          <a:prstGeom prst="rect">
            <a:avLst/>
          </a:prstGeom>
        </p:spPr>
      </p:pic>
      <p:pic>
        <p:nvPicPr>
          <p:cNvPr id="5" name="Picture 4">
            <a:extLst>
              <a:ext uri="{FF2B5EF4-FFF2-40B4-BE49-F238E27FC236}">
                <a16:creationId xmlns:a16="http://schemas.microsoft.com/office/drawing/2014/main" id="{B9CC5CB3-0E39-4E75-84F8-D6AAB050AD9A}"/>
              </a:ext>
            </a:extLst>
          </p:cNvPr>
          <p:cNvPicPr>
            <a:picLocks noChangeAspect="1"/>
          </p:cNvPicPr>
          <p:nvPr/>
        </p:nvPicPr>
        <p:blipFill>
          <a:blip r:embed="rId3"/>
          <a:stretch>
            <a:fillRect/>
          </a:stretch>
        </p:blipFill>
        <p:spPr>
          <a:xfrm>
            <a:off x="6924263" y="3213054"/>
            <a:ext cx="2485227" cy="2514071"/>
          </a:xfrm>
          <a:prstGeom prst="rect">
            <a:avLst/>
          </a:prstGeom>
        </p:spPr>
      </p:pic>
      <p:pic>
        <p:nvPicPr>
          <p:cNvPr id="10" name="Picture 9">
            <a:extLst>
              <a:ext uri="{FF2B5EF4-FFF2-40B4-BE49-F238E27FC236}">
                <a16:creationId xmlns:a16="http://schemas.microsoft.com/office/drawing/2014/main" id="{1AC28E4C-7CE9-4258-A6A5-66A6D31DFCB9}"/>
              </a:ext>
            </a:extLst>
          </p:cNvPr>
          <p:cNvPicPr>
            <a:picLocks noChangeAspect="1"/>
          </p:cNvPicPr>
          <p:nvPr/>
        </p:nvPicPr>
        <p:blipFill>
          <a:blip r:embed="rId4"/>
          <a:stretch>
            <a:fillRect/>
          </a:stretch>
        </p:blipFill>
        <p:spPr>
          <a:xfrm>
            <a:off x="9409490" y="3213053"/>
            <a:ext cx="2339329" cy="2514071"/>
          </a:xfrm>
          <a:prstGeom prst="rect">
            <a:avLst/>
          </a:prstGeom>
        </p:spPr>
      </p:pic>
      <p:sp>
        <p:nvSpPr>
          <p:cNvPr id="6" name="TextBox 5">
            <a:extLst>
              <a:ext uri="{FF2B5EF4-FFF2-40B4-BE49-F238E27FC236}">
                <a16:creationId xmlns:a16="http://schemas.microsoft.com/office/drawing/2014/main" id="{6A23C662-9395-4F99-A4DC-093C009FAA7F}"/>
              </a:ext>
            </a:extLst>
          </p:cNvPr>
          <p:cNvSpPr txBox="1"/>
          <p:nvPr/>
        </p:nvSpPr>
        <p:spPr>
          <a:xfrm>
            <a:off x="2290948" y="2087432"/>
            <a:ext cx="2511686"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By Bob May</a:t>
            </a:r>
          </a:p>
        </p:txBody>
      </p:sp>
      <p:sp>
        <p:nvSpPr>
          <p:cNvPr id="7" name="TextBox 6">
            <a:extLst>
              <a:ext uri="{FF2B5EF4-FFF2-40B4-BE49-F238E27FC236}">
                <a16:creationId xmlns:a16="http://schemas.microsoft.com/office/drawing/2014/main" id="{D5B3277C-6104-4549-9B5E-17E66EC32D55}"/>
              </a:ext>
            </a:extLst>
          </p:cNvPr>
          <p:cNvSpPr txBox="1"/>
          <p:nvPr/>
        </p:nvSpPr>
        <p:spPr>
          <a:xfrm>
            <a:off x="110067" y="661439"/>
            <a:ext cx="8077200"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Management Safety Discussions</a:t>
            </a:r>
          </a:p>
        </p:txBody>
      </p:sp>
    </p:spTree>
    <p:extLst>
      <p:ext uri="{BB962C8B-B14F-4D97-AF65-F5344CB8AC3E}">
        <p14:creationId xmlns:p14="http://schemas.microsoft.com/office/powerpoint/2010/main" val="253002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40539"/>
            <a:ext cx="11285837" cy="487490"/>
          </a:xfrm>
        </p:spPr>
        <p:txBody>
          <a:bodyPr>
            <a:noAutofit/>
          </a:bodyPr>
          <a:lstStyle/>
          <a:p>
            <a:r>
              <a:rPr lang="en-US" sz="3200"/>
              <a:t>Safety Observations - History</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a:xfrm>
            <a:off x="90158" y="906835"/>
            <a:ext cx="6505194" cy="5617551"/>
          </a:xfrm>
        </p:spPr>
        <p:txBody>
          <a:bodyPr vert="horz" lIns="91440" tIns="45720" rIns="91440" bIns="45720" rtlCol="0" anchor="t">
            <a:normAutofit/>
          </a:bodyPr>
          <a:lstStyle/>
          <a:p>
            <a:pPr>
              <a:buNone/>
            </a:pPr>
            <a:r>
              <a:rPr lang="en-US" sz="2400">
                <a:latin typeface="Arial"/>
                <a:cs typeface="Arial"/>
              </a:rPr>
              <a:t>• Lessons from first 15 years and Human Performance Initiative at JLab provided an opportunity for rethinking and restructuring the SO process</a:t>
            </a:r>
          </a:p>
          <a:p>
            <a:pPr>
              <a:buNone/>
            </a:pPr>
            <a:r>
              <a:rPr lang="en-US" sz="2400">
                <a:latin typeface="Arial"/>
                <a:cs typeface="Arial"/>
              </a:rPr>
              <a:t>•  Movement </a:t>
            </a:r>
            <a:endParaRPr lang="en-US" sz="2400"/>
          </a:p>
          <a:p>
            <a:pPr>
              <a:buNone/>
            </a:pPr>
            <a:r>
              <a:rPr lang="en-US">
                <a:latin typeface="Arial"/>
                <a:cs typeface="Arial"/>
              </a:rPr>
              <a:t>        - Away from recording found conditions</a:t>
            </a:r>
            <a:endParaRPr lang="en-US"/>
          </a:p>
          <a:p>
            <a:pPr lvl="2">
              <a:buNone/>
            </a:pPr>
            <a:r>
              <a:rPr lang="en-US">
                <a:latin typeface="Arial"/>
                <a:cs typeface="Arial"/>
              </a:rPr>
              <a:t>• The Safety Warden Inspection Program is the best way to resolve workplace conditions</a:t>
            </a:r>
            <a:endParaRPr lang="en-US"/>
          </a:p>
          <a:p>
            <a:pPr lvl="2">
              <a:buNone/>
            </a:pPr>
            <a:r>
              <a:rPr lang="en-US">
                <a:latin typeface="Arial"/>
                <a:cs typeface="Arial"/>
              </a:rPr>
              <a:t>• Observed conditions do not substitute for human interaction</a:t>
            </a:r>
            <a:endParaRPr lang="en-US"/>
          </a:p>
          <a:p>
            <a:pPr>
              <a:buNone/>
            </a:pPr>
            <a:r>
              <a:rPr lang="en-US">
                <a:latin typeface="Arial"/>
                <a:cs typeface="Arial"/>
              </a:rPr>
              <a:t>       - Toward building a culture of safety </a:t>
            </a:r>
            <a:endParaRPr lang="en-US"/>
          </a:p>
          <a:p>
            <a:pPr lvl="2">
              <a:buNone/>
            </a:pPr>
            <a:r>
              <a:rPr lang="en-US">
                <a:latin typeface="Arial"/>
                <a:cs typeface="Arial"/>
              </a:rPr>
              <a:t>• Conversational interaction regarding approach to and conduct of work</a:t>
            </a:r>
            <a:endParaRPr lang="en-US"/>
          </a:p>
          <a:p>
            <a:pPr lvl="2">
              <a:buNone/>
            </a:pPr>
            <a:r>
              <a:rPr lang="en-US">
                <a:latin typeface="Arial"/>
                <a:cs typeface="Arial"/>
              </a:rPr>
              <a:t>• Focus on human considerations</a:t>
            </a:r>
            <a:endParaRPr lang="en-US"/>
          </a:p>
          <a:p>
            <a:pPr lvl="2">
              <a:buNone/>
            </a:pPr>
            <a:r>
              <a:rPr lang="en-US">
                <a:latin typeface="Arial"/>
                <a:cs typeface="Arial"/>
              </a:rPr>
              <a:t>• Work process design, error traps, distractions, safety consideration</a:t>
            </a:r>
            <a:endParaRPr lang="en-US"/>
          </a:p>
          <a:p>
            <a:pPr marL="0" indent="0">
              <a:buFont typeface="Arial" panose="020B0604020202020204" pitchFamily="34" charset="0"/>
              <a:buNone/>
            </a:pPr>
            <a:endParaRPr lang="en-US" b="1"/>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16</a:t>
            </a:fld>
            <a:endParaRPr lang="en-US"/>
          </a:p>
        </p:txBody>
      </p:sp>
      <p:sp>
        <p:nvSpPr>
          <p:cNvPr id="4" name="TextBox 3">
            <a:extLst>
              <a:ext uri="{FF2B5EF4-FFF2-40B4-BE49-F238E27FC236}">
                <a16:creationId xmlns:a16="http://schemas.microsoft.com/office/drawing/2014/main" id="{F4DBF27C-C5ED-2F1C-B6A2-112AF2A3FC67}"/>
              </a:ext>
            </a:extLst>
          </p:cNvPr>
          <p:cNvSpPr txBox="1"/>
          <p:nvPr/>
        </p:nvSpPr>
        <p:spPr>
          <a:xfrm>
            <a:off x="6438902" y="832758"/>
            <a:ext cx="5537198"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a:latin typeface="Arial"/>
                <a:cs typeface="Arial"/>
              </a:rPr>
              <a:t> Safety Observation Program</a:t>
            </a:r>
          </a:p>
          <a:p>
            <a:pPr lvl="1"/>
            <a:r>
              <a:rPr lang="en-US" sz="2000">
                <a:latin typeface="Arial"/>
                <a:cs typeface="Arial"/>
              </a:rPr>
              <a:t>- Started in mid 90’s as an outgrowth of </a:t>
            </a:r>
          </a:p>
          <a:p>
            <a:pPr lvl="1"/>
            <a:r>
              <a:rPr lang="en-US" sz="2000">
                <a:latin typeface="Arial"/>
                <a:cs typeface="Arial"/>
              </a:rPr>
              <a:t>  DuPont STOP training</a:t>
            </a:r>
            <a:endParaRPr lang="en-US"/>
          </a:p>
          <a:p>
            <a:pPr lvl="1"/>
            <a:r>
              <a:rPr lang="en-US" sz="2000">
                <a:latin typeface="Arial"/>
                <a:cs typeface="Arial"/>
              </a:rPr>
              <a:t>- Process and recording tool design based</a:t>
            </a:r>
          </a:p>
          <a:p>
            <a:pPr lvl="1"/>
            <a:r>
              <a:rPr lang="en-US" sz="2000">
                <a:latin typeface="Arial"/>
                <a:cs typeface="Arial"/>
              </a:rPr>
              <a:t>  on STOP pattern</a:t>
            </a:r>
            <a:endParaRPr lang="en-US"/>
          </a:p>
        </p:txBody>
      </p:sp>
      <p:pic>
        <p:nvPicPr>
          <p:cNvPr id="7" name="Picture 8" descr="Picture1.jpg">
            <a:extLst>
              <a:ext uri="{FF2B5EF4-FFF2-40B4-BE49-F238E27FC236}">
                <a16:creationId xmlns:a16="http://schemas.microsoft.com/office/drawing/2014/main" id="{20BDC03A-33AF-19A7-3814-71171EDB92FF}"/>
              </a:ext>
            </a:extLst>
          </p:cNvPr>
          <p:cNvPicPr>
            <a:picLocks noChangeAspect="1"/>
          </p:cNvPicPr>
          <p:nvPr/>
        </p:nvPicPr>
        <p:blipFill>
          <a:blip r:embed="rId2"/>
          <a:stretch>
            <a:fillRect/>
          </a:stretch>
        </p:blipFill>
        <p:spPr>
          <a:xfrm>
            <a:off x="6937828" y="2834479"/>
            <a:ext cx="4602841" cy="2948899"/>
          </a:xfrm>
          <a:prstGeom prst="rect">
            <a:avLst/>
          </a:prstGeom>
        </p:spPr>
      </p:pic>
    </p:spTree>
    <p:extLst>
      <p:ext uri="{BB962C8B-B14F-4D97-AF65-F5344CB8AC3E}">
        <p14:creationId xmlns:p14="http://schemas.microsoft.com/office/powerpoint/2010/main" val="413988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7176" y="266506"/>
            <a:ext cx="11285837" cy="487490"/>
          </a:xfrm>
        </p:spPr>
        <p:txBody>
          <a:bodyPr>
            <a:noAutofit/>
          </a:bodyPr>
          <a:lstStyle/>
          <a:p>
            <a:r>
              <a:rPr lang="en-US" sz="3200"/>
              <a:t>Management Safety Discussions (MSD)</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p:txBody>
          <a:bodyPr vert="horz" lIns="91440" tIns="45720" rIns="91440" bIns="45720" rtlCol="0" anchor="t">
            <a:normAutofit/>
          </a:bodyPr>
          <a:lstStyle/>
          <a:p>
            <a:r>
              <a:rPr lang="en-US" sz="2800" b="1">
                <a:latin typeface="Arial"/>
                <a:cs typeface="Arial"/>
              </a:rPr>
              <a:t>Management Safety Discussion (MSD) Process and Data Recording Tool</a:t>
            </a:r>
          </a:p>
          <a:p>
            <a:pPr lvl="1"/>
            <a:r>
              <a:rPr lang="en-US" sz="2400">
                <a:latin typeface="Arial"/>
                <a:cs typeface="Arial"/>
              </a:rPr>
              <a:t>New process piloted using Test Group included line managers, ADs, non- </a:t>
            </a:r>
            <a:endParaRPr lang="en-US" sz="2400"/>
          </a:p>
          <a:p>
            <a:pPr marL="457200" lvl="1" indent="0">
              <a:buNone/>
            </a:pPr>
            <a:r>
              <a:rPr lang="en-US" sz="2400">
                <a:latin typeface="Arial"/>
                <a:cs typeface="Arial"/>
              </a:rPr>
              <a:t>   manager staff</a:t>
            </a:r>
          </a:p>
          <a:p>
            <a:pPr lvl="2"/>
            <a:r>
              <a:rPr lang="en-US" sz="2000">
                <a:latin typeface="Arial"/>
                <a:cs typeface="Arial"/>
              </a:rPr>
              <a:t>Feedback from Test Group incorporated into new process</a:t>
            </a:r>
          </a:p>
          <a:p>
            <a:pPr lvl="1"/>
            <a:r>
              <a:rPr lang="en-US" sz="2400">
                <a:latin typeface="Arial"/>
                <a:cs typeface="Arial"/>
              </a:rPr>
              <a:t>New process focuses on human performance aspects of manager-worker   </a:t>
            </a:r>
          </a:p>
          <a:p>
            <a:pPr marL="457200" lvl="1" indent="0">
              <a:buNone/>
            </a:pPr>
            <a:r>
              <a:rPr lang="en-US" sz="2400">
                <a:latin typeface="Arial"/>
                <a:cs typeface="Arial"/>
              </a:rPr>
              <a:t>    interaction</a:t>
            </a:r>
          </a:p>
          <a:p>
            <a:pPr lvl="1"/>
            <a:r>
              <a:rPr lang="en-US" sz="2400">
                <a:latin typeface="Arial"/>
                <a:cs typeface="Arial"/>
              </a:rPr>
              <a:t>Process aimed at senior managers but available and useful for staff    </a:t>
            </a:r>
            <a:endParaRPr lang="en-US" sz="2400"/>
          </a:p>
          <a:p>
            <a:pPr marL="457200" lvl="1" indent="0">
              <a:buNone/>
            </a:pPr>
            <a:r>
              <a:rPr lang="en-US" sz="2400">
                <a:latin typeface="Arial"/>
                <a:cs typeface="Arial"/>
              </a:rPr>
              <a:t>    interactions</a:t>
            </a:r>
          </a:p>
          <a:p>
            <a:pPr lvl="1"/>
            <a:r>
              <a:rPr lang="en-US" sz="2400">
                <a:latin typeface="Arial"/>
                <a:cs typeface="Arial"/>
              </a:rPr>
              <a:t>Mobile device friendly application uses device features (voice to text) to </a:t>
            </a:r>
            <a:endParaRPr lang="en-US" sz="2400"/>
          </a:p>
          <a:p>
            <a:pPr marL="457200" lvl="1" indent="0">
              <a:buNone/>
            </a:pPr>
            <a:r>
              <a:rPr lang="en-US" sz="2400">
                <a:latin typeface="Arial"/>
                <a:cs typeface="Arial"/>
              </a:rPr>
              <a:t>    facilitate data recording</a:t>
            </a:r>
          </a:p>
          <a:p>
            <a:pPr lvl="1"/>
            <a:r>
              <a:rPr lang="en-US" sz="2400">
                <a:latin typeface="Arial"/>
                <a:cs typeface="Arial"/>
              </a:rPr>
              <a:t>Streamlined the data collection for each interaction; data “filed in the field”</a:t>
            </a:r>
          </a:p>
          <a:p>
            <a:pPr lvl="1"/>
            <a:r>
              <a:rPr lang="en-US" sz="2400">
                <a:latin typeface="Arial"/>
                <a:cs typeface="Arial"/>
              </a:rPr>
              <a:t>Coupled to SO database</a:t>
            </a:r>
            <a:endParaRPr lang="en-US" sz="2400"/>
          </a:p>
          <a:p>
            <a:endParaRPr lang="en-US" sz="2400"/>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17</a:t>
            </a:fld>
            <a:endParaRPr lang="en-US"/>
          </a:p>
        </p:txBody>
      </p:sp>
    </p:spTree>
    <p:extLst>
      <p:ext uri="{BB962C8B-B14F-4D97-AF65-F5344CB8AC3E}">
        <p14:creationId xmlns:p14="http://schemas.microsoft.com/office/powerpoint/2010/main" val="393341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40539"/>
            <a:ext cx="11285837" cy="487490"/>
          </a:xfrm>
        </p:spPr>
        <p:txBody>
          <a:bodyPr>
            <a:noAutofit/>
          </a:bodyPr>
          <a:lstStyle/>
          <a:p>
            <a:r>
              <a:rPr lang="en-US" sz="3200"/>
              <a:t>SO / MSD Comparison Summary</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a:xfrm>
            <a:off x="411893" y="966055"/>
            <a:ext cx="5328508" cy="5381694"/>
          </a:xfrm>
        </p:spPr>
        <p:txBody>
          <a:bodyPr>
            <a:normAutofit/>
          </a:bodyPr>
          <a:lstStyle/>
          <a:p>
            <a:pPr lvl="0"/>
            <a:r>
              <a:rPr lang="en-US" sz="2400" b="1">
                <a:solidFill>
                  <a:srgbClr val="000000"/>
                </a:solidFill>
              </a:rPr>
              <a:t>Safety Observations</a:t>
            </a:r>
          </a:p>
          <a:p>
            <a:pPr lvl="1"/>
            <a:r>
              <a:rPr lang="en-US">
                <a:solidFill>
                  <a:srgbClr val="000000"/>
                </a:solidFill>
              </a:rPr>
              <a:t>Based on DuPont STOP Program</a:t>
            </a:r>
          </a:p>
          <a:p>
            <a:pPr lvl="1"/>
            <a:r>
              <a:rPr lang="en-US">
                <a:solidFill>
                  <a:srgbClr val="000000"/>
                </a:solidFill>
              </a:rPr>
              <a:t>Promoted in-the-field interaction at two principal levels</a:t>
            </a:r>
          </a:p>
          <a:p>
            <a:pPr lvl="2"/>
            <a:r>
              <a:rPr lang="en-US" sz="2000">
                <a:solidFill>
                  <a:srgbClr val="000000"/>
                </a:solidFill>
              </a:rPr>
              <a:t>Manager-Worker</a:t>
            </a:r>
          </a:p>
          <a:p>
            <a:pPr lvl="2"/>
            <a:r>
              <a:rPr lang="en-US" sz="2000">
                <a:solidFill>
                  <a:srgbClr val="000000"/>
                </a:solidFill>
              </a:rPr>
              <a:t>Worker-Worker</a:t>
            </a:r>
          </a:p>
          <a:p>
            <a:pPr lvl="1"/>
            <a:r>
              <a:rPr lang="en-US">
                <a:solidFill>
                  <a:srgbClr val="000000"/>
                </a:solidFill>
              </a:rPr>
              <a:t>Promoted cross-division observers</a:t>
            </a:r>
          </a:p>
          <a:p>
            <a:pPr lvl="1"/>
            <a:r>
              <a:rPr lang="en-US">
                <a:solidFill>
                  <a:srgbClr val="000000"/>
                </a:solidFill>
              </a:rPr>
              <a:t>Looked for unsafe conditions and unsafe behaviors</a:t>
            </a:r>
          </a:p>
          <a:p>
            <a:pPr lvl="1"/>
            <a:r>
              <a:rPr lang="en-US">
                <a:solidFill>
                  <a:srgbClr val="000000"/>
                </a:solidFill>
              </a:rPr>
              <a:t>Promoted in-the-field correction of unsafe behaviors</a:t>
            </a:r>
          </a:p>
          <a:p>
            <a:pPr lvl="1"/>
            <a:r>
              <a:rPr lang="en-US">
                <a:solidFill>
                  <a:srgbClr val="000000"/>
                </a:solidFill>
              </a:rPr>
              <a:t>Recorded and characterized both in detail in after-action report</a:t>
            </a:r>
          </a:p>
          <a:p>
            <a:endParaRPr lang="en-US" sz="2400"/>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18</a:t>
            </a:fld>
            <a:endParaRPr lang="en-US"/>
          </a:p>
        </p:txBody>
      </p:sp>
      <p:sp>
        <p:nvSpPr>
          <p:cNvPr id="6" name="Rectangle 5">
            <a:extLst>
              <a:ext uri="{FF2B5EF4-FFF2-40B4-BE49-F238E27FC236}">
                <a16:creationId xmlns:a16="http://schemas.microsoft.com/office/drawing/2014/main" id="{DF14B8E5-68F3-4F55-B75B-8BE6C1CBE01A}"/>
              </a:ext>
            </a:extLst>
          </p:cNvPr>
          <p:cNvSpPr/>
          <p:nvPr/>
        </p:nvSpPr>
        <p:spPr>
          <a:xfrm>
            <a:off x="5740401" y="915015"/>
            <a:ext cx="6121400" cy="494391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b="1">
                <a:solidFill>
                  <a:srgbClr val="000000"/>
                </a:solidFill>
                <a:latin typeface="Arial" charset="0"/>
                <a:cs typeface="Arial" panose="020B0604020202020204" pitchFamily="34" charset="0"/>
              </a:rPr>
              <a:t>Management Safety Discussions</a:t>
            </a:r>
          </a:p>
          <a:p>
            <a:pPr marL="685800" lvl="1" indent="-228600">
              <a:lnSpc>
                <a:spcPct val="90000"/>
              </a:lnSpc>
              <a:spcBef>
                <a:spcPts val="500"/>
              </a:spcBef>
              <a:buFont typeface="PingFangSC-Regular" charset="-122"/>
              <a:buChar char="－"/>
            </a:pPr>
            <a:r>
              <a:rPr lang="en-US" sz="2000">
                <a:solidFill>
                  <a:srgbClr val="000000"/>
                </a:solidFill>
                <a:latin typeface="Arial" charset="0"/>
                <a:cs typeface="Arial" panose="020B0604020202020204" pitchFamily="34" charset="0"/>
              </a:rPr>
              <a:t>Based on long SO experience</a:t>
            </a:r>
          </a:p>
          <a:p>
            <a:pPr marL="685800" lvl="1" indent="-228600">
              <a:lnSpc>
                <a:spcPct val="90000"/>
              </a:lnSpc>
              <a:spcBef>
                <a:spcPts val="500"/>
              </a:spcBef>
              <a:buFont typeface="PingFangSC-Regular" charset="-122"/>
              <a:buChar char="－"/>
            </a:pPr>
            <a:r>
              <a:rPr lang="en-US" sz="2000">
                <a:solidFill>
                  <a:srgbClr val="000000"/>
                </a:solidFill>
                <a:latin typeface="Arial" charset="0"/>
                <a:cs typeface="Arial" panose="020B0604020202020204" pitchFamily="34" charset="0"/>
              </a:rPr>
              <a:t>Places premium on “in-the-field” Manager-Worker interaction</a:t>
            </a:r>
          </a:p>
          <a:p>
            <a:pPr marL="1143000" lvl="2" indent="-228600">
              <a:lnSpc>
                <a:spcPct val="90000"/>
              </a:lnSpc>
              <a:spcBef>
                <a:spcPts val="500"/>
              </a:spcBef>
              <a:buFont typeface="Arial" charset="0"/>
              <a:buChar char="•"/>
            </a:pPr>
            <a:r>
              <a:rPr lang="en-US" sz="1600">
                <a:solidFill>
                  <a:srgbClr val="000000"/>
                </a:solidFill>
                <a:latin typeface="Arial" charset="0"/>
                <a:cs typeface="Arial" panose="020B0604020202020204" pitchFamily="34" charset="0"/>
              </a:rPr>
              <a:t>Same training, same principles apply for </a:t>
            </a:r>
            <a:r>
              <a:rPr lang="en-US" sz="1600" u="sng">
                <a:solidFill>
                  <a:srgbClr val="000000"/>
                </a:solidFill>
                <a:latin typeface="Arial" charset="0"/>
                <a:cs typeface="Arial" panose="020B0604020202020204" pitchFamily="34" charset="0"/>
              </a:rPr>
              <a:t>any</a:t>
            </a:r>
            <a:r>
              <a:rPr lang="en-US" sz="1600">
                <a:solidFill>
                  <a:srgbClr val="000000"/>
                </a:solidFill>
                <a:latin typeface="Arial" charset="0"/>
                <a:cs typeface="Arial" panose="020B0604020202020204" pitchFamily="34" charset="0"/>
              </a:rPr>
              <a:t> intentional workplace discussion on safety</a:t>
            </a:r>
          </a:p>
          <a:p>
            <a:pPr marL="685800" lvl="1" indent="-228600">
              <a:lnSpc>
                <a:spcPct val="90000"/>
              </a:lnSpc>
              <a:spcBef>
                <a:spcPts val="500"/>
              </a:spcBef>
              <a:buFont typeface="PingFangSC-Regular" charset="-122"/>
              <a:buChar char="－"/>
            </a:pPr>
            <a:r>
              <a:rPr lang="en-US" sz="2000">
                <a:solidFill>
                  <a:srgbClr val="000000"/>
                </a:solidFill>
                <a:latin typeface="Arial" charset="0"/>
                <a:cs typeface="Arial" panose="020B0604020202020204" pitchFamily="34" charset="0"/>
              </a:rPr>
              <a:t>Focuses on Worker activities using HPI related discussion</a:t>
            </a:r>
          </a:p>
          <a:p>
            <a:pPr marL="1143000" lvl="2" indent="-228600">
              <a:lnSpc>
                <a:spcPct val="90000"/>
              </a:lnSpc>
              <a:spcBef>
                <a:spcPts val="500"/>
              </a:spcBef>
              <a:buFont typeface="Arial" charset="0"/>
              <a:buChar char="•"/>
            </a:pPr>
            <a:r>
              <a:rPr lang="en-US" sz="1600">
                <a:solidFill>
                  <a:srgbClr val="000000"/>
                </a:solidFill>
                <a:latin typeface="Arial" charset="0"/>
                <a:cs typeface="Arial" panose="020B0604020202020204" pitchFamily="34" charset="0"/>
              </a:rPr>
              <a:t>Recognize error-likely situations</a:t>
            </a:r>
          </a:p>
          <a:p>
            <a:pPr marL="1143000" lvl="2" indent="-228600">
              <a:lnSpc>
                <a:spcPct val="90000"/>
              </a:lnSpc>
              <a:spcBef>
                <a:spcPts val="500"/>
              </a:spcBef>
              <a:buFont typeface="Arial" charset="0"/>
              <a:buChar char="•"/>
            </a:pPr>
            <a:r>
              <a:rPr lang="en-US" sz="1600">
                <a:solidFill>
                  <a:srgbClr val="000000"/>
                </a:solidFill>
                <a:latin typeface="Arial" charset="0"/>
                <a:cs typeface="Arial" panose="020B0604020202020204" pitchFamily="34" charset="0"/>
              </a:rPr>
              <a:t>Identify error avoidance methods</a:t>
            </a:r>
          </a:p>
          <a:p>
            <a:pPr marL="1143000" lvl="2" indent="-228600">
              <a:lnSpc>
                <a:spcPct val="90000"/>
              </a:lnSpc>
              <a:spcBef>
                <a:spcPts val="500"/>
              </a:spcBef>
              <a:buFont typeface="Arial" charset="0"/>
              <a:buChar char="•"/>
            </a:pPr>
            <a:r>
              <a:rPr lang="en-US" sz="1600">
                <a:solidFill>
                  <a:srgbClr val="000000"/>
                </a:solidFill>
                <a:latin typeface="Arial" charset="0"/>
                <a:cs typeface="Arial" panose="020B0604020202020204" pitchFamily="34" charset="0"/>
              </a:rPr>
              <a:t>Encourage and positively reinforce safe behaviors</a:t>
            </a:r>
          </a:p>
          <a:p>
            <a:pPr marL="685800" lvl="1" indent="-228600">
              <a:lnSpc>
                <a:spcPct val="90000"/>
              </a:lnSpc>
              <a:spcBef>
                <a:spcPts val="500"/>
              </a:spcBef>
              <a:buFont typeface="PingFangSC-Regular" charset="-122"/>
              <a:buChar char="－"/>
            </a:pPr>
            <a:r>
              <a:rPr lang="en-US" sz="2000">
                <a:solidFill>
                  <a:srgbClr val="000000"/>
                </a:solidFill>
                <a:latin typeface="Arial" charset="0"/>
                <a:cs typeface="Arial" panose="020B0604020202020204" pitchFamily="34" charset="0"/>
              </a:rPr>
              <a:t>Simple recording using mobile device web application</a:t>
            </a:r>
          </a:p>
          <a:p>
            <a:pPr marL="685800" lvl="1" indent="-228600">
              <a:lnSpc>
                <a:spcPct val="90000"/>
              </a:lnSpc>
              <a:spcBef>
                <a:spcPts val="500"/>
              </a:spcBef>
              <a:buFont typeface="PingFangSC-Regular" charset="-122"/>
              <a:buChar char="－"/>
            </a:pPr>
            <a:r>
              <a:rPr lang="en-US" sz="2000">
                <a:solidFill>
                  <a:srgbClr val="000000"/>
                </a:solidFill>
                <a:latin typeface="Arial" charset="0"/>
                <a:cs typeface="Arial" panose="020B0604020202020204" pitchFamily="34" charset="0"/>
              </a:rPr>
              <a:t>ES&amp;H Manual and website lists details and provides examples</a:t>
            </a:r>
          </a:p>
          <a:p>
            <a:pPr marL="1143000" lvl="2" indent="-228600">
              <a:lnSpc>
                <a:spcPct val="90000"/>
              </a:lnSpc>
              <a:spcBef>
                <a:spcPts val="500"/>
              </a:spcBef>
              <a:buFont typeface="Arial" charset="0"/>
              <a:buChar char="•"/>
            </a:pPr>
            <a:r>
              <a:rPr lang="en-US">
                <a:solidFill>
                  <a:srgbClr val="000000"/>
                </a:solidFill>
                <a:latin typeface="Arial" charset="0"/>
                <a:cs typeface="Arial" panose="020B0604020202020204" pitchFamily="34" charset="0"/>
              </a:rPr>
              <a:t>Promotes cross-division partnering</a:t>
            </a:r>
            <a:endParaRPr lang="en-US" sz="2000">
              <a:solidFill>
                <a:srgbClr val="000000"/>
              </a:solidFill>
              <a:latin typeface="Arial" charset="0"/>
              <a:cs typeface="Arial" panose="020B0604020202020204" pitchFamily="34" charset="0"/>
            </a:endParaRPr>
          </a:p>
        </p:txBody>
      </p:sp>
    </p:spTree>
    <p:extLst>
      <p:ext uri="{BB962C8B-B14F-4D97-AF65-F5344CB8AC3E}">
        <p14:creationId xmlns:p14="http://schemas.microsoft.com/office/powerpoint/2010/main" val="2215127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66506"/>
            <a:ext cx="11285837" cy="487490"/>
          </a:xfrm>
        </p:spPr>
        <p:txBody>
          <a:bodyPr>
            <a:noAutofit/>
          </a:bodyPr>
          <a:lstStyle/>
          <a:p>
            <a:r>
              <a:rPr lang="en-US" sz="3200"/>
              <a:t>MSD – How Does It Work?</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19</a:t>
            </a:fld>
            <a:endParaRPr lang="en-US"/>
          </a:p>
        </p:txBody>
      </p:sp>
      <p:sp>
        <p:nvSpPr>
          <p:cNvPr id="6" name="TextBox 5">
            <a:extLst>
              <a:ext uri="{FF2B5EF4-FFF2-40B4-BE49-F238E27FC236}">
                <a16:creationId xmlns:a16="http://schemas.microsoft.com/office/drawing/2014/main" id="{78E22BFD-759F-CAD7-BF1C-98C3CFC3EE0B}"/>
              </a:ext>
            </a:extLst>
          </p:cNvPr>
          <p:cNvSpPr txBox="1"/>
          <p:nvPr/>
        </p:nvSpPr>
        <p:spPr>
          <a:xfrm>
            <a:off x="224971" y="959757"/>
            <a:ext cx="1153341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Arial"/>
                <a:cs typeface="Arial"/>
              </a:rPr>
              <a:t>See </a:t>
            </a:r>
            <a:r>
              <a:rPr lang="en-US" sz="2400">
                <a:solidFill>
                  <a:srgbClr val="0070C0"/>
                </a:solidFill>
                <a:latin typeface="Arial"/>
                <a:cs typeface="Arial"/>
                <a:hlinkClick r:id="rId2"/>
              </a:rPr>
              <a:t>https://www.jlab.org/esh/mgtsafetydis</a:t>
            </a:r>
            <a:r>
              <a:rPr lang="en-US" sz="2400">
                <a:latin typeface="Arial"/>
                <a:cs typeface="Arial"/>
              </a:rPr>
              <a:t> for training materials/brochures, FAQs, data entry tool</a:t>
            </a:r>
            <a:endParaRPr lang="en-US">
              <a:cs typeface="Calibri" panose="020F0502020204030204"/>
            </a:endParaRPr>
          </a:p>
          <a:p>
            <a:pPr marL="342900" indent="-342900">
              <a:buFont typeface="Arial"/>
              <a:buChar char="•"/>
            </a:pPr>
            <a:r>
              <a:rPr lang="en-US" sz="2400">
                <a:latin typeface="Arial"/>
                <a:cs typeface="Arial"/>
              </a:rPr>
              <a:t>On-site</a:t>
            </a:r>
          </a:p>
          <a:p>
            <a:pPr lvl="1"/>
            <a:r>
              <a:rPr lang="en-US" sz="2200">
                <a:latin typeface="Arial"/>
                <a:cs typeface="Arial"/>
              </a:rPr>
              <a:t>- Solo or Team-up with partner</a:t>
            </a:r>
          </a:p>
          <a:p>
            <a:pPr marL="800100" lvl="1" indent="-342900">
              <a:buFont typeface="Arial"/>
              <a:buChar char="•"/>
            </a:pPr>
            <a:r>
              <a:rPr lang="en-US" sz="2200">
                <a:latin typeface="Arial"/>
                <a:cs typeface="Arial"/>
              </a:rPr>
              <a:t>Cross-divisional teams – bring “new eyes” on the work</a:t>
            </a:r>
          </a:p>
          <a:p>
            <a:pPr lvl="2"/>
            <a:r>
              <a:rPr lang="en-US" sz="2200">
                <a:latin typeface="Arial"/>
                <a:cs typeface="Arial"/>
              </a:rPr>
              <a:t>- Select a workplace location</a:t>
            </a:r>
          </a:p>
          <a:p>
            <a:pPr lvl="2"/>
            <a:r>
              <a:rPr lang="en-US" sz="2200">
                <a:latin typeface="Arial"/>
                <a:cs typeface="Arial"/>
              </a:rPr>
              <a:t>- Approach working individuals cautiously</a:t>
            </a:r>
          </a:p>
          <a:p>
            <a:pPr lvl="2"/>
            <a:r>
              <a:rPr lang="en-US" sz="2200">
                <a:latin typeface="Arial"/>
                <a:cs typeface="Arial"/>
              </a:rPr>
              <a:t>- Identify yourself and the purpose of your discussion</a:t>
            </a:r>
          </a:p>
          <a:p>
            <a:pPr lvl="2"/>
            <a:r>
              <a:rPr lang="en-US" sz="2200">
                <a:latin typeface="Arial"/>
                <a:cs typeface="Arial"/>
              </a:rPr>
              <a:t>- Dialogue - ask questions and listen</a:t>
            </a:r>
          </a:p>
          <a:p>
            <a:pPr lvl="2"/>
            <a:r>
              <a:rPr lang="en-US" sz="2200">
                <a:latin typeface="Arial"/>
                <a:cs typeface="Arial"/>
              </a:rPr>
              <a:t>- Reinforce the positive </a:t>
            </a:r>
          </a:p>
          <a:p>
            <a:pPr lvl="1"/>
            <a:r>
              <a:rPr lang="en-US" sz="2200">
                <a:latin typeface="Arial"/>
                <a:cs typeface="Arial"/>
              </a:rPr>
              <a:t>      - Record</a:t>
            </a:r>
            <a:endParaRPr lang="en-US">
              <a:latin typeface="Calibri" panose="020F0502020204030204"/>
              <a:cs typeface="Calibri" panose="020F0502020204030204"/>
            </a:endParaRPr>
          </a:p>
          <a:p>
            <a:pPr marL="342900" indent="-342900">
              <a:buFont typeface="Arial"/>
              <a:buChar char="•"/>
            </a:pPr>
            <a:r>
              <a:rPr lang="en-US" sz="2200">
                <a:latin typeface="Arial"/>
                <a:cs typeface="Arial"/>
              </a:rPr>
              <a:t>Remotely </a:t>
            </a:r>
            <a:endParaRPr lang="en-US">
              <a:cs typeface="Calibri"/>
            </a:endParaRPr>
          </a:p>
          <a:p>
            <a:pPr lvl="2"/>
            <a:r>
              <a:rPr lang="en-US" sz="2000">
                <a:latin typeface="Arial"/>
                <a:cs typeface="Arial"/>
              </a:rPr>
              <a:t>- Apply the same process</a:t>
            </a:r>
          </a:p>
          <a:p>
            <a:pPr lvl="2"/>
            <a:r>
              <a:rPr lang="en-US" sz="2000">
                <a:latin typeface="Arial"/>
                <a:cs typeface="Arial"/>
              </a:rPr>
              <a:t>- Workplace location is “Remote” - a Zoom or Teams Meeting</a:t>
            </a:r>
          </a:p>
          <a:p>
            <a:pPr lvl="2"/>
            <a:r>
              <a:rPr lang="en-US" sz="2000">
                <a:latin typeface="Arial"/>
                <a:cs typeface="Arial"/>
              </a:rPr>
              <a:t>- Work selection can be decided in advance</a:t>
            </a:r>
          </a:p>
        </p:txBody>
      </p:sp>
    </p:spTree>
    <p:extLst>
      <p:ext uri="{BB962C8B-B14F-4D97-AF65-F5344CB8AC3E}">
        <p14:creationId xmlns:p14="http://schemas.microsoft.com/office/powerpoint/2010/main" val="157365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48" y="266506"/>
            <a:ext cx="11285837" cy="487490"/>
          </a:xfrm>
        </p:spPr>
        <p:txBody>
          <a:bodyPr>
            <a:noAutofit/>
          </a:bodyPr>
          <a:lstStyle/>
          <a:p>
            <a:r>
              <a:rPr lang="en-US" sz="3200"/>
              <a:t>Agenda</a:t>
            </a:r>
          </a:p>
        </p:txBody>
      </p:sp>
      <p:sp>
        <p:nvSpPr>
          <p:cNvPr id="3" name="Content Placeholder 2"/>
          <p:cNvSpPr>
            <a:spLocks noGrp="1"/>
          </p:cNvSpPr>
          <p:nvPr>
            <p:ph idx="1"/>
          </p:nvPr>
        </p:nvSpPr>
        <p:spPr/>
        <p:txBody>
          <a:bodyPr>
            <a:normAutofit/>
          </a:bodyPr>
          <a:lstStyle/>
          <a:p>
            <a:pPr lvl="0"/>
            <a:r>
              <a:rPr lang="en-US" sz="2400">
                <a:solidFill>
                  <a:srgbClr val="000000"/>
                </a:solidFill>
              </a:rPr>
              <a:t>‘Why’ We Are Here</a:t>
            </a:r>
          </a:p>
          <a:p>
            <a:pPr lvl="0"/>
            <a:r>
              <a:rPr lang="en-US" sz="2400">
                <a:solidFill>
                  <a:srgbClr val="000000"/>
                </a:solidFill>
              </a:rPr>
              <a:t>SLAC Event Overview</a:t>
            </a:r>
          </a:p>
          <a:p>
            <a:pPr lvl="0"/>
            <a:r>
              <a:rPr lang="en-US" sz="2400">
                <a:solidFill>
                  <a:srgbClr val="000000"/>
                </a:solidFill>
              </a:rPr>
              <a:t>Management Safety Discussions</a:t>
            </a:r>
          </a:p>
          <a:p>
            <a:pPr lvl="0"/>
            <a:r>
              <a:rPr lang="en-US" sz="2400">
                <a:solidFill>
                  <a:srgbClr val="000000"/>
                </a:solidFill>
              </a:rPr>
              <a:t>Example of Management Safety Discussion </a:t>
            </a:r>
          </a:p>
          <a:p>
            <a:pPr lvl="0"/>
            <a:r>
              <a:rPr lang="en-US" sz="2400">
                <a:solidFill>
                  <a:srgbClr val="000000"/>
                </a:solidFill>
              </a:rPr>
              <a:t>Action Plan Going Forward</a:t>
            </a:r>
          </a:p>
          <a:p>
            <a:pPr lvl="0"/>
            <a:r>
              <a:rPr lang="en-US" sz="2400">
                <a:solidFill>
                  <a:srgbClr val="000000"/>
                </a:solidFill>
              </a:rPr>
              <a:t>Q&amp;A</a:t>
            </a:r>
          </a:p>
          <a:p>
            <a:pPr marL="0" indent="0">
              <a:buNone/>
            </a:pPr>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a:p>
        </p:txBody>
      </p:sp>
    </p:spTree>
    <p:extLst>
      <p:ext uri="{BB962C8B-B14F-4D97-AF65-F5344CB8AC3E}">
        <p14:creationId xmlns:p14="http://schemas.microsoft.com/office/powerpoint/2010/main" val="3392925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66506"/>
            <a:ext cx="11285837" cy="487490"/>
          </a:xfrm>
        </p:spPr>
        <p:txBody>
          <a:bodyPr>
            <a:noAutofit/>
          </a:bodyPr>
          <a:lstStyle/>
          <a:p>
            <a:r>
              <a:rPr lang="en-US" sz="3200">
                <a:latin typeface="Arial"/>
                <a:cs typeface="Arial"/>
              </a:rPr>
              <a:t>A Few Dialogue Particulars</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20</a:t>
            </a:fld>
            <a:endParaRPr lang="en-US"/>
          </a:p>
        </p:txBody>
      </p:sp>
      <p:sp>
        <p:nvSpPr>
          <p:cNvPr id="8" name="Content Placeholder 7">
            <a:extLst>
              <a:ext uri="{FF2B5EF4-FFF2-40B4-BE49-F238E27FC236}">
                <a16:creationId xmlns:a16="http://schemas.microsoft.com/office/drawing/2014/main" id="{04C8A84E-795E-499C-8295-FDC06223B97B}"/>
              </a:ext>
            </a:extLst>
          </p:cNvPr>
          <p:cNvSpPr>
            <a:spLocks noGrp="1"/>
          </p:cNvSpPr>
          <p:nvPr>
            <p:ph idx="1"/>
          </p:nvPr>
        </p:nvSpPr>
        <p:spPr>
          <a:xfrm>
            <a:off x="-333174" y="966055"/>
            <a:ext cx="6581574" cy="5381694"/>
          </a:xfrm>
        </p:spPr>
        <p:txBody>
          <a:bodyPr>
            <a:normAutofit lnSpcReduction="10000"/>
          </a:bodyPr>
          <a:lstStyle/>
          <a:p>
            <a:pPr lvl="1"/>
            <a:r>
              <a:rPr lang="en-US" sz="2400"/>
              <a:t>Request information about the task such as routine maintenance, diagnostic, and emergent repair</a:t>
            </a:r>
          </a:p>
          <a:p>
            <a:pPr lvl="1"/>
            <a:r>
              <a:rPr lang="en-US" sz="2400"/>
              <a:t>Get the person(s) to tell a story so that you can better understand the context of the activity</a:t>
            </a:r>
          </a:p>
          <a:p>
            <a:pPr lvl="2"/>
            <a:r>
              <a:rPr lang="en-US" sz="2000"/>
              <a:t>What are the difficulties involved with this task? </a:t>
            </a:r>
          </a:p>
          <a:p>
            <a:pPr lvl="2"/>
            <a:r>
              <a:rPr lang="en-US" sz="2000"/>
              <a:t>What gets in your way? What are the workarounds? </a:t>
            </a:r>
          </a:p>
          <a:p>
            <a:pPr lvl="2"/>
            <a:r>
              <a:rPr lang="en-US" sz="2000"/>
              <a:t>How do you know things are going right? What are your cues that the process may be drifting? </a:t>
            </a:r>
          </a:p>
          <a:p>
            <a:pPr lvl="2"/>
            <a:r>
              <a:rPr lang="en-US" sz="2000"/>
              <a:t>How do you explain what can go wrong with this task to people unfamiliar with it? What is in place to prevent this task from going wrong? If it does go wrong, how can you recover?</a:t>
            </a:r>
          </a:p>
          <a:p>
            <a:endParaRPr lang="en-US"/>
          </a:p>
        </p:txBody>
      </p:sp>
      <p:pic>
        <p:nvPicPr>
          <p:cNvPr id="3" name="Picture 2">
            <a:extLst>
              <a:ext uri="{FF2B5EF4-FFF2-40B4-BE49-F238E27FC236}">
                <a16:creationId xmlns:a16="http://schemas.microsoft.com/office/drawing/2014/main" id="{A490DCFA-AECE-4E24-AA55-98E05B19F426}"/>
              </a:ext>
            </a:extLst>
          </p:cNvPr>
          <p:cNvPicPr>
            <a:picLocks noChangeAspect="1"/>
          </p:cNvPicPr>
          <p:nvPr/>
        </p:nvPicPr>
        <p:blipFill>
          <a:blip r:embed="rId2"/>
          <a:stretch>
            <a:fillRect/>
          </a:stretch>
        </p:blipFill>
        <p:spPr>
          <a:xfrm>
            <a:off x="7240322" y="1283148"/>
            <a:ext cx="3856341" cy="2618933"/>
          </a:xfrm>
          <a:prstGeom prst="rect">
            <a:avLst/>
          </a:prstGeom>
        </p:spPr>
      </p:pic>
      <p:sp>
        <p:nvSpPr>
          <p:cNvPr id="6" name="Rectangle 5">
            <a:extLst>
              <a:ext uri="{FF2B5EF4-FFF2-40B4-BE49-F238E27FC236}">
                <a16:creationId xmlns:a16="http://schemas.microsoft.com/office/drawing/2014/main" id="{C14FC454-98DD-4699-9848-92FF19F1018A}"/>
              </a:ext>
            </a:extLst>
          </p:cNvPr>
          <p:cNvSpPr/>
          <p:nvPr/>
        </p:nvSpPr>
        <p:spPr>
          <a:xfrm>
            <a:off x="6841067" y="4270191"/>
            <a:ext cx="5181600" cy="164198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a:solidFill>
                  <a:srgbClr val="000000"/>
                </a:solidFill>
                <a:latin typeface="Arial" charset="0"/>
                <a:cs typeface="Arial" panose="020B0604020202020204" pitchFamily="34" charset="0"/>
              </a:rPr>
              <a:t>Be sure to compliment the person or persons on things you see going well!</a:t>
            </a:r>
          </a:p>
          <a:p>
            <a:pPr marL="228600" lvl="0" indent="-228600">
              <a:lnSpc>
                <a:spcPct val="90000"/>
              </a:lnSpc>
              <a:spcBef>
                <a:spcPts val="1000"/>
              </a:spcBef>
              <a:buFont typeface="Arial" panose="020B0604020202020204" pitchFamily="34" charset="0"/>
              <a:buChar char="•"/>
            </a:pPr>
            <a:r>
              <a:rPr lang="en-US" sz="2000">
                <a:solidFill>
                  <a:srgbClr val="000000"/>
                </a:solidFill>
                <a:latin typeface="Arial" charset="0"/>
                <a:cs typeface="Arial" panose="020B0604020202020204" pitchFamily="34" charset="0"/>
              </a:rPr>
              <a:t>Remember, you can follow-up after the discussion</a:t>
            </a:r>
          </a:p>
          <a:p>
            <a:pPr marL="685800" lvl="1" indent="-228600">
              <a:lnSpc>
                <a:spcPct val="90000"/>
              </a:lnSpc>
              <a:spcBef>
                <a:spcPts val="500"/>
              </a:spcBef>
              <a:buFont typeface="PingFangSC-Regular" charset="-122"/>
              <a:buChar char="－"/>
            </a:pPr>
            <a:r>
              <a:rPr lang="en-US">
                <a:solidFill>
                  <a:srgbClr val="000000"/>
                </a:solidFill>
                <a:latin typeface="Arial" charset="0"/>
                <a:cs typeface="Arial" panose="020B0604020202020204" pitchFamily="34" charset="0"/>
              </a:rPr>
              <a:t>The data tool facilitates that</a:t>
            </a:r>
          </a:p>
        </p:txBody>
      </p:sp>
    </p:spTree>
    <p:extLst>
      <p:ext uri="{BB962C8B-B14F-4D97-AF65-F5344CB8AC3E}">
        <p14:creationId xmlns:p14="http://schemas.microsoft.com/office/powerpoint/2010/main" val="277634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66506"/>
            <a:ext cx="11285837" cy="487490"/>
          </a:xfrm>
        </p:spPr>
        <p:txBody>
          <a:bodyPr>
            <a:noAutofit/>
          </a:bodyPr>
          <a:lstStyle/>
          <a:p>
            <a:r>
              <a:rPr lang="en-US" sz="3200">
                <a:latin typeface="Arial"/>
                <a:cs typeface="Arial"/>
              </a:rPr>
              <a:t>Who Is Expected To Do This?</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21</a:t>
            </a:fld>
            <a:endParaRPr lang="en-US"/>
          </a:p>
        </p:txBody>
      </p:sp>
      <p:sp>
        <p:nvSpPr>
          <p:cNvPr id="8" name="Content Placeholder 7">
            <a:extLst>
              <a:ext uri="{FF2B5EF4-FFF2-40B4-BE49-F238E27FC236}">
                <a16:creationId xmlns:a16="http://schemas.microsoft.com/office/drawing/2014/main" id="{04C8A84E-795E-499C-8295-FDC06223B97B}"/>
              </a:ext>
            </a:extLst>
          </p:cNvPr>
          <p:cNvSpPr>
            <a:spLocks noGrp="1"/>
          </p:cNvSpPr>
          <p:nvPr>
            <p:ph idx="1"/>
          </p:nvPr>
        </p:nvSpPr>
        <p:spPr>
          <a:xfrm>
            <a:off x="174826" y="1002341"/>
            <a:ext cx="6581574" cy="5381694"/>
          </a:xfrm>
        </p:spPr>
        <p:txBody>
          <a:bodyPr vert="horz" lIns="91440" tIns="45720" rIns="91440" bIns="45720" rtlCol="0" anchor="t">
            <a:normAutofit lnSpcReduction="10000"/>
          </a:bodyPr>
          <a:lstStyle/>
          <a:p>
            <a:r>
              <a:rPr lang="en-US" sz="2400">
                <a:latin typeface="Arial"/>
                <a:cs typeface="Arial"/>
              </a:rPr>
              <a:t>Focus is on providing a process to bringing upper-level managers into  the workplace</a:t>
            </a:r>
            <a:endParaRPr lang="en-US"/>
          </a:p>
          <a:p>
            <a:r>
              <a:rPr lang="en-US" sz="2400">
                <a:latin typeface="Arial"/>
                <a:cs typeface="Arial"/>
              </a:rPr>
              <a:t>Recommended frequency for different levels in a “generalized  management structure” is found in the related ES&amp;H Manual Chapter</a:t>
            </a:r>
            <a:endParaRPr lang="en-US"/>
          </a:p>
          <a:p>
            <a:pPr marL="914400" lvl="2" indent="0">
              <a:buNone/>
            </a:pPr>
            <a:r>
              <a:rPr lang="en-US" sz="2200">
                <a:latin typeface="Arial"/>
                <a:cs typeface="Arial"/>
              </a:rPr>
              <a:t>－Divisions/Departments have different </a:t>
            </a:r>
            <a:endParaRPr lang="en-US" sz="2200"/>
          </a:p>
          <a:p>
            <a:pPr marL="914400" lvl="2" indent="0">
              <a:buNone/>
            </a:pPr>
            <a:r>
              <a:rPr lang="en-US" sz="2200">
                <a:latin typeface="Arial"/>
                <a:cs typeface="Arial"/>
              </a:rPr>
              <a:t>    missions</a:t>
            </a:r>
            <a:endParaRPr lang="en-US" sz="2200"/>
          </a:p>
          <a:p>
            <a:pPr marL="914400" lvl="2" indent="0">
              <a:buNone/>
            </a:pPr>
            <a:r>
              <a:rPr lang="en-US" sz="2200">
                <a:latin typeface="Arial"/>
                <a:cs typeface="Arial"/>
              </a:rPr>
              <a:t>－May have different priorities</a:t>
            </a:r>
            <a:endParaRPr lang="en-US" sz="2200"/>
          </a:p>
          <a:p>
            <a:pPr marL="1428750" lvl="3" indent="0">
              <a:buNone/>
            </a:pPr>
            <a:r>
              <a:rPr lang="en-US" sz="2000">
                <a:latin typeface="Arial"/>
                <a:cs typeface="Arial"/>
              </a:rPr>
              <a:t>• Emphasis on certain elements depending </a:t>
            </a:r>
            <a:endParaRPr lang="en-US" sz="2000"/>
          </a:p>
          <a:p>
            <a:pPr marL="1428750" lvl="3" indent="0">
              <a:buNone/>
            </a:pPr>
            <a:r>
              <a:rPr lang="en-US" sz="2000">
                <a:latin typeface="Arial"/>
                <a:cs typeface="Arial"/>
              </a:rPr>
              <a:t>  on division needs</a:t>
            </a:r>
            <a:endParaRPr lang="en-US" sz="2000"/>
          </a:p>
          <a:p>
            <a:pPr marL="457200" lvl="1" indent="0">
              <a:buNone/>
            </a:pPr>
            <a:r>
              <a:rPr lang="en-US" sz="2400">
                <a:latin typeface="Arial"/>
                <a:cs typeface="Arial"/>
              </a:rPr>
              <a:t>     －Room for flexibility</a:t>
            </a:r>
            <a:endParaRPr lang="en-US"/>
          </a:p>
          <a:p>
            <a:r>
              <a:rPr lang="en-US" sz="2600">
                <a:latin typeface="Arial"/>
                <a:cs typeface="Arial"/>
              </a:rPr>
              <a:t>Anyone can MSD process</a:t>
            </a:r>
          </a:p>
          <a:p>
            <a:pPr marL="457200" lvl="1" indent="0">
              <a:buNone/>
            </a:pPr>
            <a:r>
              <a:rPr lang="en-US" sz="2400">
                <a:latin typeface="Arial"/>
                <a:cs typeface="Arial"/>
              </a:rPr>
              <a:t>     －Can be used for a general discussion </a:t>
            </a:r>
            <a:endParaRPr lang="en-US"/>
          </a:p>
          <a:p>
            <a:pPr marL="457200" lvl="1" indent="0">
              <a:buNone/>
            </a:pPr>
            <a:r>
              <a:rPr lang="en-US" sz="2400">
                <a:latin typeface="Arial"/>
                <a:cs typeface="Arial"/>
              </a:rPr>
              <a:t>         between two staff members</a:t>
            </a:r>
            <a:endParaRPr lang="en-US"/>
          </a:p>
          <a:p>
            <a:pPr marL="457200" lvl="1" indent="0">
              <a:buNone/>
            </a:pPr>
            <a:r>
              <a:rPr lang="en-US" sz="2400">
                <a:latin typeface="Arial"/>
                <a:cs typeface="Arial"/>
              </a:rPr>
              <a:t>     －Feature of former SO process</a:t>
            </a:r>
            <a:endParaRPr lang="en-US"/>
          </a:p>
          <a:p>
            <a:pPr lvl="1"/>
            <a:endParaRPr lang="en-US" sz="2400"/>
          </a:p>
          <a:p>
            <a:endParaRPr lang="en-US"/>
          </a:p>
        </p:txBody>
      </p:sp>
      <p:pic>
        <p:nvPicPr>
          <p:cNvPr id="4" name="Picture 6">
            <a:extLst>
              <a:ext uri="{FF2B5EF4-FFF2-40B4-BE49-F238E27FC236}">
                <a16:creationId xmlns:a16="http://schemas.microsoft.com/office/drawing/2014/main" id="{D08F49EA-1CF9-A588-6DEF-C0F27211A930}"/>
              </a:ext>
            </a:extLst>
          </p:cNvPr>
          <p:cNvPicPr>
            <a:picLocks noChangeAspect="1"/>
          </p:cNvPicPr>
          <p:nvPr/>
        </p:nvPicPr>
        <p:blipFill>
          <a:blip r:embed="rId2"/>
          <a:stretch>
            <a:fillRect/>
          </a:stretch>
        </p:blipFill>
        <p:spPr>
          <a:xfrm>
            <a:off x="6836495" y="999148"/>
            <a:ext cx="4835380" cy="4030446"/>
          </a:xfrm>
          <a:prstGeom prst="rect">
            <a:avLst/>
          </a:prstGeom>
        </p:spPr>
      </p:pic>
      <p:pic>
        <p:nvPicPr>
          <p:cNvPr id="7" name="Picture 8">
            <a:extLst>
              <a:ext uri="{FF2B5EF4-FFF2-40B4-BE49-F238E27FC236}">
                <a16:creationId xmlns:a16="http://schemas.microsoft.com/office/drawing/2014/main" id="{1AA9CD85-35F0-F867-AF7C-10BDCD8A6D5F}"/>
              </a:ext>
            </a:extLst>
          </p:cNvPr>
          <p:cNvPicPr>
            <a:picLocks noChangeAspect="1"/>
          </p:cNvPicPr>
          <p:nvPr/>
        </p:nvPicPr>
        <p:blipFill>
          <a:blip r:embed="rId3"/>
          <a:stretch>
            <a:fillRect/>
          </a:stretch>
        </p:blipFill>
        <p:spPr>
          <a:xfrm>
            <a:off x="6955308" y="5152816"/>
            <a:ext cx="4871224" cy="626103"/>
          </a:xfrm>
          <a:prstGeom prst="rect">
            <a:avLst/>
          </a:prstGeom>
        </p:spPr>
      </p:pic>
    </p:spTree>
    <p:extLst>
      <p:ext uri="{BB962C8B-B14F-4D97-AF65-F5344CB8AC3E}">
        <p14:creationId xmlns:p14="http://schemas.microsoft.com/office/powerpoint/2010/main" val="162154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66506"/>
            <a:ext cx="11285837" cy="487490"/>
          </a:xfrm>
        </p:spPr>
        <p:txBody>
          <a:bodyPr>
            <a:noAutofit/>
          </a:bodyPr>
          <a:lstStyle/>
          <a:p>
            <a:r>
              <a:rPr lang="en-US" sz="3200"/>
              <a:t>Recording Your Discussions</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22</a:t>
            </a:fld>
            <a:endParaRPr lang="en-US"/>
          </a:p>
        </p:txBody>
      </p:sp>
      <p:sp>
        <p:nvSpPr>
          <p:cNvPr id="8" name="Content Placeholder 7">
            <a:extLst>
              <a:ext uri="{FF2B5EF4-FFF2-40B4-BE49-F238E27FC236}">
                <a16:creationId xmlns:a16="http://schemas.microsoft.com/office/drawing/2014/main" id="{04C8A84E-795E-499C-8295-FDC06223B97B}"/>
              </a:ext>
            </a:extLst>
          </p:cNvPr>
          <p:cNvSpPr>
            <a:spLocks noGrp="1"/>
          </p:cNvSpPr>
          <p:nvPr>
            <p:ph idx="1"/>
          </p:nvPr>
        </p:nvSpPr>
        <p:spPr>
          <a:xfrm>
            <a:off x="411892" y="966055"/>
            <a:ext cx="5514775" cy="5381694"/>
          </a:xfrm>
        </p:spPr>
        <p:txBody>
          <a:bodyPr vert="horz" lIns="91440" tIns="45720" rIns="91440" bIns="45720" rtlCol="0" anchor="t">
            <a:normAutofit/>
          </a:bodyPr>
          <a:lstStyle/>
          <a:p>
            <a:pPr lvl="0"/>
            <a:r>
              <a:rPr lang="en-US" sz="2400">
                <a:solidFill>
                  <a:srgbClr val="000000"/>
                </a:solidFill>
                <a:latin typeface="Arial"/>
                <a:cs typeface="Arial"/>
              </a:rPr>
              <a:t>Enter who and where</a:t>
            </a:r>
          </a:p>
          <a:p>
            <a:pPr lvl="1"/>
            <a:r>
              <a:rPr lang="en-US" sz="2200">
                <a:solidFill>
                  <a:srgbClr val="000000"/>
                </a:solidFill>
                <a:latin typeface="Arial"/>
                <a:cs typeface="Arial"/>
              </a:rPr>
              <a:t>Initiator(s) only</a:t>
            </a:r>
          </a:p>
          <a:p>
            <a:pPr lvl="2"/>
            <a:r>
              <a:rPr lang="en-US" sz="2000">
                <a:solidFill>
                  <a:srgbClr val="000000"/>
                </a:solidFill>
                <a:latin typeface="Arial"/>
                <a:cs typeface="Arial"/>
              </a:rPr>
              <a:t>You can add participants and you both get credit for the discussion</a:t>
            </a:r>
          </a:p>
          <a:p>
            <a:pPr lvl="1"/>
            <a:r>
              <a:rPr lang="en-US" sz="2200">
                <a:solidFill>
                  <a:srgbClr val="000000"/>
                </a:solidFill>
                <a:latin typeface="Arial"/>
                <a:cs typeface="Arial"/>
              </a:rPr>
              <a:t>Location is keyed to site-wide database of locations</a:t>
            </a:r>
          </a:p>
          <a:p>
            <a:pPr lvl="0"/>
            <a:r>
              <a:rPr lang="en-US" sz="2400">
                <a:solidFill>
                  <a:srgbClr val="000000"/>
                </a:solidFill>
                <a:latin typeface="Arial"/>
                <a:cs typeface="Arial"/>
              </a:rPr>
              <a:t>Enter when and what</a:t>
            </a:r>
          </a:p>
          <a:p>
            <a:pPr lvl="1"/>
            <a:r>
              <a:rPr lang="en-US" sz="2200">
                <a:solidFill>
                  <a:srgbClr val="000000"/>
                </a:solidFill>
                <a:latin typeface="Arial"/>
                <a:cs typeface="Arial"/>
              </a:rPr>
              <a:t>Default entry is current date and time</a:t>
            </a:r>
          </a:p>
          <a:p>
            <a:pPr lvl="1"/>
            <a:r>
              <a:rPr lang="en-US" sz="2200">
                <a:solidFill>
                  <a:srgbClr val="000000"/>
                </a:solidFill>
                <a:latin typeface="Arial"/>
                <a:cs typeface="Arial"/>
              </a:rPr>
              <a:t>Enter number of folks you talked with</a:t>
            </a:r>
          </a:p>
          <a:p>
            <a:pPr lvl="0"/>
            <a:r>
              <a:rPr lang="en-US" sz="2400">
                <a:solidFill>
                  <a:srgbClr val="000000"/>
                </a:solidFill>
                <a:latin typeface="Arial"/>
                <a:cs typeface="Arial"/>
              </a:rPr>
              <a:t>Enter a brief narrative of what you talked about</a:t>
            </a:r>
          </a:p>
          <a:p>
            <a:pPr lvl="1"/>
            <a:r>
              <a:rPr lang="en-US" sz="2200">
                <a:solidFill>
                  <a:srgbClr val="000000"/>
                </a:solidFill>
                <a:latin typeface="Arial"/>
                <a:cs typeface="Arial"/>
              </a:rPr>
              <a:t>Voice to text feature of mobile device can be used to enter narrative</a:t>
            </a:r>
          </a:p>
          <a:p>
            <a:pPr lvl="1"/>
            <a:r>
              <a:rPr lang="en-US" sz="2200">
                <a:solidFill>
                  <a:srgbClr val="000000"/>
                </a:solidFill>
                <a:latin typeface="Arial"/>
                <a:cs typeface="Arial"/>
              </a:rPr>
              <a:t>Caution: it’s not always an accurate translation</a:t>
            </a:r>
          </a:p>
          <a:p>
            <a:endParaRPr lang="en-US"/>
          </a:p>
        </p:txBody>
      </p:sp>
      <p:pic>
        <p:nvPicPr>
          <p:cNvPr id="3" name="Picture 2">
            <a:extLst>
              <a:ext uri="{FF2B5EF4-FFF2-40B4-BE49-F238E27FC236}">
                <a16:creationId xmlns:a16="http://schemas.microsoft.com/office/drawing/2014/main" id="{C6E6898E-EDF2-4BFB-A309-10FBB2B9FE2B}"/>
              </a:ext>
            </a:extLst>
          </p:cNvPr>
          <p:cNvPicPr>
            <a:picLocks noChangeAspect="1"/>
          </p:cNvPicPr>
          <p:nvPr/>
        </p:nvPicPr>
        <p:blipFill>
          <a:blip r:embed="rId2"/>
          <a:stretch>
            <a:fillRect/>
          </a:stretch>
        </p:blipFill>
        <p:spPr>
          <a:xfrm>
            <a:off x="6350620" y="1142802"/>
            <a:ext cx="5013194" cy="2413198"/>
          </a:xfrm>
          <a:prstGeom prst="rect">
            <a:avLst/>
          </a:prstGeom>
        </p:spPr>
      </p:pic>
      <p:pic>
        <p:nvPicPr>
          <p:cNvPr id="6" name="Picture 5">
            <a:extLst>
              <a:ext uri="{FF2B5EF4-FFF2-40B4-BE49-F238E27FC236}">
                <a16:creationId xmlns:a16="http://schemas.microsoft.com/office/drawing/2014/main" id="{78E8E565-F3C0-487B-AC20-941CD8FB510B}"/>
              </a:ext>
            </a:extLst>
          </p:cNvPr>
          <p:cNvPicPr>
            <a:picLocks noChangeAspect="1"/>
          </p:cNvPicPr>
          <p:nvPr/>
        </p:nvPicPr>
        <p:blipFill>
          <a:blip r:embed="rId3"/>
          <a:stretch>
            <a:fillRect/>
          </a:stretch>
        </p:blipFill>
        <p:spPr>
          <a:xfrm>
            <a:off x="6350620" y="3656902"/>
            <a:ext cx="5030129" cy="2639797"/>
          </a:xfrm>
          <a:prstGeom prst="rect">
            <a:avLst/>
          </a:prstGeom>
        </p:spPr>
      </p:pic>
    </p:spTree>
    <p:extLst>
      <p:ext uri="{BB962C8B-B14F-4D97-AF65-F5344CB8AC3E}">
        <p14:creationId xmlns:p14="http://schemas.microsoft.com/office/powerpoint/2010/main" val="269339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66506"/>
            <a:ext cx="11285837" cy="487490"/>
          </a:xfrm>
        </p:spPr>
        <p:txBody>
          <a:bodyPr>
            <a:noAutofit/>
          </a:bodyPr>
          <a:lstStyle/>
          <a:p>
            <a:r>
              <a:rPr lang="en-US" sz="3200"/>
              <a:t>Recording Your Discussion, Continued</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23</a:t>
            </a:fld>
            <a:endParaRPr lang="en-US"/>
          </a:p>
        </p:txBody>
      </p:sp>
      <p:sp>
        <p:nvSpPr>
          <p:cNvPr id="8" name="Content Placeholder 7">
            <a:extLst>
              <a:ext uri="{FF2B5EF4-FFF2-40B4-BE49-F238E27FC236}">
                <a16:creationId xmlns:a16="http://schemas.microsoft.com/office/drawing/2014/main" id="{04C8A84E-795E-499C-8295-FDC06223B97B}"/>
              </a:ext>
            </a:extLst>
          </p:cNvPr>
          <p:cNvSpPr>
            <a:spLocks noGrp="1"/>
          </p:cNvSpPr>
          <p:nvPr>
            <p:ph idx="1"/>
          </p:nvPr>
        </p:nvSpPr>
        <p:spPr>
          <a:xfrm>
            <a:off x="411892" y="966055"/>
            <a:ext cx="5514775" cy="5381694"/>
          </a:xfrm>
        </p:spPr>
        <p:txBody>
          <a:bodyPr vert="horz" lIns="91440" tIns="45720" rIns="91440" bIns="45720" rtlCol="0" anchor="t">
            <a:normAutofit fontScale="92500"/>
          </a:bodyPr>
          <a:lstStyle/>
          <a:p>
            <a:r>
              <a:rPr lang="en-US" sz="2400">
                <a:latin typeface="Arial"/>
                <a:cs typeface="Arial"/>
              </a:rPr>
              <a:t>Enter Type of observation on the balance</a:t>
            </a:r>
          </a:p>
          <a:p>
            <a:pPr lvl="1"/>
            <a:r>
              <a:rPr lang="en-US">
                <a:latin typeface="Arial"/>
                <a:cs typeface="Arial"/>
              </a:rPr>
              <a:t>Strength</a:t>
            </a:r>
          </a:p>
          <a:p>
            <a:pPr lvl="1"/>
            <a:r>
              <a:rPr lang="en-US">
                <a:latin typeface="Arial"/>
                <a:cs typeface="Arial"/>
              </a:rPr>
              <a:t>Opportunity for improvement</a:t>
            </a:r>
          </a:p>
          <a:p>
            <a:r>
              <a:rPr lang="en-US" sz="2400">
                <a:latin typeface="Arial"/>
                <a:cs typeface="Arial"/>
              </a:rPr>
              <a:t>Enter Category</a:t>
            </a:r>
          </a:p>
          <a:p>
            <a:pPr lvl="1"/>
            <a:r>
              <a:rPr lang="en-US">
                <a:latin typeface="Arial"/>
                <a:cs typeface="Arial"/>
              </a:rPr>
              <a:t>Safety, Process, Infrastructure, Other</a:t>
            </a:r>
          </a:p>
          <a:p>
            <a:pPr lvl="2"/>
            <a:r>
              <a:rPr lang="en-US" sz="2000">
                <a:latin typeface="Arial"/>
                <a:cs typeface="Arial"/>
              </a:rPr>
              <a:t>Describe “Other” in your narrative</a:t>
            </a:r>
          </a:p>
          <a:p>
            <a:r>
              <a:rPr lang="en-US" sz="2400">
                <a:latin typeface="Arial"/>
                <a:cs typeface="Arial"/>
              </a:rPr>
              <a:t>Did you encounter any unsafe conditions</a:t>
            </a:r>
          </a:p>
          <a:p>
            <a:pPr lvl="1"/>
            <a:r>
              <a:rPr lang="en-US">
                <a:latin typeface="Arial"/>
                <a:cs typeface="Arial"/>
              </a:rPr>
              <a:t>If yes, you’ll be asked to describe</a:t>
            </a:r>
          </a:p>
          <a:p>
            <a:pPr lvl="1"/>
            <a:r>
              <a:rPr lang="en-US">
                <a:latin typeface="Arial"/>
                <a:cs typeface="Arial"/>
              </a:rPr>
              <a:t>Option for follow-up</a:t>
            </a:r>
          </a:p>
          <a:p>
            <a:r>
              <a:rPr lang="en-US" sz="2400">
                <a:latin typeface="Arial"/>
                <a:cs typeface="Arial"/>
              </a:rPr>
              <a:t>You can add an attachment</a:t>
            </a:r>
          </a:p>
          <a:p>
            <a:pPr lvl="1"/>
            <a:r>
              <a:rPr lang="en-US">
                <a:latin typeface="Arial"/>
                <a:cs typeface="Arial"/>
              </a:rPr>
              <a:t>Picture from your phone</a:t>
            </a:r>
          </a:p>
          <a:p>
            <a:r>
              <a:rPr lang="en-US">
                <a:latin typeface="Arial"/>
                <a:cs typeface="Arial"/>
              </a:rPr>
              <a:t>Saved attachment viewable and editable by you and other named observers</a:t>
            </a:r>
          </a:p>
          <a:p>
            <a:pPr lvl="1"/>
            <a:r>
              <a:rPr lang="en-US">
                <a:latin typeface="Arial"/>
                <a:cs typeface="Arial"/>
              </a:rPr>
              <a:t>Viewable by DSO as a default</a:t>
            </a:r>
          </a:p>
          <a:p>
            <a:pPr lvl="1"/>
            <a:r>
              <a:rPr lang="en-US">
                <a:latin typeface="Arial"/>
                <a:cs typeface="Arial"/>
              </a:rPr>
              <a:t>Reports available - generating tool</a:t>
            </a:r>
          </a:p>
          <a:p>
            <a:endParaRPr lang="en-US"/>
          </a:p>
        </p:txBody>
      </p:sp>
      <p:pic>
        <p:nvPicPr>
          <p:cNvPr id="7" name="Picture 6">
            <a:extLst>
              <a:ext uri="{FF2B5EF4-FFF2-40B4-BE49-F238E27FC236}">
                <a16:creationId xmlns:a16="http://schemas.microsoft.com/office/drawing/2014/main" id="{E271A696-FBA6-4958-8DD6-CD48137E01E3}"/>
              </a:ext>
            </a:extLst>
          </p:cNvPr>
          <p:cNvPicPr>
            <a:picLocks noChangeAspect="1"/>
          </p:cNvPicPr>
          <p:nvPr/>
        </p:nvPicPr>
        <p:blipFill>
          <a:blip r:embed="rId2"/>
          <a:stretch>
            <a:fillRect/>
          </a:stretch>
        </p:blipFill>
        <p:spPr>
          <a:xfrm>
            <a:off x="6265335" y="1039188"/>
            <a:ext cx="3603530" cy="1831012"/>
          </a:xfrm>
          <a:prstGeom prst="rect">
            <a:avLst/>
          </a:prstGeom>
        </p:spPr>
      </p:pic>
      <p:pic>
        <p:nvPicPr>
          <p:cNvPr id="9" name="Picture 8">
            <a:extLst>
              <a:ext uri="{FF2B5EF4-FFF2-40B4-BE49-F238E27FC236}">
                <a16:creationId xmlns:a16="http://schemas.microsoft.com/office/drawing/2014/main" id="{E101662F-50C2-4BCF-833B-B6AD64171156}"/>
              </a:ext>
            </a:extLst>
          </p:cNvPr>
          <p:cNvPicPr>
            <a:picLocks noChangeAspect="1"/>
          </p:cNvPicPr>
          <p:nvPr/>
        </p:nvPicPr>
        <p:blipFill>
          <a:blip r:embed="rId3"/>
          <a:stretch>
            <a:fillRect/>
          </a:stretch>
        </p:blipFill>
        <p:spPr>
          <a:xfrm>
            <a:off x="7789334" y="2817327"/>
            <a:ext cx="3211020" cy="1831012"/>
          </a:xfrm>
          <a:prstGeom prst="rect">
            <a:avLst/>
          </a:prstGeom>
        </p:spPr>
      </p:pic>
      <p:pic>
        <p:nvPicPr>
          <p:cNvPr id="10" name="Picture 9">
            <a:extLst>
              <a:ext uri="{FF2B5EF4-FFF2-40B4-BE49-F238E27FC236}">
                <a16:creationId xmlns:a16="http://schemas.microsoft.com/office/drawing/2014/main" id="{DB0CA9E0-F105-444B-9D04-EFCBA3E6F2BE}"/>
              </a:ext>
            </a:extLst>
          </p:cNvPr>
          <p:cNvPicPr>
            <a:picLocks noChangeAspect="1"/>
          </p:cNvPicPr>
          <p:nvPr/>
        </p:nvPicPr>
        <p:blipFill>
          <a:blip r:embed="rId4"/>
          <a:stretch>
            <a:fillRect/>
          </a:stretch>
        </p:blipFill>
        <p:spPr>
          <a:xfrm>
            <a:off x="6161561" y="4526889"/>
            <a:ext cx="3255546" cy="1597290"/>
          </a:xfrm>
          <a:prstGeom prst="rect">
            <a:avLst/>
          </a:prstGeom>
        </p:spPr>
      </p:pic>
      <p:pic>
        <p:nvPicPr>
          <p:cNvPr id="11" name="Picture 10">
            <a:extLst>
              <a:ext uri="{FF2B5EF4-FFF2-40B4-BE49-F238E27FC236}">
                <a16:creationId xmlns:a16="http://schemas.microsoft.com/office/drawing/2014/main" id="{D00B0D03-C5C1-49C2-90FE-3D0BB86CC914}"/>
              </a:ext>
            </a:extLst>
          </p:cNvPr>
          <p:cNvPicPr>
            <a:picLocks noChangeAspect="1"/>
          </p:cNvPicPr>
          <p:nvPr/>
        </p:nvPicPr>
        <p:blipFill>
          <a:blip r:embed="rId5"/>
          <a:stretch>
            <a:fillRect/>
          </a:stretch>
        </p:blipFill>
        <p:spPr>
          <a:xfrm>
            <a:off x="8838074" y="4743745"/>
            <a:ext cx="2542252" cy="1603387"/>
          </a:xfrm>
          <a:prstGeom prst="rect">
            <a:avLst/>
          </a:prstGeom>
        </p:spPr>
      </p:pic>
    </p:spTree>
    <p:extLst>
      <p:ext uri="{BB962C8B-B14F-4D97-AF65-F5344CB8AC3E}">
        <p14:creationId xmlns:p14="http://schemas.microsoft.com/office/powerpoint/2010/main" val="616249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64759" y="240539"/>
            <a:ext cx="11285837" cy="487490"/>
          </a:xfrm>
        </p:spPr>
        <p:txBody>
          <a:bodyPr>
            <a:noAutofit/>
          </a:bodyPr>
          <a:lstStyle/>
          <a:p>
            <a:r>
              <a:rPr lang="en-US" sz="3200">
                <a:latin typeface="Arial"/>
                <a:cs typeface="Arial"/>
              </a:rPr>
              <a:t>Summary</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24</a:t>
            </a:fld>
            <a:endParaRPr lang="en-US"/>
          </a:p>
        </p:txBody>
      </p:sp>
      <p:sp>
        <p:nvSpPr>
          <p:cNvPr id="8" name="Content Placeholder 7">
            <a:extLst>
              <a:ext uri="{FF2B5EF4-FFF2-40B4-BE49-F238E27FC236}">
                <a16:creationId xmlns:a16="http://schemas.microsoft.com/office/drawing/2014/main" id="{04C8A84E-795E-499C-8295-FDC06223B97B}"/>
              </a:ext>
            </a:extLst>
          </p:cNvPr>
          <p:cNvSpPr>
            <a:spLocks noGrp="1"/>
          </p:cNvSpPr>
          <p:nvPr>
            <p:ph idx="1"/>
          </p:nvPr>
        </p:nvSpPr>
        <p:spPr>
          <a:xfrm>
            <a:off x="286387" y="1109133"/>
            <a:ext cx="5514775" cy="6254616"/>
          </a:xfrm>
        </p:spPr>
        <p:txBody>
          <a:bodyPr vert="horz" lIns="91440" tIns="45720" rIns="91440" bIns="45720" rtlCol="0" anchor="t">
            <a:normAutofit/>
          </a:bodyPr>
          <a:lstStyle/>
          <a:p>
            <a:pPr marL="342900" lvl="0" indent="-342900">
              <a:buFont typeface="Arial" charset="0"/>
              <a:buChar char="•"/>
            </a:pPr>
            <a:r>
              <a:rPr lang="en-US">
                <a:latin typeface="Arial"/>
                <a:cs typeface="Arial"/>
              </a:rPr>
              <a:t>Safety Observation (SO) movement to Management Safety Discussions (MSD)</a:t>
            </a:r>
          </a:p>
          <a:p>
            <a:pPr lvl="1">
              <a:buFont typeface=".PingFangSC-Regular" charset="-122"/>
              <a:buChar char="－"/>
            </a:pPr>
            <a:r>
              <a:rPr lang="en-US" sz="2200">
                <a:latin typeface="Arial" panose="020B0604020202020204" pitchFamily="34" charset="0"/>
              </a:rPr>
              <a:t>History</a:t>
            </a:r>
          </a:p>
          <a:p>
            <a:pPr lvl="1">
              <a:buFont typeface=".PingFangSC-Regular" charset="-122"/>
              <a:buChar char="－"/>
            </a:pPr>
            <a:r>
              <a:rPr lang="en-US" sz="2200">
                <a:latin typeface="Arial" panose="020B0604020202020204" pitchFamily="34" charset="0"/>
              </a:rPr>
              <a:t>Shift in focus</a:t>
            </a:r>
          </a:p>
          <a:p>
            <a:pPr lvl="1">
              <a:buFont typeface=".PingFangSC-Regular" charset="-122"/>
              <a:buChar char="－"/>
            </a:pPr>
            <a:r>
              <a:rPr lang="en-US" sz="2200">
                <a:latin typeface="Arial" panose="020B0604020202020204" pitchFamily="34" charset="0"/>
              </a:rPr>
              <a:t>Simplified process</a:t>
            </a:r>
          </a:p>
          <a:p>
            <a:pPr lvl="1">
              <a:buFont typeface=".PingFangSC-Regular" charset="-122"/>
              <a:buChar char="－"/>
            </a:pPr>
            <a:r>
              <a:rPr lang="en-US" sz="2200">
                <a:latin typeface="Arial" panose="020B0604020202020204" pitchFamily="34" charset="0"/>
              </a:rPr>
              <a:t>Simplified recording tool</a:t>
            </a:r>
          </a:p>
          <a:p>
            <a:pPr marL="342900" lvl="0" indent="-342900">
              <a:buFont typeface="Arial" charset="0"/>
              <a:buChar char="•"/>
            </a:pPr>
            <a:r>
              <a:rPr lang="en-US">
                <a:latin typeface="Arial" panose="020B0604020202020204" pitchFamily="34" charset="0"/>
              </a:rPr>
              <a:t>Overview of available information</a:t>
            </a:r>
          </a:p>
          <a:p>
            <a:pPr marL="342900" lvl="0" indent="-342900">
              <a:buFont typeface="Arial" charset="0"/>
              <a:buChar char="•"/>
            </a:pPr>
            <a:r>
              <a:rPr lang="en-US">
                <a:latin typeface="Arial" panose="020B0604020202020204" pitchFamily="34" charset="0"/>
              </a:rPr>
              <a:t>Discussion of MSD process</a:t>
            </a:r>
          </a:p>
          <a:p>
            <a:pPr marL="342900" lvl="0" indent="-342900">
              <a:buFont typeface="Arial" charset="0"/>
              <a:buChar char="•"/>
            </a:pPr>
            <a:endParaRPr lang="en-US">
              <a:solidFill>
                <a:srgbClr val="BE1D1D"/>
              </a:solidFill>
              <a:latin typeface="Arial" panose="020B0604020202020204" pitchFamily="34" charset="0"/>
            </a:endParaRPr>
          </a:p>
          <a:p>
            <a:pPr marL="0" lvl="0" indent="0" algn="ctr">
              <a:buNone/>
            </a:pPr>
            <a:r>
              <a:rPr lang="en-US">
                <a:latin typeface="Arial" panose="020B0604020202020204" pitchFamily="34" charset="0"/>
              </a:rPr>
              <a:t>Contact: Bob May - </a:t>
            </a:r>
            <a:r>
              <a:rPr lang="en-US">
                <a:latin typeface="Arial" panose="020B0604020202020204" pitchFamily="34" charset="0"/>
                <a:hlinkClick r:id="rId2">
                  <a:extLst>
                    <a:ext uri="{A12FA001-AC4F-418D-AE19-62706E023703}">
                      <ahyp:hlinkClr xmlns:ahyp="http://schemas.microsoft.com/office/drawing/2018/hyperlinkcolor" val="tx"/>
                    </a:ext>
                  </a:extLst>
                </a:hlinkClick>
              </a:rPr>
              <a:t>may@jlab.org</a:t>
            </a:r>
            <a:r>
              <a:rPr lang="en-US">
                <a:latin typeface="Arial" panose="020B0604020202020204" pitchFamily="34" charset="0"/>
              </a:rPr>
              <a:t> </a:t>
            </a:r>
          </a:p>
          <a:p>
            <a:pPr marL="0" lvl="0" indent="0" algn="ctr">
              <a:buNone/>
            </a:pPr>
            <a:r>
              <a:rPr lang="en-US">
                <a:latin typeface="Arial" panose="020B0604020202020204" pitchFamily="34" charset="0"/>
              </a:rPr>
              <a:t>ext. 7632</a:t>
            </a:r>
          </a:p>
          <a:p>
            <a:endParaRPr lang="en-US"/>
          </a:p>
        </p:txBody>
      </p:sp>
      <p:pic>
        <p:nvPicPr>
          <p:cNvPr id="6" name="Picture 5">
            <a:extLst>
              <a:ext uri="{FF2B5EF4-FFF2-40B4-BE49-F238E27FC236}">
                <a16:creationId xmlns:a16="http://schemas.microsoft.com/office/drawing/2014/main" id="{74CA06AB-6321-45CF-94E2-F1AFB95A0E13}"/>
              </a:ext>
            </a:extLst>
          </p:cNvPr>
          <p:cNvPicPr>
            <a:picLocks noChangeAspect="1"/>
          </p:cNvPicPr>
          <p:nvPr/>
        </p:nvPicPr>
        <p:blipFill>
          <a:blip r:embed="rId3"/>
          <a:stretch>
            <a:fillRect/>
          </a:stretch>
        </p:blipFill>
        <p:spPr>
          <a:xfrm>
            <a:off x="5926667" y="2350627"/>
            <a:ext cx="6230652" cy="3333187"/>
          </a:xfrm>
          <a:prstGeom prst="rect">
            <a:avLst/>
          </a:prstGeom>
        </p:spPr>
      </p:pic>
      <p:sp>
        <p:nvSpPr>
          <p:cNvPr id="4" name="TextBox 3">
            <a:extLst>
              <a:ext uri="{FF2B5EF4-FFF2-40B4-BE49-F238E27FC236}">
                <a16:creationId xmlns:a16="http://schemas.microsoft.com/office/drawing/2014/main" id="{4FB4D158-E0D9-B833-32AF-7696BAA1596C}"/>
              </a:ext>
            </a:extLst>
          </p:cNvPr>
          <p:cNvSpPr txBox="1"/>
          <p:nvPr/>
        </p:nvSpPr>
        <p:spPr>
          <a:xfrm>
            <a:off x="6032500" y="1759856"/>
            <a:ext cx="602342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Calibri"/>
              </a:rPr>
              <a:t>This process has been successfully piloted and is already in use.</a:t>
            </a:r>
          </a:p>
        </p:txBody>
      </p:sp>
    </p:spTree>
    <p:extLst>
      <p:ext uri="{BB962C8B-B14F-4D97-AF65-F5344CB8AC3E}">
        <p14:creationId xmlns:p14="http://schemas.microsoft.com/office/powerpoint/2010/main" val="31715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a:xfrm>
            <a:off x="338667" y="5822969"/>
            <a:ext cx="3208124" cy="365125"/>
          </a:xfrm>
        </p:spPr>
        <p:txBody>
          <a:bodyPr/>
          <a:lstStyle/>
          <a:p>
            <a:r>
              <a:rPr lang="en-US" sz="1800"/>
              <a:t>Friday, January 27</a:t>
            </a:r>
            <a:r>
              <a:rPr lang="en-US" sz="1800" baseline="30000"/>
              <a:t>th</a:t>
            </a:r>
            <a:r>
              <a:rPr lang="en-US" sz="1800"/>
              <a:t>, 2023</a:t>
            </a:r>
          </a:p>
        </p:txBody>
      </p:sp>
      <p:pic>
        <p:nvPicPr>
          <p:cNvPr id="3" name="Picture 2">
            <a:extLst>
              <a:ext uri="{FF2B5EF4-FFF2-40B4-BE49-F238E27FC236}">
                <a16:creationId xmlns:a16="http://schemas.microsoft.com/office/drawing/2014/main" id="{48B80B3C-580B-465D-88F4-F9D0510E151A}"/>
              </a:ext>
            </a:extLst>
          </p:cNvPr>
          <p:cNvPicPr>
            <a:picLocks noChangeAspect="1"/>
          </p:cNvPicPr>
          <p:nvPr/>
        </p:nvPicPr>
        <p:blipFill>
          <a:blip r:embed="rId2"/>
          <a:stretch>
            <a:fillRect/>
          </a:stretch>
        </p:blipFill>
        <p:spPr>
          <a:xfrm>
            <a:off x="6652121" y="1792839"/>
            <a:ext cx="5096698" cy="1426588"/>
          </a:xfrm>
          <a:prstGeom prst="rect">
            <a:avLst/>
          </a:prstGeom>
        </p:spPr>
      </p:pic>
      <p:pic>
        <p:nvPicPr>
          <p:cNvPr id="5" name="Picture 4">
            <a:extLst>
              <a:ext uri="{FF2B5EF4-FFF2-40B4-BE49-F238E27FC236}">
                <a16:creationId xmlns:a16="http://schemas.microsoft.com/office/drawing/2014/main" id="{B9CC5CB3-0E39-4E75-84F8-D6AAB050AD9A}"/>
              </a:ext>
            </a:extLst>
          </p:cNvPr>
          <p:cNvPicPr>
            <a:picLocks noChangeAspect="1"/>
          </p:cNvPicPr>
          <p:nvPr/>
        </p:nvPicPr>
        <p:blipFill>
          <a:blip r:embed="rId3"/>
          <a:stretch>
            <a:fillRect/>
          </a:stretch>
        </p:blipFill>
        <p:spPr>
          <a:xfrm>
            <a:off x="6652121" y="3213054"/>
            <a:ext cx="2585012" cy="2514071"/>
          </a:xfrm>
          <a:prstGeom prst="rect">
            <a:avLst/>
          </a:prstGeom>
        </p:spPr>
      </p:pic>
      <p:sp>
        <p:nvSpPr>
          <p:cNvPr id="6" name="TextBox 5">
            <a:extLst>
              <a:ext uri="{FF2B5EF4-FFF2-40B4-BE49-F238E27FC236}">
                <a16:creationId xmlns:a16="http://schemas.microsoft.com/office/drawing/2014/main" id="{6A23C662-9395-4F99-A4DC-093C009FAA7F}"/>
              </a:ext>
            </a:extLst>
          </p:cNvPr>
          <p:cNvSpPr txBox="1"/>
          <p:nvPr/>
        </p:nvSpPr>
        <p:spPr>
          <a:xfrm>
            <a:off x="2164689" y="1876504"/>
            <a:ext cx="3694243" cy="523220"/>
          </a:xfrm>
          <a:prstGeom prst="rect">
            <a:avLst/>
          </a:prstGeom>
          <a:noFill/>
        </p:spPr>
        <p:txBody>
          <a:bodyPr wrap="square" lIns="91440" tIns="45720" rIns="91440" bIns="45720" rtlCol="0" anchor="t">
            <a:spAutoFit/>
          </a:bodyPr>
          <a:lstStyle/>
          <a:p>
            <a:r>
              <a:rPr lang="en-US" sz="2800">
                <a:latin typeface="Arial"/>
                <a:cs typeface="Arial"/>
              </a:rPr>
              <a:t>By Andrei Seryi</a:t>
            </a:r>
          </a:p>
        </p:txBody>
      </p:sp>
      <p:pic>
        <p:nvPicPr>
          <p:cNvPr id="2" name="Picture 1">
            <a:extLst>
              <a:ext uri="{FF2B5EF4-FFF2-40B4-BE49-F238E27FC236}">
                <a16:creationId xmlns:a16="http://schemas.microsoft.com/office/drawing/2014/main" id="{58015B79-E8BF-400D-9459-D475D69F6EBB}"/>
              </a:ext>
            </a:extLst>
          </p:cNvPr>
          <p:cNvPicPr>
            <a:picLocks noChangeAspect="1"/>
          </p:cNvPicPr>
          <p:nvPr/>
        </p:nvPicPr>
        <p:blipFill>
          <a:blip r:embed="rId4"/>
          <a:stretch>
            <a:fillRect/>
          </a:stretch>
        </p:blipFill>
        <p:spPr>
          <a:xfrm>
            <a:off x="9237133" y="3213055"/>
            <a:ext cx="2511686" cy="2514070"/>
          </a:xfrm>
          <a:prstGeom prst="rect">
            <a:avLst/>
          </a:prstGeom>
        </p:spPr>
      </p:pic>
      <p:sp>
        <p:nvSpPr>
          <p:cNvPr id="8" name="TextBox 7">
            <a:extLst>
              <a:ext uri="{FF2B5EF4-FFF2-40B4-BE49-F238E27FC236}">
                <a16:creationId xmlns:a16="http://schemas.microsoft.com/office/drawing/2014/main" id="{22739801-E09B-4A91-BB37-302854B54E18}"/>
              </a:ext>
            </a:extLst>
          </p:cNvPr>
          <p:cNvSpPr txBox="1"/>
          <p:nvPr/>
        </p:nvSpPr>
        <p:spPr>
          <a:xfrm>
            <a:off x="0" y="669906"/>
            <a:ext cx="8627533"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Leadership Experience Using MSD Tool</a:t>
            </a:r>
          </a:p>
        </p:txBody>
      </p:sp>
    </p:spTree>
    <p:extLst>
      <p:ext uri="{BB962C8B-B14F-4D97-AF65-F5344CB8AC3E}">
        <p14:creationId xmlns:p14="http://schemas.microsoft.com/office/powerpoint/2010/main" val="1193872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64759" y="240539"/>
            <a:ext cx="11285837" cy="487490"/>
          </a:xfrm>
        </p:spPr>
        <p:txBody>
          <a:bodyPr>
            <a:noAutofit/>
          </a:bodyPr>
          <a:lstStyle/>
          <a:p>
            <a:r>
              <a:rPr lang="en-US" sz="3200"/>
              <a:t>Accelerator Division Management Safety Discussions</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26</a:t>
            </a:fld>
            <a:endParaRPr lang="en-US"/>
          </a:p>
        </p:txBody>
      </p:sp>
      <p:pic>
        <p:nvPicPr>
          <p:cNvPr id="6" name="Content Placeholder 10">
            <a:extLst>
              <a:ext uri="{FF2B5EF4-FFF2-40B4-BE49-F238E27FC236}">
                <a16:creationId xmlns:a16="http://schemas.microsoft.com/office/drawing/2014/main" id="{F26AC1D9-5A4F-4117-908C-12F773604260}"/>
              </a:ext>
            </a:extLst>
          </p:cNvPr>
          <p:cNvPicPr>
            <a:picLocks noGrp="1" noChangeAspect="1"/>
          </p:cNvPicPr>
          <p:nvPr/>
        </p:nvPicPr>
        <p:blipFill>
          <a:blip r:embed="rId2"/>
          <a:stretch>
            <a:fillRect/>
          </a:stretch>
        </p:blipFill>
        <p:spPr>
          <a:xfrm>
            <a:off x="1885656" y="828983"/>
            <a:ext cx="8424505" cy="5630395"/>
          </a:xfrm>
          <a:prstGeom prst="rect">
            <a:avLst/>
          </a:prstGeom>
        </p:spPr>
      </p:pic>
      <p:pic>
        <p:nvPicPr>
          <p:cNvPr id="7" name="Picture 6">
            <a:extLst>
              <a:ext uri="{FF2B5EF4-FFF2-40B4-BE49-F238E27FC236}">
                <a16:creationId xmlns:a16="http://schemas.microsoft.com/office/drawing/2014/main" id="{C7CC9A5F-7F3C-4686-9433-72632573903B}"/>
              </a:ext>
            </a:extLst>
          </p:cNvPr>
          <p:cNvPicPr>
            <a:picLocks noChangeAspect="1"/>
          </p:cNvPicPr>
          <p:nvPr/>
        </p:nvPicPr>
        <p:blipFill>
          <a:blip r:embed="rId3"/>
          <a:stretch>
            <a:fillRect/>
          </a:stretch>
        </p:blipFill>
        <p:spPr>
          <a:xfrm>
            <a:off x="2274422" y="1332659"/>
            <a:ext cx="2389839" cy="768163"/>
          </a:xfrm>
          <a:prstGeom prst="rect">
            <a:avLst/>
          </a:prstGeom>
        </p:spPr>
      </p:pic>
    </p:spTree>
    <p:extLst>
      <p:ext uri="{BB962C8B-B14F-4D97-AF65-F5344CB8AC3E}">
        <p14:creationId xmlns:p14="http://schemas.microsoft.com/office/powerpoint/2010/main" val="360909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a:xfrm>
            <a:off x="338667" y="5822969"/>
            <a:ext cx="3208124" cy="365125"/>
          </a:xfrm>
        </p:spPr>
        <p:txBody>
          <a:bodyPr/>
          <a:lstStyle/>
          <a:p>
            <a:r>
              <a:rPr lang="en-US" sz="1800"/>
              <a:t>Friday, January 27</a:t>
            </a:r>
            <a:r>
              <a:rPr lang="en-US" sz="1800" baseline="30000"/>
              <a:t>th</a:t>
            </a:r>
            <a:r>
              <a:rPr lang="en-US" sz="1800"/>
              <a:t>, 2023</a:t>
            </a:r>
          </a:p>
        </p:txBody>
      </p:sp>
      <p:pic>
        <p:nvPicPr>
          <p:cNvPr id="3" name="Picture 2">
            <a:extLst>
              <a:ext uri="{FF2B5EF4-FFF2-40B4-BE49-F238E27FC236}">
                <a16:creationId xmlns:a16="http://schemas.microsoft.com/office/drawing/2014/main" id="{48B80B3C-580B-465D-88F4-F9D0510E151A}"/>
              </a:ext>
            </a:extLst>
          </p:cNvPr>
          <p:cNvPicPr>
            <a:picLocks noChangeAspect="1"/>
          </p:cNvPicPr>
          <p:nvPr/>
        </p:nvPicPr>
        <p:blipFill>
          <a:blip r:embed="rId2"/>
          <a:stretch>
            <a:fillRect/>
          </a:stretch>
        </p:blipFill>
        <p:spPr>
          <a:xfrm>
            <a:off x="6652121" y="1792839"/>
            <a:ext cx="5096698" cy="1426588"/>
          </a:xfrm>
          <a:prstGeom prst="rect">
            <a:avLst/>
          </a:prstGeom>
        </p:spPr>
      </p:pic>
      <p:pic>
        <p:nvPicPr>
          <p:cNvPr id="5" name="Picture 4">
            <a:extLst>
              <a:ext uri="{FF2B5EF4-FFF2-40B4-BE49-F238E27FC236}">
                <a16:creationId xmlns:a16="http://schemas.microsoft.com/office/drawing/2014/main" id="{B9CC5CB3-0E39-4E75-84F8-D6AAB050AD9A}"/>
              </a:ext>
            </a:extLst>
          </p:cNvPr>
          <p:cNvPicPr>
            <a:picLocks noChangeAspect="1"/>
          </p:cNvPicPr>
          <p:nvPr/>
        </p:nvPicPr>
        <p:blipFill>
          <a:blip r:embed="rId3"/>
          <a:stretch>
            <a:fillRect/>
          </a:stretch>
        </p:blipFill>
        <p:spPr>
          <a:xfrm>
            <a:off x="6652121" y="3213054"/>
            <a:ext cx="2585012" cy="2514071"/>
          </a:xfrm>
          <a:prstGeom prst="rect">
            <a:avLst/>
          </a:prstGeom>
        </p:spPr>
      </p:pic>
      <p:sp>
        <p:nvSpPr>
          <p:cNvPr id="6" name="TextBox 5">
            <a:extLst>
              <a:ext uri="{FF2B5EF4-FFF2-40B4-BE49-F238E27FC236}">
                <a16:creationId xmlns:a16="http://schemas.microsoft.com/office/drawing/2014/main" id="{6A23C662-9395-4F99-A4DC-093C009FAA7F}"/>
              </a:ext>
            </a:extLst>
          </p:cNvPr>
          <p:cNvSpPr txBox="1"/>
          <p:nvPr/>
        </p:nvSpPr>
        <p:spPr>
          <a:xfrm>
            <a:off x="1699023" y="1876504"/>
            <a:ext cx="4236110" cy="523220"/>
          </a:xfrm>
          <a:prstGeom prst="rect">
            <a:avLst/>
          </a:prstGeom>
          <a:noFill/>
        </p:spPr>
        <p:txBody>
          <a:bodyPr wrap="square" lIns="91440" tIns="45720" rIns="91440" bIns="45720" rtlCol="0" anchor="t">
            <a:spAutoFit/>
          </a:bodyPr>
          <a:lstStyle/>
          <a:p>
            <a:r>
              <a:rPr lang="en-US" sz="2800">
                <a:latin typeface="Arial"/>
                <a:cs typeface="Arial"/>
              </a:rPr>
              <a:t>By Stuart Henderson</a:t>
            </a:r>
          </a:p>
        </p:txBody>
      </p:sp>
      <p:pic>
        <p:nvPicPr>
          <p:cNvPr id="2" name="Picture 1">
            <a:extLst>
              <a:ext uri="{FF2B5EF4-FFF2-40B4-BE49-F238E27FC236}">
                <a16:creationId xmlns:a16="http://schemas.microsoft.com/office/drawing/2014/main" id="{58015B79-E8BF-400D-9459-D475D69F6EBB}"/>
              </a:ext>
            </a:extLst>
          </p:cNvPr>
          <p:cNvPicPr>
            <a:picLocks noChangeAspect="1"/>
          </p:cNvPicPr>
          <p:nvPr/>
        </p:nvPicPr>
        <p:blipFill>
          <a:blip r:embed="rId4"/>
          <a:stretch>
            <a:fillRect/>
          </a:stretch>
        </p:blipFill>
        <p:spPr>
          <a:xfrm>
            <a:off x="9237133" y="3213055"/>
            <a:ext cx="2511686" cy="2514070"/>
          </a:xfrm>
          <a:prstGeom prst="rect">
            <a:avLst/>
          </a:prstGeom>
        </p:spPr>
      </p:pic>
      <p:sp>
        <p:nvSpPr>
          <p:cNvPr id="9" name="TextBox 8">
            <a:extLst>
              <a:ext uri="{FF2B5EF4-FFF2-40B4-BE49-F238E27FC236}">
                <a16:creationId xmlns:a16="http://schemas.microsoft.com/office/drawing/2014/main" id="{85A7820B-3464-457E-B193-7449138F2A68}"/>
              </a:ext>
            </a:extLst>
          </p:cNvPr>
          <p:cNvSpPr txBox="1"/>
          <p:nvPr/>
        </p:nvSpPr>
        <p:spPr>
          <a:xfrm>
            <a:off x="0" y="669906"/>
            <a:ext cx="5503333"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409159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66506"/>
            <a:ext cx="11285837" cy="487490"/>
          </a:xfrm>
        </p:spPr>
        <p:txBody>
          <a:bodyPr>
            <a:noAutofit/>
          </a:bodyPr>
          <a:lstStyle/>
          <a:p>
            <a:r>
              <a:rPr lang="en-US" sz="3200"/>
              <a:t>Action Plan</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a:xfrm>
            <a:off x="139749" y="839055"/>
            <a:ext cx="11285837" cy="5381694"/>
          </a:xfrm>
        </p:spPr>
        <p:txBody>
          <a:bodyPr vert="horz" lIns="91440" tIns="45720" rIns="91440" bIns="45720" rtlCol="0" anchor="t">
            <a:noAutofit/>
          </a:bodyPr>
          <a:lstStyle/>
          <a:p>
            <a:r>
              <a:rPr lang="en-US" sz="2400">
                <a:latin typeface="Arial"/>
                <a:cs typeface="Arial"/>
              </a:rPr>
              <a:t>Conduct an Electrical Safety Committee driven “Table Top” exercise on how we do High Voltage work (scheduled next week)</a:t>
            </a:r>
          </a:p>
          <a:p>
            <a:r>
              <a:rPr lang="en-US" sz="2400">
                <a:latin typeface="Arial"/>
                <a:cs typeface="Arial"/>
              </a:rPr>
              <a:t>Departments/Division’s will conduct rolling pauses of activities to discuss their work planning processes at the work group level and any impediments to conducting work as per procedure and examine; </a:t>
            </a:r>
            <a:endParaRPr lang="en-US" sz="2400"/>
          </a:p>
          <a:p>
            <a:pPr lvl="1"/>
            <a:r>
              <a:rPr lang="en-US" sz="2400">
                <a:latin typeface="Arial"/>
                <a:cs typeface="Arial"/>
              </a:rPr>
              <a:t>resources, </a:t>
            </a:r>
            <a:endParaRPr lang="en-US" sz="2400"/>
          </a:p>
          <a:p>
            <a:pPr lvl="1"/>
            <a:r>
              <a:rPr lang="en-US" sz="2400">
                <a:latin typeface="Arial"/>
                <a:cs typeface="Arial"/>
              </a:rPr>
              <a:t>schedule, </a:t>
            </a:r>
            <a:endParaRPr lang="en-US" sz="2400"/>
          </a:p>
          <a:p>
            <a:pPr lvl="1"/>
            <a:r>
              <a:rPr lang="en-US" sz="2400">
                <a:latin typeface="Arial"/>
                <a:cs typeface="Arial"/>
              </a:rPr>
              <a:t>off hours, emergency, </a:t>
            </a:r>
            <a:endParaRPr lang="en-US" sz="2400"/>
          </a:p>
          <a:p>
            <a:pPr lvl="1"/>
            <a:r>
              <a:rPr lang="en-US" sz="2400">
                <a:latin typeface="Arial"/>
                <a:cs typeface="Arial"/>
              </a:rPr>
              <a:t>the HPI influences etc., </a:t>
            </a:r>
            <a:endParaRPr lang="en-US" sz="2400"/>
          </a:p>
          <a:p>
            <a:pPr lvl="1"/>
            <a:r>
              <a:rPr lang="en-US" sz="2400">
                <a:latin typeface="Arial"/>
                <a:cs typeface="Arial"/>
              </a:rPr>
              <a:t>remote workers and on-site workers,</a:t>
            </a:r>
          </a:p>
          <a:p>
            <a:pPr lvl="1"/>
            <a:r>
              <a:rPr lang="en-US" sz="2400">
                <a:latin typeface="Arial"/>
                <a:cs typeface="Arial"/>
              </a:rPr>
              <a:t>using the proper PPE, and, </a:t>
            </a:r>
          </a:p>
          <a:p>
            <a:pPr lvl="1"/>
            <a:r>
              <a:rPr lang="en-US" sz="2400">
                <a:latin typeface="Arial"/>
                <a:cs typeface="Arial"/>
              </a:rPr>
              <a:t>ensuring drawings are correct. </a:t>
            </a:r>
          </a:p>
          <a:p>
            <a:pPr lvl="1"/>
            <a:endParaRPr lang="en-US" sz="2400">
              <a:latin typeface="Arial"/>
              <a:cs typeface="Arial"/>
            </a:endParaRPr>
          </a:p>
          <a:p>
            <a:pPr lvl="1"/>
            <a:r>
              <a:rPr lang="en-US" sz="2400">
                <a:latin typeface="Arial"/>
                <a:cs typeface="Arial"/>
              </a:rPr>
              <a:t>The Dept/Divisions shall report out via their respective AD via the Director's Council. Complete by February 23.</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28</a:t>
            </a:fld>
            <a:endParaRPr lang="en-US"/>
          </a:p>
        </p:txBody>
      </p:sp>
    </p:spTree>
    <p:extLst>
      <p:ext uri="{BB962C8B-B14F-4D97-AF65-F5344CB8AC3E}">
        <p14:creationId xmlns:p14="http://schemas.microsoft.com/office/powerpoint/2010/main" val="101739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0" y="277878"/>
            <a:ext cx="11285837" cy="487490"/>
          </a:xfrm>
        </p:spPr>
        <p:txBody>
          <a:bodyPr>
            <a:noAutofit/>
          </a:bodyPr>
          <a:lstStyle/>
          <a:p>
            <a:r>
              <a:rPr lang="en-US" sz="3200"/>
              <a:t>Action Plan, Continued</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p:txBody>
          <a:bodyPr vert="horz" lIns="91440" tIns="45720" rIns="91440" bIns="45720" rtlCol="0" anchor="t">
            <a:normAutofit fontScale="92500"/>
          </a:bodyPr>
          <a:lstStyle/>
          <a:p>
            <a:r>
              <a:rPr lang="en-US" sz="2800">
                <a:latin typeface="Arial"/>
                <a:cs typeface="Arial"/>
              </a:rPr>
              <a:t>Performance Assurance will expand their ongoing assessment of oversubscription of resources as they relate to incidents across the lab. </a:t>
            </a:r>
            <a:endParaRPr lang="en-US" sz="2800"/>
          </a:p>
          <a:p>
            <a:pPr lvl="0"/>
            <a:r>
              <a:rPr lang="en-US" sz="2800">
                <a:latin typeface="Arial"/>
                <a:cs typeface="Arial"/>
              </a:rPr>
              <a:t>Continue/finalize implementation of ongoing projects related to the 2019 hazardous energy events and other related process improvements at JLab;</a:t>
            </a:r>
            <a:endParaRPr lang="en-US" sz="3200"/>
          </a:p>
          <a:p>
            <a:pPr lvl="1"/>
            <a:r>
              <a:rPr lang="en-US" sz="2800">
                <a:latin typeface="Arial"/>
                <a:cs typeface="Arial"/>
              </a:rPr>
              <a:t>ePAS Phase II Rollout – beginning mid-January</a:t>
            </a:r>
          </a:p>
          <a:p>
            <a:pPr lvl="1"/>
            <a:r>
              <a:rPr lang="en-US" sz="2800">
                <a:highlight>
                  <a:srgbClr val="FFFF00"/>
                </a:highlight>
                <a:latin typeface="Arial"/>
                <a:cs typeface="Arial"/>
              </a:rPr>
              <a:t>Management Safety Discussion Program - end of January rollout</a:t>
            </a:r>
          </a:p>
          <a:p>
            <a:pPr lvl="3"/>
            <a:r>
              <a:rPr lang="en-US" sz="2400">
                <a:highlight>
                  <a:srgbClr val="FFFF00"/>
                </a:highlight>
                <a:latin typeface="Arial"/>
                <a:cs typeface="Arial"/>
              </a:rPr>
              <a:t>ADs will flow down expectations to their teams </a:t>
            </a:r>
            <a:endParaRPr lang="en-US"/>
          </a:p>
          <a:p>
            <a:pPr lvl="1"/>
            <a:r>
              <a:rPr lang="en-US" sz="2800">
                <a:latin typeface="Arial"/>
                <a:cs typeface="Arial"/>
              </a:rPr>
              <a:t>Subcontractor lifecycle process improvements – ongoing</a:t>
            </a:r>
          </a:p>
          <a:p>
            <a:pPr lvl="1"/>
            <a:r>
              <a:rPr lang="en-US" sz="2800">
                <a:latin typeface="Arial"/>
                <a:cs typeface="Arial"/>
              </a:rPr>
              <a:t>Deploy two modules for JLab Supervisor Fundamentals Program  </a:t>
            </a:r>
            <a:endParaRPr lang="en-US" sz="2800"/>
          </a:p>
          <a:p>
            <a:pPr marL="457200" lvl="1" indent="0">
              <a:buNone/>
            </a:pPr>
            <a:r>
              <a:rPr lang="en-US" sz="2800">
                <a:latin typeface="Arial"/>
                <a:cs typeface="Arial"/>
              </a:rPr>
              <a:t>   (Supervisors ES&amp;H Training and Updated Human Performance </a:t>
            </a:r>
            <a:endParaRPr lang="en-US" sz="2800"/>
          </a:p>
          <a:p>
            <a:pPr marL="457200" lvl="1" indent="0">
              <a:buNone/>
            </a:pPr>
            <a:r>
              <a:rPr lang="en-US" sz="2800">
                <a:latin typeface="Arial"/>
                <a:cs typeface="Arial"/>
              </a:rPr>
              <a:t>   Training for supervisors) FY23 3</a:t>
            </a:r>
            <a:r>
              <a:rPr lang="en-US" sz="2800" baseline="30000">
                <a:latin typeface="Arial"/>
                <a:cs typeface="Arial"/>
              </a:rPr>
              <a:t>rd</a:t>
            </a:r>
            <a:r>
              <a:rPr lang="en-US" sz="2800">
                <a:latin typeface="Arial"/>
                <a:cs typeface="Arial"/>
              </a:rPr>
              <a:t> quarter</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29</a:t>
            </a:fld>
            <a:endParaRPr lang="en-US"/>
          </a:p>
        </p:txBody>
      </p:sp>
    </p:spTree>
    <p:extLst>
      <p:ext uri="{BB962C8B-B14F-4D97-AF65-F5344CB8AC3E}">
        <p14:creationId xmlns:p14="http://schemas.microsoft.com/office/powerpoint/2010/main" val="301792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48" y="266506"/>
            <a:ext cx="11285837" cy="487490"/>
          </a:xfrm>
        </p:spPr>
        <p:txBody>
          <a:bodyPr>
            <a:noAutofit/>
          </a:bodyPr>
          <a:lstStyle/>
          <a:p>
            <a:r>
              <a:rPr lang="en-US" sz="3200"/>
              <a:t>‘Why’ We Are Here</a:t>
            </a:r>
          </a:p>
        </p:txBody>
      </p:sp>
      <p:sp>
        <p:nvSpPr>
          <p:cNvPr id="3" name="Content Placeholder 2"/>
          <p:cNvSpPr>
            <a:spLocks noGrp="1"/>
          </p:cNvSpPr>
          <p:nvPr>
            <p:ph idx="1"/>
          </p:nvPr>
        </p:nvSpPr>
        <p:spPr>
          <a:xfrm>
            <a:off x="411892" y="966055"/>
            <a:ext cx="11285837" cy="3785123"/>
          </a:xfrm>
        </p:spPr>
        <p:txBody>
          <a:bodyPr vert="horz" lIns="91440" tIns="45720" rIns="91440" bIns="45720" rtlCol="0" anchor="t">
            <a:normAutofit fontScale="92500" lnSpcReduction="20000"/>
          </a:bodyPr>
          <a:lstStyle/>
          <a:p>
            <a:pPr marL="0" indent="0">
              <a:buNone/>
            </a:pPr>
            <a:r>
              <a:rPr lang="en-US" sz="2600">
                <a:latin typeface="Arial"/>
                <a:cs typeface="Arial"/>
              </a:rPr>
              <a:t>•  First, thank you!</a:t>
            </a:r>
          </a:p>
          <a:p>
            <a:pPr marL="0" indent="0">
              <a:buNone/>
            </a:pPr>
            <a:r>
              <a:rPr lang="en-US" sz="2600">
                <a:latin typeface="Arial"/>
                <a:cs typeface="Arial"/>
              </a:rPr>
              <a:t>•  As we continue to work, across DOE, we are seeing an increase in safety </a:t>
            </a:r>
          </a:p>
          <a:p>
            <a:pPr marL="0" indent="0">
              <a:buNone/>
            </a:pPr>
            <a:r>
              <a:rPr lang="en-US" sz="2600">
                <a:latin typeface="Arial"/>
                <a:cs typeface="Arial"/>
              </a:rPr>
              <a:t>   events</a:t>
            </a:r>
          </a:p>
          <a:p>
            <a:pPr marL="0" indent="0">
              <a:buNone/>
            </a:pPr>
            <a:r>
              <a:rPr lang="en-US" sz="2600">
                <a:latin typeface="Arial"/>
                <a:cs typeface="Arial"/>
              </a:rPr>
              <a:t>•  SLAC event offers us the opportunity to review how we work safely</a:t>
            </a:r>
          </a:p>
          <a:p>
            <a:pPr marL="0" indent="0">
              <a:buNone/>
            </a:pPr>
            <a:r>
              <a:rPr lang="en-US" sz="2600">
                <a:latin typeface="Arial"/>
                <a:cs typeface="Arial"/>
              </a:rPr>
              <a:t>       - Parallels to our 2019 electrical event</a:t>
            </a:r>
          </a:p>
          <a:p>
            <a:r>
              <a:rPr lang="en-US" sz="2600">
                <a:latin typeface="Arial"/>
                <a:cs typeface="Arial"/>
              </a:rPr>
              <a:t>In this meeting we want to:</a:t>
            </a:r>
            <a:endParaRPr lang="en-US" sz="2600"/>
          </a:p>
          <a:p>
            <a:pPr marL="457200" lvl="1" indent="0">
              <a:buNone/>
            </a:pPr>
            <a:r>
              <a:rPr lang="en-US" sz="2600">
                <a:latin typeface="Arial"/>
                <a:cs typeface="Arial"/>
              </a:rPr>
              <a:t> - Discuss this event: what we know, what we can learn</a:t>
            </a:r>
            <a:endParaRPr lang="en-US" sz="2600"/>
          </a:p>
          <a:p>
            <a:pPr marL="457200" lvl="1" indent="0">
              <a:buNone/>
            </a:pPr>
            <a:r>
              <a:rPr lang="en-US" sz="2600">
                <a:latin typeface="Arial"/>
                <a:cs typeface="Arial"/>
              </a:rPr>
              <a:t> - Focus on the importance of supervisors engaging with their staff members,</a:t>
            </a:r>
            <a:endParaRPr lang="en-US" sz="2600"/>
          </a:p>
          <a:p>
            <a:pPr marL="457200" lvl="1" indent="0">
              <a:buNone/>
            </a:pPr>
            <a:r>
              <a:rPr lang="en-US" sz="2600">
                <a:latin typeface="Arial"/>
                <a:cs typeface="Arial"/>
              </a:rPr>
              <a:t> - Hear from you, </a:t>
            </a:r>
            <a:endParaRPr lang="en-US" sz="2600"/>
          </a:p>
          <a:p>
            <a:pPr marL="457200" lvl="1" indent="0">
              <a:buNone/>
            </a:pPr>
            <a:r>
              <a:rPr lang="en-US" sz="2600">
                <a:latin typeface="Arial"/>
                <a:cs typeface="Arial"/>
              </a:rPr>
              <a:t> - And discuss next steps </a:t>
            </a:r>
            <a:endParaRPr lang="en-US" sz="2600"/>
          </a:p>
          <a:p>
            <a:endParaRPr lang="en-US" sz="2400"/>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a:p>
        </p:txBody>
      </p:sp>
      <p:sp>
        <p:nvSpPr>
          <p:cNvPr id="6" name="Rectangle 5">
            <a:extLst>
              <a:ext uri="{FF2B5EF4-FFF2-40B4-BE49-F238E27FC236}">
                <a16:creationId xmlns:a16="http://schemas.microsoft.com/office/drawing/2014/main" id="{0B4D21AE-DEE7-4104-B95E-B4D06178FF2C}"/>
              </a:ext>
            </a:extLst>
          </p:cNvPr>
          <p:cNvSpPr/>
          <p:nvPr/>
        </p:nvSpPr>
        <p:spPr>
          <a:xfrm>
            <a:off x="566843" y="4885632"/>
            <a:ext cx="11203458" cy="1200329"/>
          </a:xfrm>
          <a:prstGeom prst="rect">
            <a:avLst/>
          </a:prstGeom>
        </p:spPr>
        <p:txBody>
          <a:bodyPr wrap="square" lIns="91440" tIns="45720" rIns="91440" bIns="45720" anchor="t">
            <a:spAutoFit/>
          </a:bodyPr>
          <a:lstStyle/>
          <a:p>
            <a:pPr lvl="0" algn="ctr"/>
            <a:r>
              <a:rPr lang="en-US" sz="2400" b="1">
                <a:latin typeface="Arial"/>
                <a:cs typeface="Arial"/>
              </a:rPr>
              <a:t>When you come to work at Jefferson Lab, you should always remember that no work is so urgent or important that we will compromise our employees’, our Users', our subcontractors’, our visitors’ or our neighbors’ safety.</a:t>
            </a:r>
            <a:endParaRPr lang="en-US">
              <a:latin typeface="Arial"/>
              <a:cs typeface="Arial"/>
            </a:endParaRPr>
          </a:p>
        </p:txBody>
      </p:sp>
    </p:spTree>
    <p:extLst>
      <p:ext uri="{BB962C8B-B14F-4D97-AF65-F5344CB8AC3E}">
        <p14:creationId xmlns:p14="http://schemas.microsoft.com/office/powerpoint/2010/main" val="178930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80D-BEDB-491C-BE00-51CF2D95A0B0}"/>
              </a:ext>
            </a:extLst>
          </p:cNvPr>
          <p:cNvSpPr>
            <a:spLocks noGrp="1"/>
          </p:cNvSpPr>
          <p:nvPr>
            <p:ph type="title"/>
          </p:nvPr>
        </p:nvSpPr>
        <p:spPr>
          <a:xfrm>
            <a:off x="-7176" y="240539"/>
            <a:ext cx="11285837" cy="487490"/>
          </a:xfrm>
        </p:spPr>
        <p:txBody>
          <a:bodyPr>
            <a:noAutofit/>
          </a:bodyPr>
          <a:lstStyle/>
          <a:p>
            <a:r>
              <a:rPr lang="en-US" sz="3200"/>
              <a:t>Questions &amp; Answers</a:t>
            </a:r>
          </a:p>
        </p:txBody>
      </p:sp>
      <p:sp>
        <p:nvSpPr>
          <p:cNvPr id="3" name="Content Placeholder 2">
            <a:extLst>
              <a:ext uri="{FF2B5EF4-FFF2-40B4-BE49-F238E27FC236}">
                <a16:creationId xmlns:a16="http://schemas.microsoft.com/office/drawing/2014/main" id="{13899188-6094-472D-8BEE-5F094C73D957}"/>
              </a:ext>
            </a:extLst>
          </p:cNvPr>
          <p:cNvSpPr>
            <a:spLocks noGrp="1"/>
          </p:cNvSpPr>
          <p:nvPr>
            <p:ph idx="1"/>
          </p:nvPr>
        </p:nvSpPr>
        <p:spPr/>
        <p:txBody>
          <a:bodyPr vert="horz" lIns="91440" tIns="45720" rIns="91440" bIns="45720" rtlCol="0" anchor="t">
            <a:normAutofit/>
          </a:bodyPr>
          <a:lstStyle/>
          <a:p>
            <a:r>
              <a:rPr lang="en-US">
                <a:latin typeface="Arial"/>
                <a:cs typeface="Arial"/>
              </a:rPr>
              <a:t>Stuart is now taking questions</a:t>
            </a:r>
          </a:p>
        </p:txBody>
      </p:sp>
      <p:sp>
        <p:nvSpPr>
          <p:cNvPr id="5" name="Slide Number Placeholder 4">
            <a:extLst>
              <a:ext uri="{FF2B5EF4-FFF2-40B4-BE49-F238E27FC236}">
                <a16:creationId xmlns:a16="http://schemas.microsoft.com/office/drawing/2014/main" id="{72F016CC-2AD5-4D91-97A8-5F155A5DE91C}"/>
              </a:ext>
            </a:extLst>
          </p:cNvPr>
          <p:cNvSpPr>
            <a:spLocks noGrp="1"/>
          </p:cNvSpPr>
          <p:nvPr>
            <p:ph type="sldNum" sz="quarter" idx="12"/>
          </p:nvPr>
        </p:nvSpPr>
        <p:spPr/>
        <p:txBody>
          <a:bodyPr/>
          <a:lstStyle/>
          <a:p>
            <a:fld id="{07E1C93C-5050-FC42-8F10-D22D4F119D13}" type="slidenum">
              <a:rPr lang="en-US" smtClean="0"/>
              <a:pPr/>
              <a:t>30</a:t>
            </a:fld>
            <a:endParaRPr lang="en-US"/>
          </a:p>
        </p:txBody>
      </p:sp>
      <p:sp>
        <p:nvSpPr>
          <p:cNvPr id="6" name="TextBox 5">
            <a:extLst>
              <a:ext uri="{FF2B5EF4-FFF2-40B4-BE49-F238E27FC236}">
                <a16:creationId xmlns:a16="http://schemas.microsoft.com/office/drawing/2014/main" id="{63F33A40-60B9-4EA3-A3A4-0AAC6AF7A958}"/>
              </a:ext>
            </a:extLst>
          </p:cNvPr>
          <p:cNvSpPr txBox="1"/>
          <p:nvPr/>
        </p:nvSpPr>
        <p:spPr>
          <a:xfrm>
            <a:off x="2463800" y="2770922"/>
            <a:ext cx="6637867" cy="2677656"/>
          </a:xfrm>
          <a:prstGeom prst="rect">
            <a:avLst/>
          </a:prstGeom>
          <a:noFill/>
        </p:spPr>
        <p:txBody>
          <a:bodyPr wrap="square" lIns="91440" tIns="45720" rIns="91440" bIns="45720" rtlCol="0" anchor="t">
            <a:spAutoFit/>
          </a:bodyPr>
          <a:lstStyle/>
          <a:p>
            <a:pPr algn="ctr"/>
            <a:r>
              <a:rPr lang="en-US" sz="2400">
                <a:latin typeface="Arial"/>
                <a:cs typeface="Arial"/>
              </a:rPr>
              <a:t>For additional questions regarding this new approach, visit the </a:t>
            </a:r>
            <a:r>
              <a:rPr lang="en-US" sz="2400" b="1">
                <a:latin typeface="Arial"/>
                <a:cs typeface="Arial"/>
              </a:rPr>
              <a:t>Management Safety Discussions </a:t>
            </a:r>
            <a:r>
              <a:rPr lang="en-US" sz="2400">
                <a:latin typeface="Arial"/>
                <a:cs typeface="Arial"/>
              </a:rPr>
              <a:t>website at </a:t>
            </a:r>
            <a:endParaRPr lang="en-US">
              <a:latin typeface="Arial"/>
              <a:cs typeface="Arial"/>
            </a:endParaRPr>
          </a:p>
          <a:p>
            <a:pPr algn="ctr"/>
            <a:r>
              <a:rPr lang="en-US" sz="2400">
                <a:latin typeface="Arial"/>
                <a:cs typeface="Arial"/>
                <a:hlinkClick r:id="rId2"/>
              </a:rPr>
              <a:t>https://www.jlab.org/esh/mgtsafetydis</a:t>
            </a:r>
            <a:r>
              <a:rPr lang="en-US" sz="2400">
                <a:latin typeface="Arial"/>
                <a:cs typeface="Arial"/>
              </a:rPr>
              <a:t> or contact </a:t>
            </a:r>
            <a:endParaRPr lang="en-US">
              <a:latin typeface="Arial"/>
              <a:cs typeface="Arial"/>
            </a:endParaRPr>
          </a:p>
          <a:p>
            <a:pPr algn="ctr"/>
            <a:r>
              <a:rPr lang="en-US" sz="2400" b="1">
                <a:latin typeface="Arial"/>
                <a:cs typeface="Arial"/>
              </a:rPr>
              <a:t>Bob May </a:t>
            </a:r>
            <a:r>
              <a:rPr lang="en-US" sz="2400">
                <a:latin typeface="Arial"/>
                <a:cs typeface="Arial"/>
              </a:rPr>
              <a:t>at </a:t>
            </a:r>
            <a:r>
              <a:rPr lang="en-US" sz="2400">
                <a:latin typeface="Arial"/>
                <a:cs typeface="Arial"/>
                <a:hlinkClick r:id="rId3"/>
              </a:rPr>
              <a:t>may@jlab.org</a:t>
            </a:r>
            <a:r>
              <a:rPr lang="en-US" sz="2400">
                <a:latin typeface="Arial"/>
                <a:cs typeface="Arial"/>
              </a:rPr>
              <a:t> or </a:t>
            </a:r>
            <a:endParaRPr lang="en-US">
              <a:latin typeface="Arial"/>
              <a:cs typeface="Arial"/>
            </a:endParaRPr>
          </a:p>
          <a:p>
            <a:pPr algn="ctr"/>
            <a:r>
              <a:rPr lang="en-US" sz="2400" b="1">
                <a:latin typeface="Arial"/>
                <a:cs typeface="Arial"/>
              </a:rPr>
              <a:t>Bill Rainey </a:t>
            </a:r>
            <a:r>
              <a:rPr lang="en-US" sz="2400">
                <a:latin typeface="Arial"/>
                <a:cs typeface="Arial"/>
              </a:rPr>
              <a:t>at </a:t>
            </a:r>
            <a:r>
              <a:rPr lang="en-US" sz="2400">
                <a:latin typeface="Arial"/>
                <a:cs typeface="Arial"/>
                <a:hlinkClick r:id="rId4"/>
              </a:rPr>
              <a:t>wrainey@jlab.org</a:t>
            </a:r>
            <a:r>
              <a:rPr lang="en-US" sz="2400">
                <a:latin typeface="Arial"/>
                <a:cs typeface="Arial"/>
              </a:rPr>
              <a:t> </a:t>
            </a:r>
            <a:endParaRPr lang="en-US">
              <a:latin typeface="Arial"/>
              <a:cs typeface="Arial"/>
            </a:endParaRPr>
          </a:p>
        </p:txBody>
      </p:sp>
    </p:spTree>
    <p:extLst>
      <p:ext uri="{BB962C8B-B14F-4D97-AF65-F5344CB8AC3E}">
        <p14:creationId xmlns:p14="http://schemas.microsoft.com/office/powerpoint/2010/main" val="1981078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7348-E0B9-45A9-8F3C-1E18E1C1C9DD}"/>
              </a:ext>
            </a:extLst>
          </p:cNvPr>
          <p:cNvSpPr>
            <a:spLocks noGrp="1"/>
          </p:cNvSpPr>
          <p:nvPr>
            <p:ph type="title"/>
          </p:nvPr>
        </p:nvSpPr>
        <p:spPr>
          <a:xfrm>
            <a:off x="-7176" y="252478"/>
            <a:ext cx="11285837" cy="487490"/>
          </a:xfrm>
        </p:spPr>
        <p:txBody>
          <a:bodyPr>
            <a:noAutofit/>
          </a:bodyPr>
          <a:lstStyle/>
          <a:p>
            <a:r>
              <a:rPr lang="en-US" sz="3200"/>
              <a:t>The End</a:t>
            </a:r>
          </a:p>
        </p:txBody>
      </p:sp>
      <p:sp>
        <p:nvSpPr>
          <p:cNvPr id="3" name="Content Placeholder 2">
            <a:extLst>
              <a:ext uri="{FF2B5EF4-FFF2-40B4-BE49-F238E27FC236}">
                <a16:creationId xmlns:a16="http://schemas.microsoft.com/office/drawing/2014/main" id="{79696E73-FCB8-489E-9B16-EB454A1B9FD1}"/>
              </a:ext>
            </a:extLst>
          </p:cNvPr>
          <p:cNvSpPr>
            <a:spLocks noGrp="1"/>
          </p:cNvSpPr>
          <p:nvPr>
            <p:ph idx="1"/>
          </p:nvPr>
        </p:nvSpPr>
        <p:spPr/>
        <p:txBody>
          <a:bodyPr/>
          <a:lstStyle/>
          <a:p>
            <a:r>
              <a:rPr lang="en-US"/>
              <a:t>Thank you for attending.</a:t>
            </a:r>
          </a:p>
        </p:txBody>
      </p:sp>
      <p:sp>
        <p:nvSpPr>
          <p:cNvPr id="5" name="Slide Number Placeholder 4">
            <a:extLst>
              <a:ext uri="{FF2B5EF4-FFF2-40B4-BE49-F238E27FC236}">
                <a16:creationId xmlns:a16="http://schemas.microsoft.com/office/drawing/2014/main" id="{63835C5C-73FC-411B-B7F2-574EF11113E0}"/>
              </a:ext>
            </a:extLst>
          </p:cNvPr>
          <p:cNvSpPr>
            <a:spLocks noGrp="1"/>
          </p:cNvSpPr>
          <p:nvPr>
            <p:ph type="sldNum" sz="quarter" idx="12"/>
          </p:nvPr>
        </p:nvSpPr>
        <p:spPr/>
        <p:txBody>
          <a:bodyPr/>
          <a:lstStyle/>
          <a:p>
            <a:fld id="{07E1C93C-5050-FC42-8F10-D22D4F119D13}" type="slidenum">
              <a:rPr lang="en-US" smtClean="0"/>
              <a:pPr/>
              <a:t>31</a:t>
            </a:fld>
            <a:endParaRPr lang="en-US"/>
          </a:p>
        </p:txBody>
      </p:sp>
    </p:spTree>
    <p:extLst>
      <p:ext uri="{BB962C8B-B14F-4D97-AF65-F5344CB8AC3E}">
        <p14:creationId xmlns:p14="http://schemas.microsoft.com/office/powerpoint/2010/main" val="139506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080C-D7A4-4FA0-0CA2-DEB2CA3263F7}"/>
              </a:ext>
            </a:extLst>
          </p:cNvPr>
          <p:cNvSpPr>
            <a:spLocks noGrp="1"/>
          </p:cNvSpPr>
          <p:nvPr>
            <p:ph type="title"/>
          </p:nvPr>
        </p:nvSpPr>
        <p:spPr>
          <a:xfrm>
            <a:off x="352476" y="156905"/>
            <a:ext cx="11285837" cy="487490"/>
          </a:xfrm>
        </p:spPr>
        <p:txBody>
          <a:bodyPr>
            <a:normAutofit fontScale="90000"/>
          </a:bodyPr>
          <a:lstStyle/>
          <a:p>
            <a:pPr algn="ctr"/>
            <a:r>
              <a:rPr lang="en-US">
                <a:latin typeface="Arial"/>
                <a:cs typeface="Arial"/>
              </a:rPr>
              <a:t>We Want to Embrace Important Cultural Elements of All High-Performing Organizations</a:t>
            </a:r>
            <a:endParaRPr lang="en-US"/>
          </a:p>
        </p:txBody>
      </p:sp>
      <p:pic>
        <p:nvPicPr>
          <p:cNvPr id="6" name="Picture 6">
            <a:extLst>
              <a:ext uri="{FF2B5EF4-FFF2-40B4-BE49-F238E27FC236}">
                <a16:creationId xmlns:a16="http://schemas.microsoft.com/office/drawing/2014/main" id="{8287EFBB-8142-D096-D7CE-75996338F914}"/>
              </a:ext>
            </a:extLst>
          </p:cNvPr>
          <p:cNvPicPr>
            <a:picLocks noGrp="1" noChangeAspect="1"/>
          </p:cNvPicPr>
          <p:nvPr>
            <p:ph idx="1"/>
          </p:nvPr>
        </p:nvPicPr>
        <p:blipFill>
          <a:blip r:embed="rId2"/>
          <a:stretch>
            <a:fillRect/>
          </a:stretch>
        </p:blipFill>
        <p:spPr>
          <a:xfrm>
            <a:off x="417703" y="990788"/>
            <a:ext cx="10964965" cy="4703823"/>
          </a:xfrm>
        </p:spPr>
      </p:pic>
      <p:sp>
        <p:nvSpPr>
          <p:cNvPr id="5" name="Slide Number Placeholder 4">
            <a:extLst>
              <a:ext uri="{FF2B5EF4-FFF2-40B4-BE49-F238E27FC236}">
                <a16:creationId xmlns:a16="http://schemas.microsoft.com/office/drawing/2014/main" id="{172B948A-F8CF-79B6-37E3-B170B4BFD6AC}"/>
              </a:ext>
            </a:extLst>
          </p:cNvPr>
          <p:cNvSpPr>
            <a:spLocks noGrp="1"/>
          </p:cNvSpPr>
          <p:nvPr>
            <p:ph type="sldNum" sz="quarter" idx="12"/>
          </p:nvPr>
        </p:nvSpPr>
        <p:spPr/>
        <p:txBody>
          <a:bodyPr/>
          <a:lstStyle/>
          <a:p>
            <a:fld id="{07E1C93C-5050-FC42-8F10-D22D4F119D13}" type="slidenum">
              <a:rPr lang="en-US" smtClean="0"/>
              <a:pPr/>
              <a:t>4</a:t>
            </a:fld>
            <a:endParaRPr lang="en-US"/>
          </a:p>
        </p:txBody>
      </p:sp>
    </p:spTree>
    <p:extLst>
      <p:ext uri="{BB962C8B-B14F-4D97-AF65-F5344CB8AC3E}">
        <p14:creationId xmlns:p14="http://schemas.microsoft.com/office/powerpoint/2010/main" val="2774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48" y="266506"/>
            <a:ext cx="11285837" cy="487490"/>
          </a:xfrm>
        </p:spPr>
        <p:txBody>
          <a:bodyPr>
            <a:noAutofit/>
          </a:bodyPr>
          <a:lstStyle/>
          <a:p>
            <a:r>
              <a:rPr lang="en-US" sz="3200"/>
              <a:t>Integrated Safety Management 7 Guiding Principles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a:p>
        </p:txBody>
      </p:sp>
      <p:graphicFrame>
        <p:nvGraphicFramePr>
          <p:cNvPr id="4" name="Table 3">
            <a:extLst>
              <a:ext uri="{FF2B5EF4-FFF2-40B4-BE49-F238E27FC236}">
                <a16:creationId xmlns:a16="http://schemas.microsoft.com/office/drawing/2014/main" id="{55E22372-32AF-40C4-ABF4-220E12A5F138}"/>
              </a:ext>
            </a:extLst>
          </p:cNvPr>
          <p:cNvGraphicFramePr>
            <a:graphicFrameLocks noGrp="1"/>
          </p:cNvGraphicFramePr>
          <p:nvPr>
            <p:extLst>
              <p:ext uri="{D42A27DB-BD31-4B8C-83A1-F6EECF244321}">
                <p14:modId xmlns:p14="http://schemas.microsoft.com/office/powerpoint/2010/main" val="1447090072"/>
              </p:ext>
            </p:extLst>
          </p:nvPr>
        </p:nvGraphicFramePr>
        <p:xfrm>
          <a:off x="4614333" y="864926"/>
          <a:ext cx="6688667" cy="5394960"/>
        </p:xfrm>
        <a:graphic>
          <a:graphicData uri="http://schemas.openxmlformats.org/drawingml/2006/table">
            <a:tbl>
              <a:tblPr firstRow="1" bandRow="1">
                <a:tableStyleId>{5C22544A-7EE6-4342-B048-85BDC9FD1C3A}</a:tableStyleId>
              </a:tblPr>
              <a:tblGrid>
                <a:gridCol w="6688667">
                  <a:extLst>
                    <a:ext uri="{9D8B030D-6E8A-4147-A177-3AD203B41FA5}">
                      <a16:colId xmlns:a16="http://schemas.microsoft.com/office/drawing/2014/main" val="2689256032"/>
                    </a:ext>
                  </a:extLst>
                </a:gridCol>
              </a:tblGrid>
              <a:tr h="201969">
                <a:tc>
                  <a:txBody>
                    <a:bodyPr/>
                    <a:lstStyle/>
                    <a:p>
                      <a:pPr algn="ctr"/>
                      <a:r>
                        <a:rPr lang="en-US">
                          <a:latin typeface="Arial" panose="020B0604020202020204" pitchFamily="34" charset="0"/>
                          <a:cs typeface="Arial" panose="020B0604020202020204" pitchFamily="34" charset="0"/>
                        </a:rPr>
                        <a:t>ISM – 7 Guiding Principles</a:t>
                      </a:r>
                    </a:p>
                  </a:txBody>
                  <a:tcPr/>
                </a:tc>
                <a:extLst>
                  <a:ext uri="{0D108BD9-81ED-4DB2-BD59-A6C34878D82A}">
                    <a16:rowId xmlns:a16="http://schemas.microsoft.com/office/drawing/2014/main" val="3113915224"/>
                  </a:ext>
                </a:extLst>
              </a:tr>
              <a:tr h="370840">
                <a:tc>
                  <a:txBody>
                    <a:bodyPr/>
                    <a:lstStyle/>
                    <a:p>
                      <a:pPr algn="ctr"/>
                      <a:r>
                        <a:rPr lang="en-US" sz="1200" b="1">
                          <a:latin typeface="Arial" panose="020B0604020202020204" pitchFamily="34" charset="0"/>
                          <a:cs typeface="Arial" panose="020B0604020202020204" pitchFamily="34" charset="0"/>
                        </a:rPr>
                        <a:t>(1) Line Management is Responsible for the Protection of Employees, the Public and the Environment.</a:t>
                      </a:r>
                    </a:p>
                  </a:txBody>
                  <a:tcPr/>
                </a:tc>
                <a:extLst>
                  <a:ext uri="{0D108BD9-81ED-4DB2-BD59-A6C34878D82A}">
                    <a16:rowId xmlns:a16="http://schemas.microsoft.com/office/drawing/2014/main" val="1721467411"/>
                  </a:ext>
                </a:extLst>
              </a:tr>
              <a:tr h="370840">
                <a:tc>
                  <a:txBody>
                    <a:bodyPr/>
                    <a:lstStyle/>
                    <a:p>
                      <a:pPr algn="ctr"/>
                      <a:r>
                        <a:rPr lang="en-US" sz="1200" b="1">
                          <a:latin typeface="Arial" panose="020B0604020202020204" pitchFamily="34" charset="0"/>
                          <a:cs typeface="Arial" panose="020B0604020202020204" pitchFamily="34" charset="0"/>
                        </a:rPr>
                        <a:t>(2) Role and Responsibilities Are Clear.</a:t>
                      </a:r>
                    </a:p>
                    <a:p>
                      <a:pPr algn="ctr"/>
                      <a:r>
                        <a:rPr lang="en-US" sz="1200" b="1">
                          <a:latin typeface="Arial" panose="020B0604020202020204" pitchFamily="34" charset="0"/>
                          <a:cs typeface="Arial" panose="020B0604020202020204" pitchFamily="34" charset="0"/>
                        </a:rPr>
                        <a:t>      </a:t>
                      </a:r>
                      <a:r>
                        <a:rPr lang="en-US" sz="1200" b="0">
                          <a:latin typeface="Arial" panose="020B0604020202020204" pitchFamily="34" charset="0"/>
                          <a:cs typeface="Arial" panose="020B0604020202020204" pitchFamily="34" charset="0"/>
                        </a:rPr>
                        <a:t>Clear and unambiguous lines of authority and responsibility for ensuring  </a:t>
                      </a:r>
                    </a:p>
                    <a:p>
                      <a:pPr algn="ctr"/>
                      <a:r>
                        <a:rPr lang="en-US" sz="1200" b="0">
                          <a:latin typeface="Arial" panose="020B0604020202020204" pitchFamily="34" charset="0"/>
                          <a:cs typeface="Arial" panose="020B0604020202020204" pitchFamily="34" charset="0"/>
                        </a:rPr>
                        <a:t>      environment, safety, and health are established and maintained for all </a:t>
                      </a:r>
                    </a:p>
                    <a:p>
                      <a:pPr algn="ctr"/>
                      <a:r>
                        <a:rPr lang="en-US" sz="1200" b="0">
                          <a:latin typeface="Arial" panose="020B0604020202020204" pitchFamily="34" charset="0"/>
                          <a:cs typeface="Arial" panose="020B0604020202020204" pitchFamily="34" charset="0"/>
                        </a:rPr>
                        <a:t>      organizational levels.</a:t>
                      </a:r>
                      <a:endParaRPr lang="en-US" sz="12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3512295"/>
                  </a:ext>
                </a:extLst>
              </a:tr>
              <a:tr h="370840">
                <a:tc>
                  <a:txBody>
                    <a:bodyPr/>
                    <a:lstStyle/>
                    <a:p>
                      <a:pPr algn="ctr"/>
                      <a:r>
                        <a:rPr lang="en-US" sz="1200" b="1">
                          <a:latin typeface="Arial" panose="020B0604020202020204" pitchFamily="34" charset="0"/>
                          <a:cs typeface="Arial" panose="020B0604020202020204" pitchFamily="34" charset="0"/>
                        </a:rPr>
                        <a:t>(3) Competence is Commensurate with Responsibilities. </a:t>
                      </a:r>
                    </a:p>
                    <a:p>
                      <a:pPr algn="ctr"/>
                      <a:r>
                        <a:rPr lang="en-US" sz="1200">
                          <a:latin typeface="Arial"/>
                          <a:cs typeface="Arial"/>
                        </a:rPr>
                        <a:t>      Personnel possess the experience, knowledge, skills and abilities that are </a:t>
                      </a:r>
                    </a:p>
                    <a:p>
                      <a:pPr algn="ctr"/>
                      <a:r>
                        <a:rPr lang="en-US" sz="1200">
                          <a:latin typeface="Arial" panose="020B0604020202020204" pitchFamily="34" charset="0"/>
                          <a:cs typeface="Arial" panose="020B0604020202020204" pitchFamily="34" charset="0"/>
                        </a:rPr>
                        <a:t>      necessary to discharge their responsibilities.</a:t>
                      </a:r>
                    </a:p>
                  </a:txBody>
                  <a:tcPr/>
                </a:tc>
                <a:extLst>
                  <a:ext uri="{0D108BD9-81ED-4DB2-BD59-A6C34878D82A}">
                    <a16:rowId xmlns:a16="http://schemas.microsoft.com/office/drawing/2014/main" val="2815145879"/>
                  </a:ext>
                </a:extLst>
              </a:tr>
              <a:tr h="370840">
                <a:tc>
                  <a:txBody>
                    <a:bodyPr/>
                    <a:lstStyle/>
                    <a:p>
                      <a:pPr algn="ctr"/>
                      <a:r>
                        <a:rPr lang="en-US" sz="1200" b="1">
                          <a:latin typeface="Arial" panose="020B0604020202020204" pitchFamily="34" charset="0"/>
                          <a:cs typeface="Arial" panose="020B0604020202020204" pitchFamily="34" charset="0"/>
                        </a:rPr>
                        <a:t>(4) Priorities are Balanced.</a:t>
                      </a:r>
                    </a:p>
                    <a:p>
                      <a:pPr algn="ctr"/>
                      <a:r>
                        <a:rPr lang="en-US" sz="1200" b="1">
                          <a:latin typeface="Arial" panose="020B0604020202020204" pitchFamily="34" charset="0"/>
                          <a:cs typeface="Arial" panose="020B0604020202020204" pitchFamily="34" charset="0"/>
                        </a:rPr>
                        <a:t>      </a:t>
                      </a:r>
                      <a:r>
                        <a:rPr lang="en-US" sz="1200" b="0">
                          <a:latin typeface="Arial" panose="020B0604020202020204" pitchFamily="34" charset="0"/>
                          <a:cs typeface="Arial" panose="020B0604020202020204" pitchFamily="34" charset="0"/>
                        </a:rPr>
                        <a:t>Resources are effectively allocated to address ES&amp;H, programmatic and </a:t>
                      </a:r>
                    </a:p>
                    <a:p>
                      <a:pPr algn="ctr"/>
                      <a:r>
                        <a:rPr lang="en-US" sz="1200" b="0">
                          <a:latin typeface="Arial" panose="020B0604020202020204" pitchFamily="34" charset="0"/>
                          <a:cs typeface="Arial" panose="020B0604020202020204" pitchFamily="34" charset="0"/>
                        </a:rPr>
                        <a:t>      operational considerations. Protecting the employees, the public and the </a:t>
                      </a:r>
                    </a:p>
                    <a:p>
                      <a:pPr algn="ctr"/>
                      <a:r>
                        <a:rPr lang="en-US" sz="1200" b="0">
                          <a:latin typeface="Arial" panose="020B0604020202020204" pitchFamily="34" charset="0"/>
                          <a:cs typeface="Arial" panose="020B0604020202020204" pitchFamily="34" charset="0"/>
                        </a:rPr>
                        <a:t>      environment is a priority whenever activities are planned and performed.</a:t>
                      </a:r>
                      <a:endParaRPr lang="en-US" sz="12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8313572"/>
                  </a:ext>
                </a:extLst>
              </a:tr>
              <a:tr h="370840">
                <a:tc>
                  <a:txBody>
                    <a:bodyPr/>
                    <a:lstStyle/>
                    <a:p>
                      <a:pPr algn="ctr"/>
                      <a:r>
                        <a:rPr lang="en-US" sz="1200" b="1">
                          <a:latin typeface="Arial" panose="020B0604020202020204" pitchFamily="34" charset="0"/>
                          <a:cs typeface="Arial" panose="020B0604020202020204" pitchFamily="34" charset="0"/>
                        </a:rPr>
                        <a:t>(5) Safety Standards and Requirements are Identified.</a:t>
                      </a:r>
                    </a:p>
                    <a:p>
                      <a:pPr algn="ctr"/>
                      <a:r>
                        <a:rPr lang="en-US" sz="1200">
                          <a:latin typeface="Arial" panose="020B0604020202020204" pitchFamily="34" charset="0"/>
                          <a:cs typeface="Arial" panose="020B0604020202020204" pitchFamily="34" charset="0"/>
                        </a:rPr>
                        <a:t>      Before work is performed, the associated hazards are evaluated and an agreed-</a:t>
                      </a:r>
                    </a:p>
                    <a:p>
                      <a:pPr algn="ctr"/>
                      <a:r>
                        <a:rPr lang="en-US" sz="1200">
                          <a:latin typeface="Arial" panose="020B0604020202020204" pitchFamily="34" charset="0"/>
                          <a:cs typeface="Arial" panose="020B0604020202020204" pitchFamily="34" charset="0"/>
                        </a:rPr>
                        <a:t>      upon set of ES&amp;H standards and requirements are established – which, when </a:t>
                      </a:r>
                    </a:p>
                    <a:p>
                      <a:pPr algn="ctr"/>
                      <a:r>
                        <a:rPr lang="en-US" sz="1200">
                          <a:latin typeface="Arial" panose="020B0604020202020204" pitchFamily="34" charset="0"/>
                          <a:cs typeface="Arial" panose="020B0604020202020204" pitchFamily="34" charset="0"/>
                        </a:rPr>
                        <a:t>      properly implemented, provide adequate assurance that employees, the public </a:t>
                      </a:r>
                    </a:p>
                    <a:p>
                      <a:pPr algn="ctr"/>
                      <a:r>
                        <a:rPr lang="en-US" sz="1200">
                          <a:latin typeface="Arial" panose="020B0604020202020204" pitchFamily="34" charset="0"/>
                          <a:cs typeface="Arial" panose="020B0604020202020204" pitchFamily="34" charset="0"/>
                        </a:rPr>
                        <a:t>      and the environment are protected from adverse consequences. </a:t>
                      </a:r>
                    </a:p>
                  </a:txBody>
                  <a:tcPr/>
                </a:tc>
                <a:extLst>
                  <a:ext uri="{0D108BD9-81ED-4DB2-BD59-A6C34878D82A}">
                    <a16:rowId xmlns:a16="http://schemas.microsoft.com/office/drawing/2014/main" val="615872024"/>
                  </a:ext>
                </a:extLst>
              </a:tr>
              <a:tr h="370840">
                <a:tc>
                  <a:txBody>
                    <a:bodyPr/>
                    <a:lstStyle/>
                    <a:p>
                      <a:pPr algn="ctr"/>
                      <a:r>
                        <a:rPr lang="en-US" sz="1200" b="1">
                          <a:latin typeface="Arial" panose="020B0604020202020204" pitchFamily="34" charset="0"/>
                          <a:cs typeface="Arial" panose="020B0604020202020204" pitchFamily="34" charset="0"/>
                        </a:rPr>
                        <a:t>(6) Hazard Controls Are Tailored to Worked Being Performed.</a:t>
                      </a:r>
                    </a:p>
                    <a:p>
                      <a:pPr algn="ctr"/>
                      <a:r>
                        <a:rPr lang="en-US" sz="1200">
                          <a:latin typeface="Arial" panose="020B0604020202020204" pitchFamily="34" charset="0"/>
                          <a:cs typeface="Arial" panose="020B0604020202020204" pitchFamily="34" charset="0"/>
                        </a:rPr>
                        <a:t>      Administrative and engineering controls to prevent and mitigate hazards are </a:t>
                      </a:r>
                    </a:p>
                    <a:p>
                      <a:pPr algn="ctr"/>
                      <a:r>
                        <a:rPr lang="en-US" sz="1200">
                          <a:latin typeface="Arial" panose="020B0604020202020204" pitchFamily="34" charset="0"/>
                          <a:cs typeface="Arial" panose="020B0604020202020204" pitchFamily="34" charset="0"/>
                        </a:rPr>
                        <a:t>      tailored to both the work being performed and the associated hazards.</a:t>
                      </a:r>
                    </a:p>
                  </a:txBody>
                  <a:tcPr/>
                </a:tc>
                <a:extLst>
                  <a:ext uri="{0D108BD9-81ED-4DB2-BD59-A6C34878D82A}">
                    <a16:rowId xmlns:a16="http://schemas.microsoft.com/office/drawing/2014/main" val="2210836721"/>
                  </a:ext>
                </a:extLst>
              </a:tr>
              <a:tr h="370840">
                <a:tc>
                  <a:txBody>
                    <a:bodyPr/>
                    <a:lstStyle/>
                    <a:p>
                      <a:pPr algn="ctr"/>
                      <a:r>
                        <a:rPr lang="en-US" sz="1200" b="1">
                          <a:latin typeface="Arial" panose="020B0604020202020204" pitchFamily="34" charset="0"/>
                          <a:cs typeface="Arial" panose="020B0604020202020204" pitchFamily="34" charset="0"/>
                        </a:rPr>
                        <a:t>(7) Operations are Authorized.</a:t>
                      </a:r>
                    </a:p>
                    <a:p>
                      <a:pPr algn="ctr"/>
                      <a:r>
                        <a:rPr lang="en-US" sz="1200">
                          <a:latin typeface="Arial" panose="020B0604020202020204" pitchFamily="34" charset="0"/>
                          <a:cs typeface="Arial" panose="020B0604020202020204" pitchFamily="34" charset="0"/>
                        </a:rPr>
                        <a:t>      The conditions and requirements to be satisfied for operations to be initiated and conducted are clearly established and agreed upon.</a:t>
                      </a:r>
                    </a:p>
                  </a:txBody>
                  <a:tcPr/>
                </a:tc>
                <a:extLst>
                  <a:ext uri="{0D108BD9-81ED-4DB2-BD59-A6C34878D82A}">
                    <a16:rowId xmlns:a16="http://schemas.microsoft.com/office/drawing/2014/main" val="2658243433"/>
                  </a:ext>
                </a:extLst>
              </a:tr>
            </a:tbl>
          </a:graphicData>
        </a:graphic>
      </p:graphicFrame>
      <p:sp>
        <p:nvSpPr>
          <p:cNvPr id="3" name="TextBox 2">
            <a:extLst>
              <a:ext uri="{FF2B5EF4-FFF2-40B4-BE49-F238E27FC236}">
                <a16:creationId xmlns:a16="http://schemas.microsoft.com/office/drawing/2014/main" id="{53EAC88C-90B6-BC17-2998-5CB7724EBAD4}"/>
              </a:ext>
            </a:extLst>
          </p:cNvPr>
          <p:cNvSpPr txBox="1"/>
          <p:nvPr/>
        </p:nvSpPr>
        <p:spPr>
          <a:xfrm>
            <a:off x="451758" y="932543"/>
            <a:ext cx="3550556"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Arial"/>
                <a:cs typeface="Arial"/>
              </a:rPr>
              <a:t>We can be tempted to rush and not follow processes and procedures because we are mission focused</a:t>
            </a:r>
            <a:endParaRPr lang="en-US" sz="1400">
              <a:latin typeface="Arial"/>
              <a:cs typeface="Calibri" panose="020F0502020204030204"/>
            </a:endParaRPr>
          </a:p>
          <a:p>
            <a:endParaRPr lang="en-US" sz="1600">
              <a:latin typeface="Arial"/>
              <a:cs typeface="Calibri"/>
            </a:endParaRPr>
          </a:p>
          <a:p>
            <a:pPr marL="285750" indent="-285750">
              <a:buFont typeface="Arial"/>
              <a:buChar char="•"/>
            </a:pPr>
            <a:r>
              <a:rPr lang="en-US" sz="1400">
                <a:latin typeface="Arial"/>
                <a:cs typeface="Arial"/>
              </a:rPr>
              <a:t>This can result in not only slowing down, but shutting down the mission</a:t>
            </a:r>
          </a:p>
          <a:p>
            <a:endParaRPr lang="en-US" sz="1600">
              <a:latin typeface="Arial"/>
              <a:cs typeface="Calibri"/>
            </a:endParaRPr>
          </a:p>
          <a:p>
            <a:pPr marL="285750" indent="-285750">
              <a:buFont typeface="Arial"/>
              <a:buChar char="•"/>
            </a:pPr>
            <a:r>
              <a:rPr lang="en-US" sz="1400">
                <a:latin typeface="Arial"/>
                <a:cs typeface="Arial"/>
              </a:rPr>
              <a:t>Hold yourself and your teammates accountable for following policies and processes</a:t>
            </a:r>
          </a:p>
          <a:p>
            <a:endParaRPr lang="en-US" sz="1600">
              <a:latin typeface="Arial"/>
              <a:cs typeface="Calibri"/>
            </a:endParaRPr>
          </a:p>
          <a:p>
            <a:pPr marL="285750" indent="-285750">
              <a:buFont typeface="Arial"/>
              <a:buChar char="•"/>
            </a:pPr>
            <a:r>
              <a:rPr lang="en-US" sz="1400">
                <a:latin typeface="Arial"/>
                <a:cs typeface="Arial"/>
              </a:rPr>
              <a:t>And remember the key tenets of Human Performance Improvement:</a:t>
            </a:r>
          </a:p>
          <a:p>
            <a:pPr marL="628650" lvl="1" indent="-171450">
              <a:buFont typeface="Arial"/>
              <a:buChar char="•"/>
            </a:pPr>
            <a:r>
              <a:rPr lang="en-US" sz="1400">
                <a:latin typeface="Arial"/>
                <a:cs typeface="Arial"/>
              </a:rPr>
              <a:t>People are fallible, even the best make errors</a:t>
            </a:r>
          </a:p>
          <a:p>
            <a:pPr marL="628650" lvl="1" indent="-171450">
              <a:buFont typeface="Arial"/>
              <a:buChar char="•"/>
            </a:pPr>
            <a:r>
              <a:rPr lang="en-US" sz="1400">
                <a:latin typeface="Arial"/>
                <a:cs typeface="Arial"/>
              </a:rPr>
              <a:t>Error likely situations are predictable and preventable</a:t>
            </a:r>
          </a:p>
          <a:p>
            <a:pPr marL="628650" lvl="1" indent="-171450">
              <a:buFont typeface="Arial"/>
              <a:buChar char="•"/>
            </a:pPr>
            <a:r>
              <a:rPr lang="en-US" sz="1400">
                <a:latin typeface="Arial"/>
                <a:cs typeface="Arial"/>
              </a:rPr>
              <a:t>Individual behavior is influenced by organizational processes, values</a:t>
            </a:r>
          </a:p>
          <a:p>
            <a:pPr marL="628650" lvl="1" indent="-171450">
              <a:buFont typeface="Arial"/>
              <a:buChar char="•"/>
            </a:pPr>
            <a:r>
              <a:rPr lang="en-US" sz="1400">
                <a:latin typeface="Arial"/>
                <a:cs typeface="Arial"/>
              </a:rPr>
              <a:t>People achieve high levels of performance based largely on the encouragement and reinforcement received from leaders, peers and subordinates</a:t>
            </a:r>
          </a:p>
        </p:txBody>
      </p:sp>
    </p:spTree>
    <p:extLst>
      <p:ext uri="{BB962C8B-B14F-4D97-AF65-F5344CB8AC3E}">
        <p14:creationId xmlns:p14="http://schemas.microsoft.com/office/powerpoint/2010/main" val="157686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81" y="590884"/>
            <a:ext cx="10583064" cy="617838"/>
          </a:xfrm>
        </p:spPr>
        <p:txBody>
          <a:bodyPr/>
          <a:lstStyle/>
          <a:p>
            <a:r>
              <a:rPr lang="en-US" sz="3600" cap="small">
                <a:solidFill>
                  <a:srgbClr val="000000"/>
                </a:solidFill>
                <a:latin typeface="Arial"/>
                <a:cs typeface="Arial"/>
              </a:rPr>
              <a:t>SLAC</a:t>
            </a:r>
            <a:r>
              <a:rPr lang="en-US" sz="3600">
                <a:latin typeface="Arial"/>
                <a:cs typeface="Arial"/>
              </a:rPr>
              <a:t> Shock Incident</a:t>
            </a:r>
            <a:r>
              <a:rPr lang="en-US" sz="3600">
                <a:solidFill>
                  <a:srgbClr val="000000"/>
                </a:solidFill>
                <a:latin typeface="Arial"/>
                <a:cs typeface="Arial"/>
              </a:rPr>
              <a:t> on</a:t>
            </a:r>
            <a:r>
              <a:rPr lang="en-US" sz="3600" cap="small">
                <a:solidFill>
                  <a:srgbClr val="000000"/>
                </a:solidFill>
                <a:latin typeface="Arial"/>
                <a:cs typeface="Arial"/>
              </a:rPr>
              <a:t> 12-27-2022</a:t>
            </a:r>
            <a:endParaRPr lang="en-US" sz="3600">
              <a:latin typeface="Arial"/>
              <a:cs typeface="Arial"/>
            </a:endParaRPr>
          </a:p>
        </p:txBody>
      </p:sp>
      <p:sp>
        <p:nvSpPr>
          <p:cNvPr id="11" name="TextBox 10">
            <a:extLst>
              <a:ext uri="{FF2B5EF4-FFF2-40B4-BE49-F238E27FC236}">
                <a16:creationId xmlns:a16="http://schemas.microsoft.com/office/drawing/2014/main" id="{CA20D1B1-3CB3-4FB1-B57B-8560901AFC71}"/>
              </a:ext>
            </a:extLst>
          </p:cNvPr>
          <p:cNvSpPr txBox="1"/>
          <p:nvPr/>
        </p:nvSpPr>
        <p:spPr>
          <a:xfrm>
            <a:off x="544782" y="1990426"/>
            <a:ext cx="5757333" cy="646331"/>
          </a:xfrm>
          <a:prstGeom prst="rect">
            <a:avLst/>
          </a:prstGeom>
          <a:noFill/>
        </p:spPr>
        <p:txBody>
          <a:bodyPr wrap="square" rtlCol="0">
            <a:spAutoFit/>
          </a:bodyPr>
          <a:lstStyle/>
          <a:p>
            <a:r>
              <a:rPr lang="en-US" sz="3600" b="1">
                <a:solidFill>
                  <a:schemeClr val="accent1"/>
                </a:solidFill>
                <a:latin typeface="Arial" panose="020B0604020202020204" pitchFamily="34" charset="0"/>
                <a:cs typeface="Arial" panose="020B0604020202020204" pitchFamily="34" charset="0"/>
              </a:rPr>
              <a:t>Incident Summary</a:t>
            </a:r>
          </a:p>
        </p:txBody>
      </p:sp>
      <p:pic>
        <p:nvPicPr>
          <p:cNvPr id="3" name="Picture 3">
            <a:extLst>
              <a:ext uri="{FF2B5EF4-FFF2-40B4-BE49-F238E27FC236}">
                <a16:creationId xmlns:a16="http://schemas.microsoft.com/office/drawing/2014/main" id="{2E2F7E5C-931F-52E7-6F05-4C14367450DB}"/>
              </a:ext>
            </a:extLst>
          </p:cNvPr>
          <p:cNvPicPr>
            <a:picLocks noChangeAspect="1"/>
          </p:cNvPicPr>
          <p:nvPr/>
        </p:nvPicPr>
        <p:blipFill>
          <a:blip r:embed="rId2"/>
          <a:stretch>
            <a:fillRect/>
          </a:stretch>
        </p:blipFill>
        <p:spPr>
          <a:xfrm>
            <a:off x="5738813" y="1533525"/>
            <a:ext cx="4933950" cy="4895850"/>
          </a:xfrm>
          <a:prstGeom prst="rect">
            <a:avLst/>
          </a:prstGeom>
        </p:spPr>
      </p:pic>
      <p:sp>
        <p:nvSpPr>
          <p:cNvPr id="4" name="TextBox 3">
            <a:extLst>
              <a:ext uri="{FF2B5EF4-FFF2-40B4-BE49-F238E27FC236}">
                <a16:creationId xmlns:a16="http://schemas.microsoft.com/office/drawing/2014/main" id="{D1416B3D-F055-482F-AE20-FBB8518898B9}"/>
              </a:ext>
            </a:extLst>
          </p:cNvPr>
          <p:cNvSpPr txBox="1"/>
          <p:nvPr/>
        </p:nvSpPr>
        <p:spPr>
          <a:xfrm>
            <a:off x="1484446" y="2682415"/>
            <a:ext cx="3945467"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By Steven Hoey</a:t>
            </a:r>
          </a:p>
        </p:txBody>
      </p:sp>
    </p:spTree>
    <p:extLst>
      <p:ext uri="{BB962C8B-B14F-4D97-AF65-F5344CB8AC3E}">
        <p14:creationId xmlns:p14="http://schemas.microsoft.com/office/powerpoint/2010/main" val="184454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5460-9BD2-2D08-E21C-E45643262DF3}"/>
              </a:ext>
            </a:extLst>
          </p:cNvPr>
          <p:cNvSpPr>
            <a:spLocks noGrp="1"/>
          </p:cNvSpPr>
          <p:nvPr>
            <p:ph type="title"/>
          </p:nvPr>
        </p:nvSpPr>
        <p:spPr>
          <a:xfrm>
            <a:off x="76249" y="431039"/>
            <a:ext cx="11285837" cy="487490"/>
          </a:xfrm>
        </p:spPr>
        <p:txBody>
          <a:bodyPr vert="horz" lIns="91440" tIns="45720" rIns="91440" bIns="45720" rtlCol="0" anchor="ctr">
            <a:noAutofit/>
          </a:bodyPr>
          <a:lstStyle/>
          <a:p>
            <a:r>
              <a:rPr lang="en-US" sz="3200" cap="small">
                <a:latin typeface="Arial"/>
                <a:cs typeface="Arial"/>
              </a:rPr>
              <a:t>SLAC</a:t>
            </a:r>
            <a:r>
              <a:rPr lang="en-US" sz="3200">
                <a:latin typeface="Arial"/>
                <a:cs typeface="Arial"/>
              </a:rPr>
              <a:t> Shock Incident on </a:t>
            </a:r>
            <a:r>
              <a:rPr lang="en-US" sz="3200" cap="small">
                <a:latin typeface="Arial"/>
                <a:cs typeface="Arial"/>
              </a:rPr>
              <a:t>12-27-2022</a:t>
            </a:r>
            <a:endParaRPr lang="en-US" sz="3200" b="0"/>
          </a:p>
          <a:p>
            <a:endParaRPr lang="en-US"/>
          </a:p>
        </p:txBody>
      </p:sp>
      <p:sp>
        <p:nvSpPr>
          <p:cNvPr id="3" name="Content Placeholder 2">
            <a:extLst>
              <a:ext uri="{FF2B5EF4-FFF2-40B4-BE49-F238E27FC236}">
                <a16:creationId xmlns:a16="http://schemas.microsoft.com/office/drawing/2014/main" id="{2FA0CBA4-91B8-46E2-53B0-86FE32489135}"/>
              </a:ext>
            </a:extLst>
          </p:cNvPr>
          <p:cNvSpPr>
            <a:spLocks noGrp="1"/>
          </p:cNvSpPr>
          <p:nvPr>
            <p:ph idx="1"/>
          </p:nvPr>
        </p:nvSpPr>
        <p:spPr>
          <a:xfrm>
            <a:off x="203249" y="869898"/>
            <a:ext cx="11285837" cy="5495994"/>
          </a:xfrm>
        </p:spPr>
        <p:txBody>
          <a:bodyPr vert="horz" lIns="91440" tIns="45720" rIns="91440" bIns="45720" rtlCol="0" anchor="t">
            <a:normAutofit fontScale="92500" lnSpcReduction="10000"/>
          </a:bodyPr>
          <a:lstStyle/>
          <a:p>
            <a:pPr marL="0" indent="0">
              <a:buNone/>
            </a:pPr>
            <a:r>
              <a:rPr lang="en-US" sz="2500" b="1">
                <a:latin typeface="Arial"/>
                <a:cs typeface="Arial"/>
              </a:rPr>
              <a:t>Summary of Preliminary Information:</a:t>
            </a:r>
            <a:endParaRPr lang="en-US" sz="2500">
              <a:latin typeface="Arial"/>
              <a:cs typeface="Arial"/>
            </a:endParaRPr>
          </a:p>
          <a:p>
            <a:pPr marL="285750" indent="-285750">
              <a:spcBef>
                <a:spcPts val="600"/>
              </a:spcBef>
              <a:spcAft>
                <a:spcPts val="600"/>
              </a:spcAft>
            </a:pPr>
            <a:r>
              <a:rPr lang="en-US">
                <a:latin typeface="Arial"/>
                <a:cs typeface="Arial"/>
              </a:rPr>
              <a:t>Electrician in the HV Group sustained severe injuries from receiving a High Voltage shock </a:t>
            </a:r>
          </a:p>
          <a:p>
            <a:pPr marL="285750" indent="-285750">
              <a:spcBef>
                <a:spcPts val="600"/>
              </a:spcBef>
              <a:spcAft>
                <a:spcPts val="600"/>
              </a:spcAft>
            </a:pPr>
            <a:r>
              <a:rPr lang="en-US">
                <a:latin typeface="Arial"/>
                <a:cs typeface="Arial"/>
              </a:rPr>
              <a:t>Electrician was part of a crew preparing multiple substations and downstream equipment for planned preventative maintenance during the holiday shutdown</a:t>
            </a:r>
          </a:p>
          <a:p>
            <a:pPr marL="285750" indent="-285750">
              <a:spcBef>
                <a:spcPts val="600"/>
              </a:spcBef>
              <a:spcAft>
                <a:spcPts val="600"/>
              </a:spcAft>
            </a:pPr>
            <a:r>
              <a:rPr lang="en-US">
                <a:latin typeface="Arial"/>
                <a:cs typeface="Arial"/>
              </a:rPr>
              <a:t>He was performing a Zero Voltage Verification (ZVV) on a 12.47 kV switchgear</a:t>
            </a:r>
          </a:p>
          <a:p>
            <a:pPr marL="285750" indent="-285750">
              <a:spcBef>
                <a:spcPts val="600"/>
              </a:spcBef>
              <a:spcAft>
                <a:spcPts val="600"/>
              </a:spcAft>
            </a:pPr>
            <a:r>
              <a:rPr lang="en-US">
                <a:latin typeface="Arial"/>
                <a:cs typeface="Arial"/>
              </a:rPr>
              <a:t>Crew was working under an approved Electrical Work Plan (EWP)</a:t>
            </a:r>
          </a:p>
          <a:p>
            <a:pPr marL="285750" indent="-285750">
              <a:spcBef>
                <a:spcPts val="600"/>
              </a:spcBef>
              <a:spcAft>
                <a:spcPts val="600"/>
              </a:spcAft>
            </a:pPr>
            <a:r>
              <a:rPr lang="en-US">
                <a:latin typeface="Arial"/>
                <a:cs typeface="Arial"/>
              </a:rPr>
              <a:t>Crew was de-energizing and locking-out substation in accordance with the EWP which required three breakers to be opened, racked out, and LOTO lock and tag applied, and these steps were performed without incident</a:t>
            </a:r>
          </a:p>
          <a:p>
            <a:pPr marL="285750" indent="-285750">
              <a:spcBef>
                <a:spcPts val="600"/>
              </a:spcBef>
              <a:spcAft>
                <a:spcPts val="600"/>
              </a:spcAft>
            </a:pPr>
            <a:r>
              <a:rPr lang="en-US">
                <a:latin typeface="Arial"/>
                <a:cs typeface="Arial"/>
              </a:rPr>
              <a:t>The energy isolation plan requires a 12kV ZVV to be performed on the switchgear</a:t>
            </a:r>
          </a:p>
          <a:p>
            <a:pPr marL="285750" indent="-285750">
              <a:spcBef>
                <a:spcPts val="600"/>
              </a:spcBef>
              <a:spcAft>
                <a:spcPts val="600"/>
              </a:spcAft>
            </a:pPr>
            <a:r>
              <a:rPr lang="en-US">
                <a:latin typeface="Arial"/>
                <a:cs typeface="Arial"/>
              </a:rPr>
              <a:t>The electrician proceeded to perform the ZVV on the UPSTREAM side rather than the DOWNSTREAM side of the B626 main breaker</a:t>
            </a:r>
          </a:p>
          <a:p>
            <a:pPr marL="285750" indent="-285750">
              <a:spcBef>
                <a:spcPts val="600"/>
              </a:spcBef>
              <a:spcAft>
                <a:spcPts val="600"/>
              </a:spcAft>
            </a:pPr>
            <a:r>
              <a:rPr lang="en-US">
                <a:latin typeface="Arial"/>
                <a:cs typeface="Arial"/>
              </a:rPr>
              <a:t>UPSTREAM 12kV feeder connected to the main breaker was outside the energy isolation boundary and was energized</a:t>
            </a:r>
          </a:p>
          <a:p>
            <a:pPr marL="285750" indent="-285750">
              <a:spcBef>
                <a:spcPts val="600"/>
              </a:spcBef>
              <a:spcAft>
                <a:spcPts val="600"/>
              </a:spcAft>
            </a:pPr>
            <a:r>
              <a:rPr lang="en-US">
                <a:latin typeface="Arial"/>
                <a:cs typeface="Arial"/>
              </a:rPr>
              <a:t>Shock occurred</a:t>
            </a:r>
          </a:p>
          <a:p>
            <a:endParaRPr lang="en-US"/>
          </a:p>
        </p:txBody>
      </p:sp>
      <p:sp>
        <p:nvSpPr>
          <p:cNvPr id="5" name="Slide Number Placeholder 4">
            <a:extLst>
              <a:ext uri="{FF2B5EF4-FFF2-40B4-BE49-F238E27FC236}">
                <a16:creationId xmlns:a16="http://schemas.microsoft.com/office/drawing/2014/main" id="{B1E50518-28E5-EF0D-6FCD-98B165EAEC9A}"/>
              </a:ext>
            </a:extLst>
          </p:cNvPr>
          <p:cNvSpPr>
            <a:spLocks noGrp="1"/>
          </p:cNvSpPr>
          <p:nvPr>
            <p:ph type="sldNum" sz="quarter" idx="12"/>
          </p:nvPr>
        </p:nvSpPr>
        <p:spPr/>
        <p:txBody>
          <a:bodyPr/>
          <a:lstStyle/>
          <a:p>
            <a:fld id="{07E1C93C-5050-FC42-8F10-D22D4F119D13}" type="slidenum">
              <a:rPr lang="en-US" smtClean="0"/>
              <a:pPr/>
              <a:t>7</a:t>
            </a:fld>
            <a:endParaRPr lang="en-US"/>
          </a:p>
        </p:txBody>
      </p:sp>
    </p:spTree>
    <p:extLst>
      <p:ext uri="{BB962C8B-B14F-4D97-AF65-F5344CB8AC3E}">
        <p14:creationId xmlns:p14="http://schemas.microsoft.com/office/powerpoint/2010/main" val="64406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506"/>
            <a:ext cx="11285837" cy="487490"/>
          </a:xfrm>
        </p:spPr>
        <p:txBody>
          <a:bodyPr>
            <a:noAutofit/>
          </a:bodyPr>
          <a:lstStyle/>
          <a:p>
            <a:r>
              <a:rPr lang="en-US" sz="3200" cap="small">
                <a:solidFill>
                  <a:srgbClr val="000000"/>
                </a:solidFill>
                <a:latin typeface="Arial"/>
                <a:cs typeface="Arial"/>
              </a:rPr>
              <a:t>SLAC</a:t>
            </a:r>
            <a:r>
              <a:rPr lang="en-US" sz="3200">
                <a:latin typeface="Arial"/>
                <a:cs typeface="Arial"/>
              </a:rPr>
              <a:t> Shock Incident, Continued</a:t>
            </a:r>
          </a:p>
        </p:txBody>
      </p:sp>
      <p:sp>
        <p:nvSpPr>
          <p:cNvPr id="3" name="Content Placeholder 2"/>
          <p:cNvSpPr>
            <a:spLocks noGrp="1"/>
          </p:cNvSpPr>
          <p:nvPr>
            <p:ph idx="1"/>
          </p:nvPr>
        </p:nvSpPr>
        <p:spPr/>
        <p:txBody>
          <a:bodyPr>
            <a:normAutofit fontScale="92500" lnSpcReduction="10000"/>
          </a:bodyPr>
          <a:lstStyle/>
          <a:p>
            <a:pPr marL="0" indent="0">
              <a:buNone/>
            </a:pPr>
            <a:r>
              <a:rPr lang="en-US" sz="2700" b="1"/>
              <a:t>Work Planning</a:t>
            </a:r>
          </a:p>
          <a:p>
            <a:pPr>
              <a:spcBef>
                <a:spcPts val="600"/>
              </a:spcBef>
              <a:spcAft>
                <a:spcPts val="600"/>
              </a:spcAft>
            </a:pPr>
            <a:r>
              <a:rPr lang="en-US" sz="2400"/>
              <a:t>Work Plans included an EWP with HV Switching Orders (SO’s)  and Lockout Tagout (LOTO) Energy Isolation Plans (EIP’s) for (1) installation of a generator to support building and equipment impacted by the outage and (2) performing LOTO and Zero Voltage Verification prior to releasing substations to contractors who would perform the PM’s</a:t>
            </a:r>
          </a:p>
          <a:p>
            <a:pPr>
              <a:spcBef>
                <a:spcPts val="600"/>
              </a:spcBef>
              <a:spcAft>
                <a:spcPts val="600"/>
              </a:spcAft>
            </a:pPr>
            <a:r>
              <a:rPr lang="en-US" sz="2400"/>
              <a:t>Work Plan development included; Maintenance and Ops Support Group Leader (MOS GL) walked the job to write initial plans, MOS GL walked job with the electricians, MOS GL walked job again with subcontractor after job award</a:t>
            </a:r>
          </a:p>
          <a:p>
            <a:pPr>
              <a:spcBef>
                <a:spcPts val="600"/>
              </a:spcBef>
              <a:spcAft>
                <a:spcPts val="600"/>
              </a:spcAft>
            </a:pPr>
            <a:r>
              <a:rPr lang="en-US" sz="2400"/>
              <a:t>MOS Support Engineer walked job to verify breakers and Switching Orders</a:t>
            </a:r>
          </a:p>
          <a:p>
            <a:pPr>
              <a:spcBef>
                <a:spcPts val="600"/>
              </a:spcBef>
              <a:spcAft>
                <a:spcPts val="600"/>
              </a:spcAft>
            </a:pPr>
            <a:r>
              <a:rPr lang="en-US" sz="2400"/>
              <a:t>High Voltage Supervisor reviewed the EWP, verified drawings and switching diagrams available, walked down the job and authorized the work </a:t>
            </a:r>
          </a:p>
          <a:p>
            <a:pPr>
              <a:spcBef>
                <a:spcPts val="600"/>
              </a:spcBef>
              <a:spcAft>
                <a:spcPts val="600"/>
              </a:spcAft>
            </a:pPr>
            <a:r>
              <a:rPr lang="en-US" sz="2400"/>
              <a:t>Workers walked the job and felt comfortable with the plan and the plan was signed off by all applicable parties, including workers, acknowledging they would adhere to steps and hazard controls</a:t>
            </a:r>
          </a:p>
          <a:p>
            <a:pPr>
              <a:spcBef>
                <a:spcPts val="600"/>
              </a:spcBef>
              <a:spcAft>
                <a:spcPts val="600"/>
              </a:spcAft>
            </a:pPr>
            <a:r>
              <a:rPr lang="en-US" sz="2400"/>
              <a:t>Once the EWP was fully authorized, work was scheduled</a:t>
            </a:r>
          </a:p>
          <a:p>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a:p>
        </p:txBody>
      </p:sp>
    </p:spTree>
    <p:extLst>
      <p:ext uri="{BB962C8B-B14F-4D97-AF65-F5344CB8AC3E}">
        <p14:creationId xmlns:p14="http://schemas.microsoft.com/office/powerpoint/2010/main" val="414730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5" y="227078"/>
            <a:ext cx="11285837" cy="487490"/>
          </a:xfrm>
        </p:spPr>
        <p:txBody>
          <a:bodyPr>
            <a:noAutofit/>
          </a:bodyPr>
          <a:lstStyle/>
          <a:p>
            <a:r>
              <a:rPr lang="en-US" sz="3200" cap="small">
                <a:solidFill>
                  <a:srgbClr val="000000"/>
                </a:solidFill>
                <a:latin typeface="Arial"/>
                <a:cs typeface="Arial"/>
              </a:rPr>
              <a:t>SLAC</a:t>
            </a:r>
            <a:r>
              <a:rPr lang="en-US" sz="3200">
                <a:latin typeface="Arial"/>
                <a:cs typeface="Arial"/>
              </a:rPr>
              <a:t> Shock Incident, Continued</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sz="2600" b="1">
                <a:latin typeface="Arial"/>
                <a:cs typeface="Arial"/>
              </a:rPr>
              <a:t>Day of Work</a:t>
            </a:r>
          </a:p>
          <a:p>
            <a:pPr>
              <a:spcBef>
                <a:spcPts val="1200"/>
              </a:spcBef>
              <a:spcAft>
                <a:spcPts val="1200"/>
              </a:spcAft>
            </a:pPr>
            <a:r>
              <a:rPr lang="en-US" sz="2400">
                <a:latin typeface="Arial"/>
                <a:cs typeface="Arial"/>
              </a:rPr>
              <a:t>HV Crew (three electricians) attended 6:00 a.m. tailgate meeting with high voltage group personnel to discuss the EWP where workers confirmed that they understood the plan and felt comfortable with doing the work</a:t>
            </a:r>
          </a:p>
          <a:p>
            <a:pPr>
              <a:spcBef>
                <a:spcPts val="1200"/>
              </a:spcBef>
              <a:spcAft>
                <a:spcPts val="1200"/>
              </a:spcAft>
            </a:pPr>
            <a:r>
              <a:rPr lang="en-US" sz="2400">
                <a:latin typeface="Arial"/>
                <a:cs typeface="Arial"/>
              </a:rPr>
              <a:t>6:30 a.m. electricians attended a broader tailgate to coordinate work for the day </a:t>
            </a:r>
            <a:endParaRPr lang="en-US" sz="2400"/>
          </a:p>
          <a:p>
            <a:pPr>
              <a:spcBef>
                <a:spcPts val="1200"/>
              </a:spcBef>
              <a:spcAft>
                <a:spcPts val="1200"/>
              </a:spcAft>
            </a:pPr>
            <a:r>
              <a:rPr lang="en-US" sz="2400">
                <a:latin typeface="Arial"/>
                <a:cs typeface="Arial"/>
              </a:rPr>
              <a:t>Electricians started at B726 and B522 substations and visually verified breakers were racked out and applied LOTO in prep for ZVV planned for later in the day</a:t>
            </a:r>
          </a:p>
          <a:p>
            <a:pPr>
              <a:spcBef>
                <a:spcPts val="1200"/>
              </a:spcBef>
              <a:spcAft>
                <a:spcPts val="1200"/>
              </a:spcAft>
            </a:pPr>
            <a:r>
              <a:rPr lang="en-US" sz="2400">
                <a:latin typeface="Arial"/>
                <a:cs typeface="Arial"/>
              </a:rPr>
              <a:t>Electricians were outfitted in NFPA Arc Flash Cat. 2 attire, (Arc rated long pants, long sleeve shirt, leather boots, hard hat and safety glasses) Cat. 2 PPE has a minimum Arc rating of 8 cal/cm2</a:t>
            </a:r>
          </a:p>
          <a:p>
            <a:pPr>
              <a:spcBef>
                <a:spcPts val="1200"/>
              </a:spcBef>
              <a:spcAft>
                <a:spcPts val="1200"/>
              </a:spcAft>
            </a:pPr>
            <a:r>
              <a:rPr lang="en-US" sz="2400">
                <a:latin typeface="Arial"/>
                <a:cs typeface="Arial"/>
              </a:rPr>
              <a:t>Electricians proceeded to B626 where first ZVV was planned. Walked through a discussion of work planned including review of EWP, single line diagrams</a:t>
            </a:r>
          </a:p>
          <a:p>
            <a:pPr>
              <a:spcBef>
                <a:spcPts val="1200"/>
              </a:spcBef>
              <a:spcAft>
                <a:spcPts val="1200"/>
              </a:spcAft>
            </a:pPr>
            <a:r>
              <a:rPr lang="en-US" sz="2400">
                <a:latin typeface="Arial"/>
                <a:cs typeface="Arial"/>
              </a:rPr>
              <a:t>EWP included a group LOTO on breaker 342 then a ZVV on three downstream breakers. 342 was opened, racked out and LOTO (deenergized substation B626) however the feeder to 342 from master substation 75 was energized</a:t>
            </a:r>
            <a:endParaRPr lang="en-US">
              <a:latin typeface="Arial"/>
              <a:cs typeface="Arial"/>
            </a:endParaRP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a:p>
        </p:txBody>
      </p:sp>
    </p:spTree>
    <p:extLst>
      <p:ext uri="{BB962C8B-B14F-4D97-AF65-F5344CB8AC3E}">
        <p14:creationId xmlns:p14="http://schemas.microsoft.com/office/powerpoint/2010/main" val="3417876112"/>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JLabPowerPoint_widescreen (2)</Template>
  <Application>Microsoft Office PowerPoint</Application>
  <PresentationFormat>Widescreen</PresentationFormat>
  <Slides>31</Slides>
  <Notes>2</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Management Safety Discussions</vt:lpstr>
      <vt:lpstr>Agenda</vt:lpstr>
      <vt:lpstr>‘Why’ We Are Here</vt:lpstr>
      <vt:lpstr>We Want to Embrace Important Cultural Elements of All High-Performing Organizations</vt:lpstr>
      <vt:lpstr>Integrated Safety Management 7 Guiding Principles </vt:lpstr>
      <vt:lpstr>SLAC Shock Incident on 12-27-2022</vt:lpstr>
      <vt:lpstr>SLAC Shock Incident on 12-27-2022 </vt:lpstr>
      <vt:lpstr>SLAC Shock Incident, Continued</vt:lpstr>
      <vt:lpstr>SLAC Shock Incident, Continued</vt:lpstr>
      <vt:lpstr>SLAC Shock Incident, Continued</vt:lpstr>
      <vt:lpstr>PowerPoint Presentation</vt:lpstr>
      <vt:lpstr>Background: Safety Observations to Management Safety Discussions</vt:lpstr>
      <vt:lpstr>Background: Opportunities for Improvement</vt:lpstr>
      <vt:lpstr>Background, Continued</vt:lpstr>
      <vt:lpstr>PowerPoint Presentation</vt:lpstr>
      <vt:lpstr>Safety Observations - History</vt:lpstr>
      <vt:lpstr>Management Safety Discussions (MSD)</vt:lpstr>
      <vt:lpstr>SO / MSD Comparison Summary</vt:lpstr>
      <vt:lpstr>MSD – How Does It Work?</vt:lpstr>
      <vt:lpstr>A Few Dialogue Particulars</vt:lpstr>
      <vt:lpstr>Who Is Expected To Do This?</vt:lpstr>
      <vt:lpstr>Recording Your Discussions</vt:lpstr>
      <vt:lpstr>Recording Your Discussion, Continued</vt:lpstr>
      <vt:lpstr>Summary</vt:lpstr>
      <vt:lpstr>PowerPoint Presentation</vt:lpstr>
      <vt:lpstr>Accelerator Division Management Safety Discussions</vt:lpstr>
      <vt:lpstr>PowerPoint Presentation</vt:lpstr>
      <vt:lpstr>Action Plan</vt:lpstr>
      <vt:lpstr>Action Plan, Continued</vt:lpstr>
      <vt:lpstr>Questions &amp; Answers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Brittany Kelly</dc:creator>
  <cp:revision>3</cp:revision>
  <dcterms:created xsi:type="dcterms:W3CDTF">2023-01-19T15:53:13Z</dcterms:created>
  <dcterms:modified xsi:type="dcterms:W3CDTF">2023-01-27T13:04:16Z</dcterms:modified>
</cp:coreProperties>
</file>