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6" r:id="rId2"/>
    <p:sldId id="273" r:id="rId3"/>
    <p:sldId id="374" r:id="rId4"/>
    <p:sldId id="297" r:id="rId5"/>
    <p:sldId id="376" r:id="rId6"/>
    <p:sldId id="371" r:id="rId7"/>
    <p:sldId id="295" r:id="rId8"/>
    <p:sldId id="369" r:id="rId9"/>
    <p:sldId id="299" r:id="rId10"/>
    <p:sldId id="300" r:id="rId11"/>
    <p:sldId id="375" r:id="rId12"/>
    <p:sldId id="350" r:id="rId13"/>
    <p:sldId id="328" r:id="rId14"/>
    <p:sldId id="344" r:id="rId15"/>
    <p:sldId id="361" r:id="rId16"/>
    <p:sldId id="341" r:id="rId17"/>
    <p:sldId id="345" r:id="rId18"/>
    <p:sldId id="305" r:id="rId19"/>
    <p:sldId id="340" r:id="rId20"/>
    <p:sldId id="367" r:id="rId21"/>
    <p:sldId id="352" r:id="rId22"/>
    <p:sldId id="353" r:id="rId23"/>
    <p:sldId id="363" r:id="rId24"/>
    <p:sldId id="354" r:id="rId25"/>
    <p:sldId id="355" r:id="rId26"/>
    <p:sldId id="362" r:id="rId27"/>
    <p:sldId id="349" r:id="rId28"/>
    <p:sldId id="318" r:id="rId29"/>
    <p:sldId id="316" r:id="rId30"/>
    <p:sldId id="319" r:id="rId31"/>
    <p:sldId id="372" r:id="rId32"/>
    <p:sldId id="257" r:id="rId33"/>
    <p:sldId id="351" r:id="rId34"/>
    <p:sldId id="287" r:id="rId35"/>
    <p:sldId id="260" r:id="rId36"/>
    <p:sldId id="261" r:id="rId37"/>
    <p:sldId id="280" r:id="rId38"/>
    <p:sldId id="281" r:id="rId39"/>
    <p:sldId id="357" r:id="rId40"/>
    <p:sldId id="286" r:id="rId41"/>
    <p:sldId id="358" r:id="rId42"/>
    <p:sldId id="366" r:id="rId43"/>
    <p:sldId id="365" r:id="rId44"/>
    <p:sldId id="360" r:id="rId45"/>
    <p:sldId id="337" r:id="rId46"/>
    <p:sldId id="262" r:id="rId47"/>
    <p:sldId id="268" r:id="rId48"/>
    <p:sldId id="264" r:id="rId4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60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102" y="24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357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bin Raut" userId="b14d4487-3b0c-4d5d-b648-ac1ee8a73195" providerId="ADAL" clId="{CE112055-6875-44AD-BC5E-F9FE64109F71}"/>
    <pc:docChg chg="undo custSel addSld delSld modSld sldOrd">
      <pc:chgData name="Nabin Raut" userId="b14d4487-3b0c-4d5d-b648-ac1ee8a73195" providerId="ADAL" clId="{CE112055-6875-44AD-BC5E-F9FE64109F71}" dt="2022-05-31T00:07:58.331" v="245" actId="478"/>
      <pc:docMkLst>
        <pc:docMk/>
      </pc:docMkLst>
      <pc:sldChg chg="delSp modSp mod">
        <pc:chgData name="Nabin Raut" userId="b14d4487-3b0c-4d5d-b648-ac1ee8a73195" providerId="ADAL" clId="{CE112055-6875-44AD-BC5E-F9FE64109F71}" dt="2022-05-31T00:04:52.442" v="219" actId="478"/>
        <pc:sldMkLst>
          <pc:docMk/>
          <pc:sldMk cId="2322218818" sldId="256"/>
        </pc:sldMkLst>
        <pc:picChg chg="del mod">
          <ac:chgData name="Nabin Raut" userId="b14d4487-3b0c-4d5d-b648-ac1ee8a73195" providerId="ADAL" clId="{CE112055-6875-44AD-BC5E-F9FE64109F71}" dt="2022-05-31T00:04:52.442" v="219" actId="478"/>
          <ac:picMkLst>
            <pc:docMk/>
            <pc:sldMk cId="2322218818" sldId="256"/>
            <ac:picMk id="6" creationId="{0252D867-D1BA-4DC8-9372-3EC23A39BF45}"/>
          </ac:picMkLst>
        </pc:picChg>
      </pc:sldChg>
      <pc:sldChg chg="delSp modSp mod">
        <pc:chgData name="Nabin Raut" userId="b14d4487-3b0c-4d5d-b648-ac1ee8a73195" providerId="ADAL" clId="{CE112055-6875-44AD-BC5E-F9FE64109F71}" dt="2022-05-31T00:07:10.353" v="231" actId="478"/>
        <pc:sldMkLst>
          <pc:docMk/>
          <pc:sldMk cId="2820655753" sldId="257"/>
        </pc:sldMkLst>
        <pc:picChg chg="del mod">
          <ac:chgData name="Nabin Raut" userId="b14d4487-3b0c-4d5d-b648-ac1ee8a73195" providerId="ADAL" clId="{CE112055-6875-44AD-BC5E-F9FE64109F71}" dt="2022-05-31T00:07:10.353" v="231" actId="478"/>
          <ac:picMkLst>
            <pc:docMk/>
            <pc:sldMk cId="2820655753" sldId="257"/>
            <ac:picMk id="9" creationId="{742A9978-C1E0-4070-9BB9-BCDA876F71D0}"/>
          </ac:picMkLst>
        </pc:picChg>
      </pc:sldChg>
      <pc:sldChg chg="delSp modSp mod">
        <pc:chgData name="Nabin Raut" userId="b14d4487-3b0c-4d5d-b648-ac1ee8a73195" providerId="ADAL" clId="{CE112055-6875-44AD-BC5E-F9FE64109F71}" dt="2022-05-31T00:07:20.519" v="233" actId="478"/>
        <pc:sldMkLst>
          <pc:docMk/>
          <pc:sldMk cId="3203794912" sldId="260"/>
        </pc:sldMkLst>
        <pc:picChg chg="del mod">
          <ac:chgData name="Nabin Raut" userId="b14d4487-3b0c-4d5d-b648-ac1ee8a73195" providerId="ADAL" clId="{CE112055-6875-44AD-BC5E-F9FE64109F71}" dt="2022-05-31T00:07:20.519" v="233" actId="478"/>
          <ac:picMkLst>
            <pc:docMk/>
            <pc:sldMk cId="3203794912" sldId="260"/>
            <ac:picMk id="8" creationId="{1A9CFA75-DFC4-4C2A-94D8-85682A8AAA50}"/>
          </ac:picMkLst>
        </pc:picChg>
      </pc:sldChg>
      <pc:sldChg chg="delSp modSp mod">
        <pc:chgData name="Nabin Raut" userId="b14d4487-3b0c-4d5d-b648-ac1ee8a73195" providerId="ADAL" clId="{CE112055-6875-44AD-BC5E-F9FE64109F71}" dt="2022-05-31T00:07:24.076" v="235" actId="478"/>
        <pc:sldMkLst>
          <pc:docMk/>
          <pc:sldMk cId="3965124036" sldId="261"/>
        </pc:sldMkLst>
        <pc:picChg chg="del mod">
          <ac:chgData name="Nabin Raut" userId="b14d4487-3b0c-4d5d-b648-ac1ee8a73195" providerId="ADAL" clId="{CE112055-6875-44AD-BC5E-F9FE64109F71}" dt="2022-05-31T00:07:24.076" v="235" actId="478"/>
          <ac:picMkLst>
            <pc:docMk/>
            <pc:sldMk cId="3965124036" sldId="261"/>
            <ac:picMk id="11" creationId="{05AE1C59-E1F3-404C-A653-72A9C28F8F4F}"/>
          </ac:picMkLst>
        </pc:picChg>
      </pc:sldChg>
      <pc:sldChg chg="delSp modSp mod">
        <pc:chgData name="Nabin Raut" userId="b14d4487-3b0c-4d5d-b648-ac1ee8a73195" providerId="ADAL" clId="{CE112055-6875-44AD-BC5E-F9FE64109F71}" dt="2022-05-31T00:07:40.918" v="241" actId="478"/>
        <pc:sldMkLst>
          <pc:docMk/>
          <pc:sldMk cId="382311362" sldId="262"/>
        </pc:sldMkLst>
        <pc:picChg chg="del mod">
          <ac:chgData name="Nabin Raut" userId="b14d4487-3b0c-4d5d-b648-ac1ee8a73195" providerId="ADAL" clId="{CE112055-6875-44AD-BC5E-F9FE64109F71}" dt="2022-05-31T00:07:40.918" v="241" actId="478"/>
          <ac:picMkLst>
            <pc:docMk/>
            <pc:sldMk cId="382311362" sldId="262"/>
            <ac:picMk id="8" creationId="{AFFD3F05-302C-47F7-9F96-C8B57166BE5F}"/>
          </ac:picMkLst>
        </pc:picChg>
      </pc:sldChg>
      <pc:sldChg chg="delSp modSp mod">
        <pc:chgData name="Nabin Raut" userId="b14d4487-3b0c-4d5d-b648-ac1ee8a73195" providerId="ADAL" clId="{CE112055-6875-44AD-BC5E-F9FE64109F71}" dt="2022-05-31T00:07:44.934" v="243" actId="478"/>
        <pc:sldMkLst>
          <pc:docMk/>
          <pc:sldMk cId="4099633303" sldId="264"/>
        </pc:sldMkLst>
        <pc:picChg chg="del mod">
          <ac:chgData name="Nabin Raut" userId="b14d4487-3b0c-4d5d-b648-ac1ee8a73195" providerId="ADAL" clId="{CE112055-6875-44AD-BC5E-F9FE64109F71}" dt="2022-05-31T00:07:44.934" v="243" actId="478"/>
          <ac:picMkLst>
            <pc:docMk/>
            <pc:sldMk cId="4099633303" sldId="264"/>
            <ac:picMk id="8" creationId="{C9EC6F31-5F7A-4E98-AC4A-686889D634D1}"/>
          </ac:picMkLst>
        </pc:picChg>
      </pc:sldChg>
      <pc:sldChg chg="delSp modSp mod modAnim">
        <pc:chgData name="Nabin Raut" userId="b14d4487-3b0c-4d5d-b648-ac1ee8a73195" providerId="ADAL" clId="{CE112055-6875-44AD-BC5E-F9FE64109F71}" dt="2022-05-31T00:04:56.638" v="221" actId="478"/>
        <pc:sldMkLst>
          <pc:docMk/>
          <pc:sldMk cId="908355491" sldId="273"/>
        </pc:sldMkLst>
        <pc:spChg chg="mod">
          <ac:chgData name="Nabin Raut" userId="b14d4487-3b0c-4d5d-b648-ac1ee8a73195" providerId="ADAL" clId="{CE112055-6875-44AD-BC5E-F9FE64109F71}" dt="2022-05-30T00:53:21.551" v="195" actId="1076"/>
          <ac:spMkLst>
            <pc:docMk/>
            <pc:sldMk cId="908355491" sldId="273"/>
            <ac:spMk id="3" creationId="{9794562E-B15A-498F-955F-B8E907E8F8B7}"/>
          </ac:spMkLst>
        </pc:spChg>
        <pc:picChg chg="del mod">
          <ac:chgData name="Nabin Raut" userId="b14d4487-3b0c-4d5d-b648-ac1ee8a73195" providerId="ADAL" clId="{CE112055-6875-44AD-BC5E-F9FE64109F71}" dt="2022-05-31T00:04:56.638" v="221" actId="478"/>
          <ac:picMkLst>
            <pc:docMk/>
            <pc:sldMk cId="908355491" sldId="273"/>
            <ac:picMk id="8" creationId="{4E6B2C77-85E7-4D25-BECB-0DB04B83C749}"/>
          </ac:picMkLst>
        </pc:picChg>
        <pc:picChg chg="mod">
          <ac:chgData name="Nabin Raut" userId="b14d4487-3b0c-4d5d-b648-ac1ee8a73195" providerId="ADAL" clId="{CE112055-6875-44AD-BC5E-F9FE64109F71}" dt="2022-05-30T00:53:17.107" v="194" actId="1076"/>
          <ac:picMkLst>
            <pc:docMk/>
            <pc:sldMk cId="908355491" sldId="273"/>
            <ac:picMk id="9" creationId="{48E28B3B-0C60-4E91-97A0-3238C204C92F}"/>
          </ac:picMkLst>
        </pc:picChg>
      </pc:sldChg>
      <pc:sldChg chg="delSp modSp mod">
        <pc:chgData name="Nabin Raut" userId="b14d4487-3b0c-4d5d-b648-ac1ee8a73195" providerId="ADAL" clId="{CE112055-6875-44AD-BC5E-F9FE64109F71}" dt="2022-05-31T00:07:27.626" v="237" actId="478"/>
        <pc:sldMkLst>
          <pc:docMk/>
          <pc:sldMk cId="451143053" sldId="280"/>
        </pc:sldMkLst>
        <pc:picChg chg="del mod">
          <ac:chgData name="Nabin Raut" userId="b14d4487-3b0c-4d5d-b648-ac1ee8a73195" providerId="ADAL" clId="{CE112055-6875-44AD-BC5E-F9FE64109F71}" dt="2022-05-31T00:07:27.626" v="237" actId="478"/>
          <ac:picMkLst>
            <pc:docMk/>
            <pc:sldMk cId="451143053" sldId="280"/>
            <ac:picMk id="8" creationId="{1A9CFA75-DFC4-4C2A-94D8-85682A8AAA50}"/>
          </ac:picMkLst>
        </pc:picChg>
      </pc:sldChg>
      <pc:sldChg chg="delSp modSp mod">
        <pc:chgData name="Nabin Raut" userId="b14d4487-3b0c-4d5d-b648-ac1ee8a73195" providerId="ADAL" clId="{CE112055-6875-44AD-BC5E-F9FE64109F71}" dt="2022-05-31T00:07:31.015" v="239" actId="478"/>
        <pc:sldMkLst>
          <pc:docMk/>
          <pc:sldMk cId="3067088156" sldId="281"/>
        </pc:sldMkLst>
        <pc:picChg chg="del mod">
          <ac:chgData name="Nabin Raut" userId="b14d4487-3b0c-4d5d-b648-ac1ee8a73195" providerId="ADAL" clId="{CE112055-6875-44AD-BC5E-F9FE64109F71}" dt="2022-05-31T00:07:31.015" v="239" actId="478"/>
          <ac:picMkLst>
            <pc:docMk/>
            <pc:sldMk cId="3067088156" sldId="281"/>
            <ac:picMk id="8" creationId="{1A9CFA75-DFC4-4C2A-94D8-85682A8AAA50}"/>
          </ac:picMkLst>
        </pc:picChg>
      </pc:sldChg>
      <pc:sldChg chg="add">
        <pc:chgData name="Nabin Raut" userId="b14d4487-3b0c-4d5d-b648-ac1ee8a73195" providerId="ADAL" clId="{CE112055-6875-44AD-BC5E-F9FE64109F71}" dt="2022-05-30T00:55:16.263" v="202"/>
        <pc:sldMkLst>
          <pc:docMk/>
          <pc:sldMk cId="4166089768" sldId="295"/>
        </pc:sldMkLst>
      </pc:sldChg>
      <pc:sldChg chg="addSp delSp modSp mod">
        <pc:chgData name="Nabin Raut" userId="b14d4487-3b0c-4d5d-b648-ac1ee8a73195" providerId="ADAL" clId="{CE112055-6875-44AD-BC5E-F9FE64109F71}" dt="2022-05-31T00:05:03.448" v="223" actId="478"/>
        <pc:sldMkLst>
          <pc:docMk/>
          <pc:sldMk cId="160834230" sldId="297"/>
        </pc:sldMkLst>
        <pc:spChg chg="mod">
          <ac:chgData name="Nabin Raut" userId="b14d4487-3b0c-4d5d-b648-ac1ee8a73195" providerId="ADAL" clId="{CE112055-6875-44AD-BC5E-F9FE64109F71}" dt="2022-05-30T00:37:33.612" v="97" actId="20577"/>
          <ac:spMkLst>
            <pc:docMk/>
            <pc:sldMk cId="160834230" sldId="297"/>
            <ac:spMk id="2" creationId="{3E6E95CB-C18C-4E0D-9465-E6B32FED6329}"/>
          </ac:spMkLst>
        </pc:spChg>
        <pc:spChg chg="add mod">
          <ac:chgData name="Nabin Raut" userId="b14d4487-3b0c-4d5d-b648-ac1ee8a73195" providerId="ADAL" clId="{CE112055-6875-44AD-BC5E-F9FE64109F71}" dt="2022-05-30T00:49:48.613" v="134" actId="20577"/>
          <ac:spMkLst>
            <pc:docMk/>
            <pc:sldMk cId="160834230" sldId="297"/>
            <ac:spMk id="14" creationId="{D74EE367-F0F3-273F-9AE4-D795454C8AED}"/>
          </ac:spMkLst>
        </pc:spChg>
        <pc:spChg chg="mod">
          <ac:chgData name="Nabin Raut" userId="b14d4487-3b0c-4d5d-b648-ac1ee8a73195" providerId="ADAL" clId="{CE112055-6875-44AD-BC5E-F9FE64109F71}" dt="2022-05-30T00:49:34.920" v="128" actId="1076"/>
          <ac:spMkLst>
            <pc:docMk/>
            <pc:sldMk cId="160834230" sldId="297"/>
            <ac:spMk id="17" creationId="{5272E826-59F2-4F4A-A692-ABB80683DAD9}"/>
          </ac:spMkLst>
        </pc:spChg>
        <pc:spChg chg="del mod">
          <ac:chgData name="Nabin Raut" userId="b14d4487-3b0c-4d5d-b648-ac1ee8a73195" providerId="ADAL" clId="{CE112055-6875-44AD-BC5E-F9FE64109F71}" dt="2022-05-30T00:36:58.210" v="80" actId="478"/>
          <ac:spMkLst>
            <pc:docMk/>
            <pc:sldMk cId="160834230" sldId="297"/>
            <ac:spMk id="20" creationId="{BE1B2C06-6690-40EE-996F-7F6A6D65FA00}"/>
          </ac:spMkLst>
        </pc:spChg>
        <pc:picChg chg="del">
          <ac:chgData name="Nabin Raut" userId="b14d4487-3b0c-4d5d-b648-ac1ee8a73195" providerId="ADAL" clId="{CE112055-6875-44AD-BC5E-F9FE64109F71}" dt="2022-05-30T00:36:52.528" v="78" actId="478"/>
          <ac:picMkLst>
            <pc:docMk/>
            <pc:sldMk cId="160834230" sldId="297"/>
            <ac:picMk id="6" creationId="{1ACFE6E0-FFD1-4200-A4F2-84A64E96F5F2}"/>
          </ac:picMkLst>
        </pc:picChg>
        <pc:picChg chg="add mod">
          <ac:chgData name="Nabin Raut" userId="b14d4487-3b0c-4d5d-b648-ac1ee8a73195" providerId="ADAL" clId="{CE112055-6875-44AD-BC5E-F9FE64109F71}" dt="2022-05-30T00:46:35.687" v="108" actId="1076"/>
          <ac:picMkLst>
            <pc:docMk/>
            <pc:sldMk cId="160834230" sldId="297"/>
            <ac:picMk id="8" creationId="{AADF844C-C02D-1AB1-5CD4-2D1C31EE15AC}"/>
          </ac:picMkLst>
        </pc:picChg>
        <pc:picChg chg="del mod">
          <ac:chgData name="Nabin Raut" userId="b14d4487-3b0c-4d5d-b648-ac1ee8a73195" providerId="ADAL" clId="{CE112055-6875-44AD-BC5E-F9FE64109F71}" dt="2022-05-31T00:05:03.448" v="223" actId="478"/>
          <ac:picMkLst>
            <pc:docMk/>
            <pc:sldMk cId="160834230" sldId="297"/>
            <ac:picMk id="19" creationId="{969F3A69-CF8A-4754-8587-ADB7B57C7819}"/>
          </ac:picMkLst>
        </pc:picChg>
        <pc:picChg chg="mod">
          <ac:chgData name="Nabin Raut" userId="b14d4487-3b0c-4d5d-b648-ac1ee8a73195" providerId="ADAL" clId="{CE112055-6875-44AD-BC5E-F9FE64109F71}" dt="2022-05-30T00:43:50.784" v="106" actId="1076"/>
          <ac:picMkLst>
            <pc:docMk/>
            <pc:sldMk cId="160834230" sldId="297"/>
            <ac:picMk id="21" creationId="{EE575757-041E-40FE-89A3-F2BCCD682535}"/>
          </ac:picMkLst>
        </pc:picChg>
      </pc:sldChg>
      <pc:sldChg chg="delSp modSp mod ord">
        <pc:chgData name="Nabin Raut" userId="b14d4487-3b0c-4d5d-b648-ac1ee8a73195" providerId="ADAL" clId="{CE112055-6875-44AD-BC5E-F9FE64109F71}" dt="2022-05-31T00:05:49.933" v="225" actId="478"/>
        <pc:sldMkLst>
          <pc:docMk/>
          <pc:sldMk cId="1293758742" sldId="299"/>
        </pc:sldMkLst>
        <pc:picChg chg="del mod">
          <ac:chgData name="Nabin Raut" userId="b14d4487-3b0c-4d5d-b648-ac1ee8a73195" providerId="ADAL" clId="{CE112055-6875-44AD-BC5E-F9FE64109F71}" dt="2022-05-31T00:05:49.933" v="225" actId="478"/>
          <ac:picMkLst>
            <pc:docMk/>
            <pc:sldMk cId="1293758742" sldId="299"/>
            <ac:picMk id="8" creationId="{4E6B2C77-85E7-4D25-BECB-0DB04B83C749}"/>
          </ac:picMkLst>
        </pc:picChg>
      </pc:sldChg>
      <pc:sldChg chg="delSp modSp mod ord">
        <pc:chgData name="Nabin Raut" userId="b14d4487-3b0c-4d5d-b648-ac1ee8a73195" providerId="ADAL" clId="{CE112055-6875-44AD-BC5E-F9FE64109F71}" dt="2022-05-31T00:06:33.004" v="227" actId="478"/>
        <pc:sldMkLst>
          <pc:docMk/>
          <pc:sldMk cId="589826539" sldId="300"/>
        </pc:sldMkLst>
        <pc:picChg chg="del mod">
          <ac:chgData name="Nabin Raut" userId="b14d4487-3b0c-4d5d-b648-ac1ee8a73195" providerId="ADAL" clId="{CE112055-6875-44AD-BC5E-F9FE64109F71}" dt="2022-05-31T00:06:33.004" v="227" actId="478"/>
          <ac:picMkLst>
            <pc:docMk/>
            <pc:sldMk cId="589826539" sldId="300"/>
            <ac:picMk id="8" creationId="{4E6B2C77-85E7-4D25-BECB-0DB04B83C749}"/>
          </ac:picMkLst>
        </pc:picChg>
      </pc:sldChg>
      <pc:sldChg chg="delSp modSp mod">
        <pc:chgData name="Nabin Raut" userId="b14d4487-3b0c-4d5d-b648-ac1ee8a73195" providerId="ADAL" clId="{CE112055-6875-44AD-BC5E-F9FE64109F71}" dt="2022-05-31T00:07:00.436" v="229" actId="478"/>
        <pc:sldMkLst>
          <pc:docMk/>
          <pc:sldMk cId="4135614295" sldId="340"/>
        </pc:sldMkLst>
        <pc:picChg chg="del mod">
          <ac:chgData name="Nabin Raut" userId="b14d4487-3b0c-4d5d-b648-ac1ee8a73195" providerId="ADAL" clId="{CE112055-6875-44AD-BC5E-F9FE64109F71}" dt="2022-05-31T00:07:00.436" v="229" actId="478"/>
          <ac:picMkLst>
            <pc:docMk/>
            <pc:sldMk cId="4135614295" sldId="340"/>
            <ac:picMk id="13" creationId="{07C87156-29E6-4ADA-A10B-372C558B8AD8}"/>
          </ac:picMkLst>
        </pc:picChg>
      </pc:sldChg>
      <pc:sldChg chg="add">
        <pc:chgData name="Nabin Raut" userId="b14d4487-3b0c-4d5d-b648-ac1ee8a73195" providerId="ADAL" clId="{CE112055-6875-44AD-BC5E-F9FE64109F71}" dt="2022-05-30T00:55:16.263" v="202"/>
        <pc:sldMkLst>
          <pc:docMk/>
          <pc:sldMk cId="2269587201" sldId="371"/>
        </pc:sldMkLst>
      </pc:sldChg>
      <pc:sldChg chg="addSp delSp modSp new mod modAnim">
        <pc:chgData name="Nabin Raut" userId="b14d4487-3b0c-4d5d-b648-ac1ee8a73195" providerId="ADAL" clId="{CE112055-6875-44AD-BC5E-F9FE64109F71}" dt="2022-05-31T00:04:10.747" v="213"/>
        <pc:sldMkLst>
          <pc:docMk/>
          <pc:sldMk cId="2896549816" sldId="374"/>
        </pc:sldMkLst>
        <pc:spChg chg="mod">
          <ac:chgData name="Nabin Raut" userId="b14d4487-3b0c-4d5d-b648-ac1ee8a73195" providerId="ADAL" clId="{CE112055-6875-44AD-BC5E-F9FE64109F71}" dt="2022-05-30T00:33:01.691" v="36" actId="20577"/>
          <ac:spMkLst>
            <pc:docMk/>
            <pc:sldMk cId="2896549816" sldId="374"/>
            <ac:spMk id="2" creationId="{C6691C93-EFB3-657B-71E5-7F4883D3FA15}"/>
          </ac:spMkLst>
        </pc:spChg>
        <pc:spChg chg="del">
          <ac:chgData name="Nabin Raut" userId="b14d4487-3b0c-4d5d-b648-ac1ee8a73195" providerId="ADAL" clId="{CE112055-6875-44AD-BC5E-F9FE64109F71}" dt="2022-05-30T00:32:38.196" v="1" actId="22"/>
          <ac:spMkLst>
            <pc:docMk/>
            <pc:sldMk cId="2896549816" sldId="374"/>
            <ac:spMk id="3" creationId="{BC7F55E1-4A64-B817-8322-4B86BF89D8BD}"/>
          </ac:spMkLst>
        </pc:spChg>
        <pc:spChg chg="add mod">
          <ac:chgData name="Nabin Raut" userId="b14d4487-3b0c-4d5d-b648-ac1ee8a73195" providerId="ADAL" clId="{CE112055-6875-44AD-BC5E-F9FE64109F71}" dt="2022-05-31T00:03:49.592" v="208" actId="1076"/>
          <ac:spMkLst>
            <pc:docMk/>
            <pc:sldMk cId="2896549816" sldId="374"/>
            <ac:spMk id="15" creationId="{2CC2FCEB-E977-76AE-EDB4-2BD13F411441}"/>
          </ac:spMkLst>
        </pc:spChg>
        <pc:picChg chg="add mod ord">
          <ac:chgData name="Nabin Raut" userId="b14d4487-3b0c-4d5d-b648-ac1ee8a73195" providerId="ADAL" clId="{CE112055-6875-44AD-BC5E-F9FE64109F71}" dt="2022-05-31T00:03:44.586" v="207" actId="1076"/>
          <ac:picMkLst>
            <pc:docMk/>
            <pc:sldMk cId="2896549816" sldId="374"/>
            <ac:picMk id="8" creationId="{B93F3FF8-B389-AFD7-DB18-D0EF73A77E8C}"/>
          </ac:picMkLst>
        </pc:picChg>
        <pc:picChg chg="add del">
          <ac:chgData name="Nabin Raut" userId="b14d4487-3b0c-4d5d-b648-ac1ee8a73195" providerId="ADAL" clId="{CE112055-6875-44AD-BC5E-F9FE64109F71}" dt="2022-05-30T00:34:06.759" v="43" actId="22"/>
          <ac:picMkLst>
            <pc:docMk/>
            <pc:sldMk cId="2896549816" sldId="374"/>
            <ac:picMk id="10" creationId="{CB775E67-96D5-51A1-8FFA-391A09372882}"/>
          </ac:picMkLst>
        </pc:picChg>
        <pc:picChg chg="add del">
          <ac:chgData name="Nabin Raut" userId="b14d4487-3b0c-4d5d-b648-ac1ee8a73195" providerId="ADAL" clId="{CE112055-6875-44AD-BC5E-F9FE64109F71}" dt="2022-05-30T00:34:11.203" v="45" actId="22"/>
          <ac:picMkLst>
            <pc:docMk/>
            <pc:sldMk cId="2896549816" sldId="374"/>
            <ac:picMk id="12" creationId="{3F65B6CE-8CAB-42C9-A882-E01E42BE886B}"/>
          </ac:picMkLst>
        </pc:picChg>
        <pc:picChg chg="add mod">
          <ac:chgData name="Nabin Raut" userId="b14d4487-3b0c-4d5d-b648-ac1ee8a73195" providerId="ADAL" clId="{CE112055-6875-44AD-BC5E-F9FE64109F71}" dt="2022-05-31T00:03:52.437" v="209" actId="1076"/>
          <ac:picMkLst>
            <pc:docMk/>
            <pc:sldMk cId="2896549816" sldId="374"/>
            <ac:picMk id="13" creationId="{BBA34EC6-5A79-88B9-C3CA-6059CD96A4BF}"/>
          </ac:picMkLst>
        </pc:picChg>
        <pc:picChg chg="add mod">
          <ac:chgData name="Nabin Raut" userId="b14d4487-3b0c-4d5d-b648-ac1ee8a73195" providerId="ADAL" clId="{CE112055-6875-44AD-BC5E-F9FE64109F71}" dt="2022-05-31T00:03:42.655" v="206" actId="1076"/>
          <ac:picMkLst>
            <pc:docMk/>
            <pc:sldMk cId="2896549816" sldId="374"/>
            <ac:picMk id="14" creationId="{CE3FFD8F-839B-EC64-4805-C63D4174C2BE}"/>
          </ac:picMkLst>
        </pc:picChg>
      </pc:sldChg>
    </pc:docChg>
  </pc:docChgLst>
  <pc:docChgLst>
    <pc:chgData name="Nabin Raut" userId="b14d4487-3b0c-4d5d-b648-ac1ee8a73195" providerId="ADAL" clId="{D5C9AC01-04FD-4ECD-BEE5-55C2497C35B6}"/>
    <pc:docChg chg="delSld">
      <pc:chgData name="Nabin Raut" userId="b14d4487-3b0c-4d5d-b648-ac1ee8a73195" providerId="ADAL" clId="{D5C9AC01-04FD-4ECD-BEE5-55C2497C35B6}" dt="2022-07-22T15:03:22.923" v="28" actId="2696"/>
      <pc:docMkLst>
        <pc:docMk/>
      </pc:docMkLst>
      <pc:sldChg chg="del">
        <pc:chgData name="Nabin Raut" userId="b14d4487-3b0c-4d5d-b648-ac1ee8a73195" providerId="ADAL" clId="{D5C9AC01-04FD-4ECD-BEE5-55C2497C35B6}" dt="2022-07-22T15:03:22.913" v="26" actId="2696"/>
        <pc:sldMkLst>
          <pc:docMk/>
          <pc:sldMk cId="467019057" sldId="274"/>
        </pc:sldMkLst>
      </pc:sldChg>
      <pc:sldChg chg="del">
        <pc:chgData name="Nabin Raut" userId="b14d4487-3b0c-4d5d-b648-ac1ee8a73195" providerId="ADAL" clId="{D5C9AC01-04FD-4ECD-BEE5-55C2497C35B6}" dt="2022-07-22T15:03:22.783" v="21" actId="2696"/>
        <pc:sldMkLst>
          <pc:docMk/>
          <pc:sldMk cId="3237658663" sldId="290"/>
        </pc:sldMkLst>
      </pc:sldChg>
      <pc:sldChg chg="del">
        <pc:chgData name="Nabin Raut" userId="b14d4487-3b0c-4d5d-b648-ac1ee8a73195" providerId="ADAL" clId="{D5C9AC01-04FD-4ECD-BEE5-55C2497C35B6}" dt="2022-07-22T15:03:22.813" v="22" actId="2696"/>
        <pc:sldMkLst>
          <pc:docMk/>
          <pc:sldMk cId="3243302573" sldId="291"/>
        </pc:sldMkLst>
      </pc:sldChg>
      <pc:sldChg chg="del">
        <pc:chgData name="Nabin Raut" userId="b14d4487-3b0c-4d5d-b648-ac1ee8a73195" providerId="ADAL" clId="{D5C9AC01-04FD-4ECD-BEE5-55C2497C35B6}" dt="2022-07-22T15:03:22.703" v="18" actId="2696"/>
        <pc:sldMkLst>
          <pc:docMk/>
          <pc:sldMk cId="1495218080" sldId="292"/>
        </pc:sldMkLst>
      </pc:sldChg>
      <pc:sldChg chg="del">
        <pc:chgData name="Nabin Raut" userId="b14d4487-3b0c-4d5d-b648-ac1ee8a73195" providerId="ADAL" clId="{D5C9AC01-04FD-4ECD-BEE5-55C2497C35B6}" dt="2022-07-22T15:03:22.873" v="24" actId="2696"/>
        <pc:sldMkLst>
          <pc:docMk/>
          <pc:sldMk cId="1317393461" sldId="294"/>
        </pc:sldMkLst>
      </pc:sldChg>
      <pc:sldChg chg="del">
        <pc:chgData name="Nabin Raut" userId="b14d4487-3b0c-4d5d-b648-ac1ee8a73195" providerId="ADAL" clId="{D5C9AC01-04FD-4ECD-BEE5-55C2497C35B6}" dt="2022-07-22T15:03:22.853" v="23" actId="2696"/>
        <pc:sldMkLst>
          <pc:docMk/>
          <pc:sldMk cId="376559892" sldId="301"/>
        </pc:sldMkLst>
      </pc:sldChg>
      <pc:sldChg chg="del">
        <pc:chgData name="Nabin Raut" userId="b14d4487-3b0c-4d5d-b648-ac1ee8a73195" providerId="ADAL" clId="{D5C9AC01-04FD-4ECD-BEE5-55C2497C35B6}" dt="2022-07-22T15:03:22.903" v="25" actId="2696"/>
        <pc:sldMkLst>
          <pc:docMk/>
          <pc:sldMk cId="969958360" sldId="302"/>
        </pc:sldMkLst>
      </pc:sldChg>
      <pc:sldChg chg="del">
        <pc:chgData name="Nabin Raut" userId="b14d4487-3b0c-4d5d-b648-ac1ee8a73195" providerId="ADAL" clId="{D5C9AC01-04FD-4ECD-BEE5-55C2497C35B6}" dt="2022-07-22T15:03:22.423" v="7" actId="2696"/>
        <pc:sldMkLst>
          <pc:docMk/>
          <pc:sldMk cId="1816510265" sldId="306"/>
        </pc:sldMkLst>
      </pc:sldChg>
      <pc:sldChg chg="del">
        <pc:chgData name="Nabin Raut" userId="b14d4487-3b0c-4d5d-b648-ac1ee8a73195" providerId="ADAL" clId="{D5C9AC01-04FD-4ECD-BEE5-55C2497C35B6}" dt="2022-07-22T15:03:22.523" v="9" actId="2696"/>
        <pc:sldMkLst>
          <pc:docMk/>
          <pc:sldMk cId="3975307449" sldId="310"/>
        </pc:sldMkLst>
      </pc:sldChg>
      <pc:sldChg chg="del">
        <pc:chgData name="Nabin Raut" userId="b14d4487-3b0c-4d5d-b648-ac1ee8a73195" providerId="ADAL" clId="{D5C9AC01-04FD-4ECD-BEE5-55C2497C35B6}" dt="2022-07-22T15:03:22.603" v="10" actId="2696"/>
        <pc:sldMkLst>
          <pc:docMk/>
          <pc:sldMk cId="3383116829" sldId="311"/>
        </pc:sldMkLst>
      </pc:sldChg>
      <pc:sldChg chg="del">
        <pc:chgData name="Nabin Raut" userId="b14d4487-3b0c-4d5d-b648-ac1ee8a73195" providerId="ADAL" clId="{D5C9AC01-04FD-4ECD-BEE5-55C2497C35B6}" dt="2022-07-22T15:03:22.493" v="8" actId="2696"/>
        <pc:sldMkLst>
          <pc:docMk/>
          <pc:sldMk cId="2633923165" sldId="313"/>
        </pc:sldMkLst>
      </pc:sldChg>
      <pc:sldChg chg="del">
        <pc:chgData name="Nabin Raut" userId="b14d4487-3b0c-4d5d-b648-ac1ee8a73195" providerId="ADAL" clId="{D5C9AC01-04FD-4ECD-BEE5-55C2497C35B6}" dt="2022-07-22T15:03:22.673" v="11" actId="2696"/>
        <pc:sldMkLst>
          <pc:docMk/>
          <pc:sldMk cId="2174890458" sldId="315"/>
        </pc:sldMkLst>
      </pc:sldChg>
      <pc:sldChg chg="del">
        <pc:chgData name="Nabin Raut" userId="b14d4487-3b0c-4d5d-b648-ac1ee8a73195" providerId="ADAL" clId="{D5C9AC01-04FD-4ECD-BEE5-55C2497C35B6}" dt="2022-07-22T15:03:22.363" v="5" actId="2696"/>
        <pc:sldMkLst>
          <pc:docMk/>
          <pc:sldMk cId="4288889042" sldId="317"/>
        </pc:sldMkLst>
      </pc:sldChg>
      <pc:sldChg chg="del">
        <pc:chgData name="Nabin Raut" userId="b14d4487-3b0c-4d5d-b648-ac1ee8a73195" providerId="ADAL" clId="{D5C9AC01-04FD-4ECD-BEE5-55C2497C35B6}" dt="2022-07-22T15:03:22.673" v="12" actId="2696"/>
        <pc:sldMkLst>
          <pc:docMk/>
          <pc:sldMk cId="3155010179" sldId="320"/>
        </pc:sldMkLst>
      </pc:sldChg>
      <pc:sldChg chg="del">
        <pc:chgData name="Nabin Raut" userId="b14d4487-3b0c-4d5d-b648-ac1ee8a73195" providerId="ADAL" clId="{D5C9AC01-04FD-4ECD-BEE5-55C2497C35B6}" dt="2022-07-22T15:03:22.683" v="13" actId="2696"/>
        <pc:sldMkLst>
          <pc:docMk/>
          <pc:sldMk cId="380129404" sldId="321"/>
        </pc:sldMkLst>
      </pc:sldChg>
      <pc:sldChg chg="del">
        <pc:chgData name="Nabin Raut" userId="b14d4487-3b0c-4d5d-b648-ac1ee8a73195" providerId="ADAL" clId="{D5C9AC01-04FD-4ECD-BEE5-55C2497C35B6}" dt="2022-07-22T15:03:22.683" v="14" actId="2696"/>
        <pc:sldMkLst>
          <pc:docMk/>
          <pc:sldMk cId="709301681" sldId="322"/>
        </pc:sldMkLst>
      </pc:sldChg>
      <pc:sldChg chg="del">
        <pc:chgData name="Nabin Raut" userId="b14d4487-3b0c-4d5d-b648-ac1ee8a73195" providerId="ADAL" clId="{D5C9AC01-04FD-4ECD-BEE5-55C2497C35B6}" dt="2022-07-22T15:03:22.693" v="15" actId="2696"/>
        <pc:sldMkLst>
          <pc:docMk/>
          <pc:sldMk cId="123846405" sldId="323"/>
        </pc:sldMkLst>
      </pc:sldChg>
      <pc:sldChg chg="del">
        <pc:chgData name="Nabin Raut" userId="b14d4487-3b0c-4d5d-b648-ac1ee8a73195" providerId="ADAL" clId="{D5C9AC01-04FD-4ECD-BEE5-55C2497C35B6}" dt="2022-07-22T15:03:22.693" v="16" actId="2696"/>
        <pc:sldMkLst>
          <pc:docMk/>
          <pc:sldMk cId="2398860809" sldId="324"/>
        </pc:sldMkLst>
      </pc:sldChg>
      <pc:sldChg chg="del">
        <pc:chgData name="Nabin Raut" userId="b14d4487-3b0c-4d5d-b648-ac1ee8a73195" providerId="ADAL" clId="{D5C9AC01-04FD-4ECD-BEE5-55C2497C35B6}" dt="2022-07-22T15:03:22.703" v="17" actId="2696"/>
        <pc:sldMkLst>
          <pc:docMk/>
          <pc:sldMk cId="3743691446" sldId="326"/>
        </pc:sldMkLst>
      </pc:sldChg>
      <pc:sldChg chg="del">
        <pc:chgData name="Nabin Raut" userId="b14d4487-3b0c-4d5d-b648-ac1ee8a73195" providerId="ADAL" clId="{D5C9AC01-04FD-4ECD-BEE5-55C2497C35B6}" dt="2022-07-22T15:03:22.713" v="19" actId="2696"/>
        <pc:sldMkLst>
          <pc:docMk/>
          <pc:sldMk cId="400910897" sldId="330"/>
        </pc:sldMkLst>
      </pc:sldChg>
      <pc:sldChg chg="del">
        <pc:chgData name="Nabin Raut" userId="b14d4487-3b0c-4d5d-b648-ac1ee8a73195" providerId="ADAL" clId="{D5C9AC01-04FD-4ECD-BEE5-55C2497C35B6}" dt="2022-07-22T15:03:22.733" v="20" actId="2696"/>
        <pc:sldMkLst>
          <pc:docMk/>
          <pc:sldMk cId="1611658664" sldId="331"/>
        </pc:sldMkLst>
      </pc:sldChg>
      <pc:sldChg chg="del">
        <pc:chgData name="Nabin Raut" userId="b14d4487-3b0c-4d5d-b648-ac1ee8a73195" providerId="ADAL" clId="{D5C9AC01-04FD-4ECD-BEE5-55C2497C35B6}" dt="2022-07-22T15:03:22.153" v="3" actId="2696"/>
        <pc:sldMkLst>
          <pc:docMk/>
          <pc:sldMk cId="2851988454" sldId="332"/>
        </pc:sldMkLst>
      </pc:sldChg>
      <pc:sldChg chg="del">
        <pc:chgData name="Nabin Raut" userId="b14d4487-3b0c-4d5d-b648-ac1ee8a73195" providerId="ADAL" clId="{D5C9AC01-04FD-4ECD-BEE5-55C2497C35B6}" dt="2022-07-22T15:03:22.233" v="4" actId="2696"/>
        <pc:sldMkLst>
          <pc:docMk/>
          <pc:sldMk cId="708495982" sldId="333"/>
        </pc:sldMkLst>
      </pc:sldChg>
      <pc:sldChg chg="del">
        <pc:chgData name="Nabin Raut" userId="b14d4487-3b0c-4d5d-b648-ac1ee8a73195" providerId="ADAL" clId="{D5C9AC01-04FD-4ECD-BEE5-55C2497C35B6}" dt="2022-07-22T15:03:22.913" v="27" actId="2696"/>
        <pc:sldMkLst>
          <pc:docMk/>
          <pc:sldMk cId="2425076395" sldId="334"/>
        </pc:sldMkLst>
      </pc:sldChg>
      <pc:sldChg chg="del">
        <pc:chgData name="Nabin Raut" userId="b14d4487-3b0c-4d5d-b648-ac1ee8a73195" providerId="ADAL" clId="{D5C9AC01-04FD-4ECD-BEE5-55C2497C35B6}" dt="2022-07-22T15:03:22.133" v="0" actId="2696"/>
        <pc:sldMkLst>
          <pc:docMk/>
          <pc:sldMk cId="2867330894" sldId="338"/>
        </pc:sldMkLst>
      </pc:sldChg>
      <pc:sldChg chg="del">
        <pc:chgData name="Nabin Raut" userId="b14d4487-3b0c-4d5d-b648-ac1ee8a73195" providerId="ADAL" clId="{D5C9AC01-04FD-4ECD-BEE5-55C2497C35B6}" dt="2022-07-22T15:03:22.373" v="6" actId="2696"/>
        <pc:sldMkLst>
          <pc:docMk/>
          <pc:sldMk cId="3391742995" sldId="356"/>
        </pc:sldMkLst>
      </pc:sldChg>
      <pc:sldChg chg="del">
        <pc:chgData name="Nabin Raut" userId="b14d4487-3b0c-4d5d-b648-ac1ee8a73195" providerId="ADAL" clId="{D5C9AC01-04FD-4ECD-BEE5-55C2497C35B6}" dt="2022-07-22T15:03:22.143" v="2" actId="2696"/>
        <pc:sldMkLst>
          <pc:docMk/>
          <pc:sldMk cId="2406192019" sldId="359"/>
        </pc:sldMkLst>
      </pc:sldChg>
      <pc:sldChg chg="del">
        <pc:chgData name="Nabin Raut" userId="b14d4487-3b0c-4d5d-b648-ac1ee8a73195" providerId="ADAL" clId="{D5C9AC01-04FD-4ECD-BEE5-55C2497C35B6}" dt="2022-07-22T15:03:22.143" v="1" actId="2696"/>
        <pc:sldMkLst>
          <pc:docMk/>
          <pc:sldMk cId="2948435150" sldId="368"/>
        </pc:sldMkLst>
      </pc:sldChg>
      <pc:sldChg chg="del">
        <pc:chgData name="Nabin Raut" userId="b14d4487-3b0c-4d5d-b648-ac1ee8a73195" providerId="ADAL" clId="{D5C9AC01-04FD-4ECD-BEE5-55C2497C35B6}" dt="2022-07-22T15:03:22.923" v="28" actId="2696"/>
        <pc:sldMkLst>
          <pc:docMk/>
          <pc:sldMk cId="250300904" sldId="373"/>
        </pc:sldMkLst>
      </pc:sldChg>
    </pc:docChg>
  </pc:docChgLst>
  <pc:docChgLst>
    <pc:chgData name="Nabin Raut" userId="b14d4487-3b0c-4d5d-b648-ac1ee8a73195" providerId="ADAL" clId="{A5E88E02-0A6D-41FD-84E1-5272F910F683}"/>
    <pc:docChg chg="undo custSel addSld delSld modSld sldOrd">
      <pc:chgData name="Nabin Raut" userId="b14d4487-3b0c-4d5d-b648-ac1ee8a73195" providerId="ADAL" clId="{A5E88E02-0A6D-41FD-84E1-5272F910F683}" dt="2022-06-23T14:41:14.835" v="2027" actId="2696"/>
      <pc:docMkLst>
        <pc:docMk/>
      </pc:docMkLst>
      <pc:sldChg chg="modSp">
        <pc:chgData name="Nabin Raut" userId="b14d4487-3b0c-4d5d-b648-ac1ee8a73195" providerId="ADAL" clId="{A5E88E02-0A6D-41FD-84E1-5272F910F683}" dt="2022-06-16T14:02:17.123" v="1915" actId="20577"/>
        <pc:sldMkLst>
          <pc:docMk/>
          <pc:sldMk cId="2322218818" sldId="256"/>
        </pc:sldMkLst>
        <pc:spChg chg="mod">
          <ac:chgData name="Nabin Raut" userId="b14d4487-3b0c-4d5d-b648-ac1ee8a73195" providerId="ADAL" clId="{A5E88E02-0A6D-41FD-84E1-5272F910F683}" dt="2022-06-16T14:02:17.123" v="1915" actId="20577"/>
          <ac:spMkLst>
            <pc:docMk/>
            <pc:sldMk cId="2322218818" sldId="256"/>
            <ac:spMk id="2" creationId="{7BABF94B-5CCC-4031-8229-28DAA5146DB3}"/>
          </ac:spMkLst>
        </pc:spChg>
        <pc:spChg chg="mod">
          <ac:chgData name="Nabin Raut" userId="b14d4487-3b0c-4d5d-b648-ac1ee8a73195" providerId="ADAL" clId="{A5E88E02-0A6D-41FD-84E1-5272F910F683}" dt="2022-06-14T19:53:46.608" v="404" actId="20577"/>
          <ac:spMkLst>
            <pc:docMk/>
            <pc:sldMk cId="2322218818" sldId="256"/>
            <ac:spMk id="3" creationId="{ECCF279E-EC25-4DFD-849F-CFC0E1A46B10}"/>
          </ac:spMkLst>
        </pc:spChg>
        <pc:spChg chg="mod">
          <ac:chgData name="Nabin Raut" userId="b14d4487-3b0c-4d5d-b648-ac1ee8a73195" providerId="ADAL" clId="{A5E88E02-0A6D-41FD-84E1-5272F910F683}" dt="2022-06-16T12:42:01.899" v="823" actId="20577"/>
          <ac:spMkLst>
            <pc:docMk/>
            <pc:sldMk cId="2322218818" sldId="256"/>
            <ac:spMk id="7" creationId="{F0F74435-0F73-469E-BF92-0E17B1E20D5B}"/>
          </ac:spMkLst>
        </pc:spChg>
      </pc:sldChg>
      <pc:sldChg chg="modSp">
        <pc:chgData name="Nabin Raut" userId="b14d4487-3b0c-4d5d-b648-ac1ee8a73195" providerId="ADAL" clId="{A5E88E02-0A6D-41FD-84E1-5272F910F683}" dt="2022-06-16T13:35:12.469" v="1375"/>
        <pc:sldMkLst>
          <pc:docMk/>
          <pc:sldMk cId="2820655753" sldId="257"/>
        </pc:sldMkLst>
        <pc:spChg chg="mod">
          <ac:chgData name="Nabin Raut" userId="b14d4487-3b0c-4d5d-b648-ac1ee8a73195" providerId="ADAL" clId="{A5E88E02-0A6D-41FD-84E1-5272F910F683}" dt="2022-06-16T13:35:12.469" v="1375"/>
          <ac:spMkLst>
            <pc:docMk/>
            <pc:sldMk cId="2820655753" sldId="257"/>
            <ac:spMk id="8" creationId="{640E50A5-B21A-4670-AFD9-7C75111A3FFE}"/>
          </ac:spMkLst>
        </pc:spChg>
      </pc:sldChg>
      <pc:sldChg chg="modSp modAnim">
        <pc:chgData name="Nabin Raut" userId="b14d4487-3b0c-4d5d-b648-ac1ee8a73195" providerId="ADAL" clId="{A5E88E02-0A6D-41FD-84E1-5272F910F683}" dt="2022-06-16T13:56:34.391" v="1791" actId="20577"/>
        <pc:sldMkLst>
          <pc:docMk/>
          <pc:sldMk cId="3203794912" sldId="260"/>
        </pc:sldMkLst>
        <pc:spChg chg="mod">
          <ac:chgData name="Nabin Raut" userId="b14d4487-3b0c-4d5d-b648-ac1ee8a73195" providerId="ADAL" clId="{A5E88E02-0A6D-41FD-84E1-5272F910F683}" dt="2022-06-16T13:56:34.391" v="1791" actId="20577"/>
          <ac:spMkLst>
            <pc:docMk/>
            <pc:sldMk cId="3203794912" sldId="260"/>
            <ac:spMk id="2" creationId="{3E6E95CB-C18C-4E0D-9465-E6B32FED6329}"/>
          </ac:spMkLst>
        </pc:spChg>
        <pc:spChg chg="mod">
          <ac:chgData name="Nabin Raut" userId="b14d4487-3b0c-4d5d-b648-ac1ee8a73195" providerId="ADAL" clId="{A5E88E02-0A6D-41FD-84E1-5272F910F683}" dt="2022-06-16T13:35:28.382" v="1378"/>
          <ac:spMkLst>
            <pc:docMk/>
            <pc:sldMk cId="3203794912" sldId="260"/>
            <ac:spMk id="7" creationId="{B3ADC533-5F3B-4737-A003-5FBEEFD01BC1}"/>
          </ac:spMkLst>
        </pc:spChg>
      </pc:sldChg>
      <pc:sldChg chg="modSp">
        <pc:chgData name="Nabin Raut" userId="b14d4487-3b0c-4d5d-b648-ac1ee8a73195" providerId="ADAL" clId="{A5E88E02-0A6D-41FD-84E1-5272F910F683}" dt="2022-06-16T13:56:44.944" v="1795" actId="20577"/>
        <pc:sldMkLst>
          <pc:docMk/>
          <pc:sldMk cId="3965124036" sldId="261"/>
        </pc:sldMkLst>
        <pc:spChg chg="mod">
          <ac:chgData name="Nabin Raut" userId="b14d4487-3b0c-4d5d-b648-ac1ee8a73195" providerId="ADAL" clId="{A5E88E02-0A6D-41FD-84E1-5272F910F683}" dt="2022-06-16T13:56:44.944" v="1795" actId="20577"/>
          <ac:spMkLst>
            <pc:docMk/>
            <pc:sldMk cId="3965124036" sldId="261"/>
            <ac:spMk id="2" creationId="{3E6E95CB-C18C-4E0D-9465-E6B32FED6329}"/>
          </ac:spMkLst>
        </pc:spChg>
        <pc:spChg chg="mod">
          <ac:chgData name="Nabin Raut" userId="b14d4487-3b0c-4d5d-b648-ac1ee8a73195" providerId="ADAL" clId="{A5E88E02-0A6D-41FD-84E1-5272F910F683}" dt="2022-06-16T13:35:33.100" v="1379"/>
          <ac:spMkLst>
            <pc:docMk/>
            <pc:sldMk cId="3965124036" sldId="261"/>
            <ac:spMk id="7" creationId="{B0A6DE6D-0C4F-48BB-9474-8383E4228C9D}"/>
          </ac:spMkLst>
        </pc:spChg>
      </pc:sldChg>
      <pc:sldChg chg="modSp">
        <pc:chgData name="Nabin Raut" userId="b14d4487-3b0c-4d5d-b648-ac1ee8a73195" providerId="ADAL" clId="{A5E88E02-0A6D-41FD-84E1-5272F910F683}" dt="2022-06-16T14:00:57.955" v="1889" actId="20577"/>
        <pc:sldMkLst>
          <pc:docMk/>
          <pc:sldMk cId="382311362" sldId="262"/>
        </pc:sldMkLst>
        <pc:spChg chg="mod">
          <ac:chgData name="Nabin Raut" userId="b14d4487-3b0c-4d5d-b648-ac1ee8a73195" providerId="ADAL" clId="{A5E88E02-0A6D-41FD-84E1-5272F910F683}" dt="2022-06-16T14:00:57.955" v="1889" actId="20577"/>
          <ac:spMkLst>
            <pc:docMk/>
            <pc:sldMk cId="382311362" sldId="262"/>
            <ac:spMk id="2" creationId="{3E6E95CB-C18C-4E0D-9465-E6B32FED6329}"/>
          </ac:spMkLst>
        </pc:spChg>
        <pc:spChg chg="mod">
          <ac:chgData name="Nabin Raut" userId="b14d4487-3b0c-4d5d-b648-ac1ee8a73195" providerId="ADAL" clId="{A5E88E02-0A6D-41FD-84E1-5272F910F683}" dt="2022-06-16T13:36:32.697" v="1389"/>
          <ac:spMkLst>
            <pc:docMk/>
            <pc:sldMk cId="382311362" sldId="262"/>
            <ac:spMk id="7" creationId="{E69C649F-7004-46CC-8CBD-D98C0D21A3BB}"/>
          </ac:spMkLst>
        </pc:spChg>
      </pc:sldChg>
      <pc:sldChg chg="modSp">
        <pc:chgData name="Nabin Raut" userId="b14d4487-3b0c-4d5d-b648-ac1ee8a73195" providerId="ADAL" clId="{A5E88E02-0A6D-41FD-84E1-5272F910F683}" dt="2022-06-16T13:36:45.331" v="1391"/>
        <pc:sldMkLst>
          <pc:docMk/>
          <pc:sldMk cId="4099633303" sldId="264"/>
        </pc:sldMkLst>
        <pc:spChg chg="mod">
          <ac:chgData name="Nabin Raut" userId="b14d4487-3b0c-4d5d-b648-ac1ee8a73195" providerId="ADAL" clId="{A5E88E02-0A6D-41FD-84E1-5272F910F683}" dt="2022-06-16T13:36:45.331" v="1391"/>
          <ac:spMkLst>
            <pc:docMk/>
            <pc:sldMk cId="4099633303" sldId="264"/>
            <ac:spMk id="7" creationId="{07C52DD0-5183-48C4-9398-C5AFACEF50FE}"/>
          </ac:spMkLst>
        </pc:spChg>
      </pc:sldChg>
      <pc:sldChg chg="modSp">
        <pc:chgData name="Nabin Raut" userId="b14d4487-3b0c-4d5d-b648-ac1ee8a73195" providerId="ADAL" clId="{A5E88E02-0A6D-41FD-84E1-5272F910F683}" dt="2022-06-16T14:01:50.690" v="1907" actId="20577"/>
        <pc:sldMkLst>
          <pc:docMk/>
          <pc:sldMk cId="264076754" sldId="268"/>
        </pc:sldMkLst>
        <pc:spChg chg="mod">
          <ac:chgData name="Nabin Raut" userId="b14d4487-3b0c-4d5d-b648-ac1ee8a73195" providerId="ADAL" clId="{A5E88E02-0A6D-41FD-84E1-5272F910F683}" dt="2022-06-16T14:01:50.690" v="1907" actId="20577"/>
          <ac:spMkLst>
            <pc:docMk/>
            <pc:sldMk cId="264076754" sldId="268"/>
            <ac:spMk id="3" creationId="{E44F5094-8BA7-4E7C-BBE5-AAAC0AB87CB8}"/>
          </ac:spMkLst>
        </pc:spChg>
        <pc:spChg chg="mod">
          <ac:chgData name="Nabin Raut" userId="b14d4487-3b0c-4d5d-b648-ac1ee8a73195" providerId="ADAL" clId="{A5E88E02-0A6D-41FD-84E1-5272F910F683}" dt="2022-06-16T13:36:39.945" v="1390"/>
          <ac:spMkLst>
            <pc:docMk/>
            <pc:sldMk cId="264076754" sldId="268"/>
            <ac:spMk id="5" creationId="{098C4436-B6E2-410E-9985-6C9D02049B38}"/>
          </ac:spMkLst>
        </pc:spChg>
      </pc:sldChg>
      <pc:sldChg chg="modSp modAnim">
        <pc:chgData name="Nabin Raut" userId="b14d4487-3b0c-4d5d-b648-ac1ee8a73195" providerId="ADAL" clId="{A5E88E02-0A6D-41FD-84E1-5272F910F683}" dt="2022-06-16T13:31:21.963" v="1313" actId="20577"/>
        <pc:sldMkLst>
          <pc:docMk/>
          <pc:sldMk cId="908355491" sldId="273"/>
        </pc:sldMkLst>
        <pc:spChg chg="mod">
          <ac:chgData name="Nabin Raut" userId="b14d4487-3b0c-4d5d-b648-ac1ee8a73195" providerId="ADAL" clId="{A5E88E02-0A6D-41FD-84E1-5272F910F683}" dt="2022-06-16T13:31:21.963" v="1313" actId="20577"/>
          <ac:spMkLst>
            <pc:docMk/>
            <pc:sldMk cId="908355491" sldId="273"/>
            <ac:spMk id="7" creationId="{A9BC8287-D82D-4327-AA3F-1387F862A61A}"/>
          </ac:spMkLst>
        </pc:spChg>
      </pc:sldChg>
      <pc:sldChg chg="addSp modSp modAnim">
        <pc:chgData name="Nabin Raut" userId="b14d4487-3b0c-4d5d-b648-ac1ee8a73195" providerId="ADAL" clId="{A5E88E02-0A6D-41FD-84E1-5272F910F683}" dt="2022-06-16T14:17:16.153" v="1959"/>
        <pc:sldMkLst>
          <pc:docMk/>
          <pc:sldMk cId="451143053" sldId="280"/>
        </pc:sldMkLst>
        <pc:spChg chg="mod">
          <ac:chgData name="Nabin Raut" userId="b14d4487-3b0c-4d5d-b648-ac1ee8a73195" providerId="ADAL" clId="{A5E88E02-0A6D-41FD-84E1-5272F910F683}" dt="2022-06-16T13:57:41.422" v="1833" actId="20577"/>
          <ac:spMkLst>
            <pc:docMk/>
            <pc:sldMk cId="451143053" sldId="280"/>
            <ac:spMk id="2" creationId="{3E6E95CB-C18C-4E0D-9465-E6B32FED6329}"/>
          </ac:spMkLst>
        </pc:spChg>
        <pc:spChg chg="add mod">
          <ac:chgData name="Nabin Raut" userId="b14d4487-3b0c-4d5d-b648-ac1ee8a73195" providerId="ADAL" clId="{A5E88E02-0A6D-41FD-84E1-5272F910F683}" dt="2022-06-16T13:24:17.097" v="1008" actId="164"/>
          <ac:spMkLst>
            <pc:docMk/>
            <pc:sldMk cId="451143053" sldId="280"/>
            <ac:spMk id="3" creationId="{792370CB-9098-40FF-90DD-4C703D044988}"/>
          </ac:spMkLst>
        </pc:spChg>
        <pc:spChg chg="mod">
          <ac:chgData name="Nabin Raut" userId="b14d4487-3b0c-4d5d-b648-ac1ee8a73195" providerId="ADAL" clId="{A5E88E02-0A6D-41FD-84E1-5272F910F683}" dt="2022-06-16T13:35:41.003" v="1380"/>
          <ac:spMkLst>
            <pc:docMk/>
            <pc:sldMk cId="451143053" sldId="280"/>
            <ac:spMk id="7" creationId="{B3ADC533-5F3B-4737-A003-5FBEEFD01BC1}"/>
          </ac:spMkLst>
        </pc:spChg>
        <pc:grpChg chg="add mod">
          <ac:chgData name="Nabin Raut" userId="b14d4487-3b0c-4d5d-b648-ac1ee8a73195" providerId="ADAL" clId="{A5E88E02-0A6D-41FD-84E1-5272F910F683}" dt="2022-06-16T13:24:17.097" v="1008" actId="164"/>
          <ac:grpSpMkLst>
            <pc:docMk/>
            <pc:sldMk cId="451143053" sldId="280"/>
            <ac:grpSpMk id="8" creationId="{55037DD2-3D03-48FC-8EBC-AA4250E11F9C}"/>
          </ac:grpSpMkLst>
        </pc:grpChg>
        <pc:picChg chg="mod">
          <ac:chgData name="Nabin Raut" userId="b14d4487-3b0c-4d5d-b648-ac1ee8a73195" providerId="ADAL" clId="{A5E88E02-0A6D-41FD-84E1-5272F910F683}" dt="2022-06-16T13:24:17.097" v="1008" actId="164"/>
          <ac:picMkLst>
            <pc:docMk/>
            <pc:sldMk cId="451143053" sldId="280"/>
            <ac:picMk id="9" creationId="{3F6E1EEC-9F54-404A-BA0B-A44FB5F5BD3A}"/>
          </ac:picMkLst>
        </pc:picChg>
      </pc:sldChg>
      <pc:sldChg chg="modSp">
        <pc:chgData name="Nabin Raut" userId="b14d4487-3b0c-4d5d-b648-ac1ee8a73195" providerId="ADAL" clId="{A5E88E02-0A6D-41FD-84E1-5272F910F683}" dt="2022-06-16T13:58:21.045" v="1840" actId="20577"/>
        <pc:sldMkLst>
          <pc:docMk/>
          <pc:sldMk cId="3067088156" sldId="281"/>
        </pc:sldMkLst>
        <pc:spChg chg="mod">
          <ac:chgData name="Nabin Raut" userId="b14d4487-3b0c-4d5d-b648-ac1ee8a73195" providerId="ADAL" clId="{A5E88E02-0A6D-41FD-84E1-5272F910F683}" dt="2022-06-16T13:58:21.045" v="1840" actId="20577"/>
          <ac:spMkLst>
            <pc:docMk/>
            <pc:sldMk cId="3067088156" sldId="281"/>
            <ac:spMk id="2" creationId="{3E6E95CB-C18C-4E0D-9465-E6B32FED6329}"/>
          </ac:spMkLst>
        </pc:spChg>
        <pc:spChg chg="mod">
          <ac:chgData name="Nabin Raut" userId="b14d4487-3b0c-4d5d-b648-ac1ee8a73195" providerId="ADAL" clId="{A5E88E02-0A6D-41FD-84E1-5272F910F683}" dt="2022-06-16T13:35:46.618" v="1381"/>
          <ac:spMkLst>
            <pc:docMk/>
            <pc:sldMk cId="3067088156" sldId="281"/>
            <ac:spMk id="7" creationId="{B3ADC533-5F3B-4737-A003-5FBEEFD01BC1}"/>
          </ac:spMkLst>
        </pc:spChg>
      </pc:sldChg>
      <pc:sldChg chg="modSp">
        <pc:chgData name="Nabin Raut" userId="b14d4487-3b0c-4d5d-b648-ac1ee8a73195" providerId="ADAL" clId="{A5E88E02-0A6D-41FD-84E1-5272F910F683}" dt="2022-06-16T13:58:41.828" v="1847" actId="20577"/>
        <pc:sldMkLst>
          <pc:docMk/>
          <pc:sldMk cId="3817884784" sldId="286"/>
        </pc:sldMkLst>
        <pc:spChg chg="mod">
          <ac:chgData name="Nabin Raut" userId="b14d4487-3b0c-4d5d-b648-ac1ee8a73195" providerId="ADAL" clId="{A5E88E02-0A6D-41FD-84E1-5272F910F683}" dt="2022-06-16T13:58:41.828" v="1847" actId="20577"/>
          <ac:spMkLst>
            <pc:docMk/>
            <pc:sldMk cId="3817884784" sldId="286"/>
            <ac:spMk id="2" creationId="{FC6071A9-936D-4B3A-8855-B586D97167AB}"/>
          </ac:spMkLst>
        </pc:spChg>
        <pc:spChg chg="mod">
          <ac:chgData name="Nabin Raut" userId="b14d4487-3b0c-4d5d-b648-ac1ee8a73195" providerId="ADAL" clId="{A5E88E02-0A6D-41FD-84E1-5272F910F683}" dt="2022-06-16T13:36:01.271" v="1383"/>
          <ac:spMkLst>
            <pc:docMk/>
            <pc:sldMk cId="3817884784" sldId="286"/>
            <ac:spMk id="5" creationId="{FFD0AFC3-01E6-460E-911C-BE8748AB8DB8}"/>
          </ac:spMkLst>
        </pc:spChg>
        <pc:spChg chg="mod">
          <ac:chgData name="Nabin Raut" userId="b14d4487-3b0c-4d5d-b648-ac1ee8a73195" providerId="ADAL" clId="{A5E88E02-0A6D-41FD-84E1-5272F910F683}" dt="2022-06-16T13:26:39.545" v="1266" actId="1076"/>
          <ac:spMkLst>
            <pc:docMk/>
            <pc:sldMk cId="3817884784" sldId="286"/>
            <ac:spMk id="12" creationId="{1350FE53-C13B-4124-A979-3A7010CFB342}"/>
          </ac:spMkLst>
        </pc:spChg>
      </pc:sldChg>
      <pc:sldChg chg="modSp">
        <pc:chgData name="Nabin Raut" userId="b14d4487-3b0c-4d5d-b648-ac1ee8a73195" providerId="ADAL" clId="{A5E88E02-0A6D-41FD-84E1-5272F910F683}" dt="2022-06-16T13:56:16.708" v="1789" actId="20577"/>
        <pc:sldMkLst>
          <pc:docMk/>
          <pc:sldMk cId="3858682241" sldId="287"/>
        </pc:sldMkLst>
        <pc:spChg chg="mod">
          <ac:chgData name="Nabin Raut" userId="b14d4487-3b0c-4d5d-b648-ac1ee8a73195" providerId="ADAL" clId="{A5E88E02-0A6D-41FD-84E1-5272F910F683}" dt="2022-06-16T13:56:16.708" v="1789" actId="20577"/>
          <ac:spMkLst>
            <pc:docMk/>
            <pc:sldMk cId="3858682241" sldId="287"/>
            <ac:spMk id="2" creationId="{0E982EAD-FC84-46AD-B112-5BA864146526}"/>
          </ac:spMkLst>
        </pc:spChg>
        <pc:spChg chg="mod">
          <ac:chgData name="Nabin Raut" userId="b14d4487-3b0c-4d5d-b648-ac1ee8a73195" providerId="ADAL" clId="{A5E88E02-0A6D-41FD-84E1-5272F910F683}" dt="2022-06-16T13:35:22.932" v="1377"/>
          <ac:spMkLst>
            <pc:docMk/>
            <pc:sldMk cId="3858682241" sldId="287"/>
            <ac:spMk id="5" creationId="{745085E8-99A8-4207-8515-B53B381CFE2A}"/>
          </ac:spMkLst>
        </pc:spChg>
      </pc:sldChg>
      <pc:sldChg chg="modSp ord">
        <pc:chgData name="Nabin Raut" userId="b14d4487-3b0c-4d5d-b648-ac1ee8a73195" providerId="ADAL" clId="{A5E88E02-0A6D-41FD-84E1-5272F910F683}" dt="2022-06-16T13:40:14.557" v="1497" actId="20577"/>
        <pc:sldMkLst>
          <pc:docMk/>
          <pc:sldMk cId="4166089768" sldId="295"/>
        </pc:sldMkLst>
        <pc:spChg chg="mod">
          <ac:chgData name="Nabin Raut" userId="b14d4487-3b0c-4d5d-b648-ac1ee8a73195" providerId="ADAL" clId="{A5E88E02-0A6D-41FD-84E1-5272F910F683}" dt="2022-06-16T13:40:14.557" v="1497" actId="20577"/>
          <ac:spMkLst>
            <pc:docMk/>
            <pc:sldMk cId="4166089768" sldId="295"/>
            <ac:spMk id="2" creationId="{6E05F60A-02B7-45B1-A436-9F30F58DCBCB}"/>
          </ac:spMkLst>
        </pc:spChg>
        <pc:spChg chg="mod">
          <ac:chgData name="Nabin Raut" userId="b14d4487-3b0c-4d5d-b648-ac1ee8a73195" providerId="ADAL" clId="{A5E88E02-0A6D-41FD-84E1-5272F910F683}" dt="2022-06-16T13:31:56.764" v="1318"/>
          <ac:spMkLst>
            <pc:docMk/>
            <pc:sldMk cId="4166089768" sldId="295"/>
            <ac:spMk id="5" creationId="{33D17F03-DE28-4DA5-B150-885C28E18B9A}"/>
          </ac:spMkLst>
        </pc:spChg>
      </pc:sldChg>
      <pc:sldChg chg="modSp">
        <pc:chgData name="Nabin Raut" userId="b14d4487-3b0c-4d5d-b648-ac1ee8a73195" providerId="ADAL" clId="{A5E88E02-0A6D-41FD-84E1-5272F910F683}" dt="2022-06-16T13:31:39.857" v="1315"/>
        <pc:sldMkLst>
          <pc:docMk/>
          <pc:sldMk cId="160834230" sldId="297"/>
        </pc:sldMkLst>
        <pc:spChg chg="mod">
          <ac:chgData name="Nabin Raut" userId="b14d4487-3b0c-4d5d-b648-ac1ee8a73195" providerId="ADAL" clId="{A5E88E02-0A6D-41FD-84E1-5272F910F683}" dt="2022-06-16T13:31:39.857" v="1315"/>
          <ac:spMkLst>
            <pc:docMk/>
            <pc:sldMk cId="160834230" sldId="297"/>
            <ac:spMk id="7" creationId="{A9BC8287-D82D-4327-AA3F-1387F862A61A}"/>
          </ac:spMkLst>
        </pc:spChg>
      </pc:sldChg>
      <pc:sldChg chg="modSp">
        <pc:chgData name="Nabin Raut" userId="b14d4487-3b0c-4d5d-b648-ac1ee8a73195" providerId="ADAL" clId="{A5E88E02-0A6D-41FD-84E1-5272F910F683}" dt="2022-06-16T13:40:35.518" v="1502" actId="20577"/>
        <pc:sldMkLst>
          <pc:docMk/>
          <pc:sldMk cId="1293758742" sldId="299"/>
        </pc:sldMkLst>
        <pc:spChg chg="mod">
          <ac:chgData name="Nabin Raut" userId="b14d4487-3b0c-4d5d-b648-ac1ee8a73195" providerId="ADAL" clId="{A5E88E02-0A6D-41FD-84E1-5272F910F683}" dt="2022-06-16T13:40:35.518" v="1502" actId="20577"/>
          <ac:spMkLst>
            <pc:docMk/>
            <pc:sldMk cId="1293758742" sldId="299"/>
            <ac:spMk id="2" creationId="{3E6E95CB-C18C-4E0D-9465-E6B32FED6329}"/>
          </ac:spMkLst>
        </pc:spChg>
        <pc:spChg chg="mod">
          <ac:chgData name="Nabin Raut" userId="b14d4487-3b0c-4d5d-b648-ac1ee8a73195" providerId="ADAL" clId="{A5E88E02-0A6D-41FD-84E1-5272F910F683}" dt="2022-06-16T13:32:10.650" v="1320"/>
          <ac:spMkLst>
            <pc:docMk/>
            <pc:sldMk cId="1293758742" sldId="299"/>
            <ac:spMk id="7" creationId="{A9BC8287-D82D-4327-AA3F-1387F862A61A}"/>
          </ac:spMkLst>
        </pc:spChg>
      </pc:sldChg>
      <pc:sldChg chg="modSp">
        <pc:chgData name="Nabin Raut" userId="b14d4487-3b0c-4d5d-b648-ac1ee8a73195" providerId="ADAL" clId="{A5E88E02-0A6D-41FD-84E1-5272F910F683}" dt="2022-06-16T13:40:49.723" v="1508" actId="20577"/>
        <pc:sldMkLst>
          <pc:docMk/>
          <pc:sldMk cId="589826539" sldId="300"/>
        </pc:sldMkLst>
        <pc:spChg chg="mod">
          <ac:chgData name="Nabin Raut" userId="b14d4487-3b0c-4d5d-b648-ac1ee8a73195" providerId="ADAL" clId="{A5E88E02-0A6D-41FD-84E1-5272F910F683}" dt="2022-06-16T13:40:49.723" v="1508" actId="20577"/>
          <ac:spMkLst>
            <pc:docMk/>
            <pc:sldMk cId="589826539" sldId="300"/>
            <ac:spMk id="2" creationId="{3E6E95CB-C18C-4E0D-9465-E6B32FED6329}"/>
          </ac:spMkLst>
        </pc:spChg>
        <pc:spChg chg="mod">
          <ac:chgData name="Nabin Raut" userId="b14d4487-3b0c-4d5d-b648-ac1ee8a73195" providerId="ADAL" clId="{A5E88E02-0A6D-41FD-84E1-5272F910F683}" dt="2022-06-16T13:32:16.175" v="1321"/>
          <ac:spMkLst>
            <pc:docMk/>
            <pc:sldMk cId="589826539" sldId="300"/>
            <ac:spMk id="7" creationId="{A9BC8287-D82D-4327-AA3F-1387F862A61A}"/>
          </ac:spMkLst>
        </pc:spChg>
      </pc:sldChg>
      <pc:sldChg chg="modSp">
        <pc:chgData name="Nabin Raut" userId="b14d4487-3b0c-4d5d-b648-ac1ee8a73195" providerId="ADAL" clId="{A5E88E02-0A6D-41FD-84E1-5272F910F683}" dt="2022-06-16T13:43:26.059" v="1575" actId="20577"/>
        <pc:sldMkLst>
          <pc:docMk/>
          <pc:sldMk cId="1810590887" sldId="305"/>
        </pc:sldMkLst>
        <pc:spChg chg="mod">
          <ac:chgData name="Nabin Raut" userId="b14d4487-3b0c-4d5d-b648-ac1ee8a73195" providerId="ADAL" clId="{A5E88E02-0A6D-41FD-84E1-5272F910F683}" dt="2022-06-16T13:43:26.059" v="1575" actId="20577"/>
          <ac:spMkLst>
            <pc:docMk/>
            <pc:sldMk cId="1810590887" sldId="305"/>
            <ac:spMk id="2" creationId="{6E05F60A-02B7-45B1-A436-9F30F58DCBCB}"/>
          </ac:spMkLst>
        </pc:spChg>
        <pc:spChg chg="mod">
          <ac:chgData name="Nabin Raut" userId="b14d4487-3b0c-4d5d-b648-ac1ee8a73195" providerId="ADAL" clId="{A5E88E02-0A6D-41FD-84E1-5272F910F683}" dt="2022-06-16T13:33:22.888" v="1343"/>
          <ac:spMkLst>
            <pc:docMk/>
            <pc:sldMk cId="1810590887" sldId="305"/>
            <ac:spMk id="5" creationId="{33D17F03-DE28-4DA5-B150-885C28E18B9A}"/>
          </ac:spMkLst>
        </pc:spChg>
      </pc:sldChg>
      <pc:sldChg chg="modSp">
        <pc:chgData name="Nabin Raut" userId="b14d4487-3b0c-4d5d-b648-ac1ee8a73195" providerId="ADAL" clId="{A5E88E02-0A6D-41FD-84E1-5272F910F683}" dt="2022-06-16T13:34:38.453" v="1354"/>
        <pc:sldMkLst>
          <pc:docMk/>
          <pc:sldMk cId="2687940951" sldId="316"/>
        </pc:sldMkLst>
        <pc:spChg chg="mod">
          <ac:chgData name="Nabin Raut" userId="b14d4487-3b0c-4d5d-b648-ac1ee8a73195" providerId="ADAL" clId="{A5E88E02-0A6D-41FD-84E1-5272F910F683}" dt="2022-06-16T13:34:38.453" v="1354"/>
          <ac:spMkLst>
            <pc:docMk/>
            <pc:sldMk cId="2687940951" sldId="316"/>
            <ac:spMk id="5" creationId="{F9C6F35F-F612-45D9-9A1C-F6B35FB22A69}"/>
          </ac:spMkLst>
        </pc:spChg>
      </pc:sldChg>
      <pc:sldChg chg="modSp">
        <pc:chgData name="Nabin Raut" userId="b14d4487-3b0c-4d5d-b648-ac1ee8a73195" providerId="ADAL" clId="{A5E88E02-0A6D-41FD-84E1-5272F910F683}" dt="2022-06-16T14:15:22.719" v="1958" actId="20577"/>
        <pc:sldMkLst>
          <pc:docMk/>
          <pc:sldMk cId="240940816" sldId="318"/>
        </pc:sldMkLst>
        <pc:spChg chg="mod">
          <ac:chgData name="Nabin Raut" userId="b14d4487-3b0c-4d5d-b648-ac1ee8a73195" providerId="ADAL" clId="{A5E88E02-0A6D-41FD-84E1-5272F910F683}" dt="2022-06-16T14:15:22.719" v="1958" actId="20577"/>
          <ac:spMkLst>
            <pc:docMk/>
            <pc:sldMk cId="240940816" sldId="318"/>
            <ac:spMk id="2" creationId="{D69BCDCD-5050-4D28-ABC6-B9BF0AB377C2}"/>
          </ac:spMkLst>
        </pc:spChg>
        <pc:spChg chg="mod">
          <ac:chgData name="Nabin Raut" userId="b14d4487-3b0c-4d5d-b648-ac1ee8a73195" providerId="ADAL" clId="{A5E88E02-0A6D-41FD-84E1-5272F910F683}" dt="2022-06-16T13:34:30.303" v="1353"/>
          <ac:spMkLst>
            <pc:docMk/>
            <pc:sldMk cId="240940816" sldId="318"/>
            <ac:spMk id="5" creationId="{F9C6F35F-F612-45D9-9A1C-F6B35FB22A69}"/>
          </ac:spMkLst>
        </pc:spChg>
      </pc:sldChg>
      <pc:sldChg chg="modSp">
        <pc:chgData name="Nabin Raut" userId="b14d4487-3b0c-4d5d-b648-ac1ee8a73195" providerId="ADAL" clId="{A5E88E02-0A6D-41FD-84E1-5272F910F683}" dt="2022-06-16T13:34:44.663" v="1355"/>
        <pc:sldMkLst>
          <pc:docMk/>
          <pc:sldMk cId="3195132104" sldId="319"/>
        </pc:sldMkLst>
        <pc:spChg chg="mod">
          <ac:chgData name="Nabin Raut" userId="b14d4487-3b0c-4d5d-b648-ac1ee8a73195" providerId="ADAL" clId="{A5E88E02-0A6D-41FD-84E1-5272F910F683}" dt="2022-06-16T13:21:29.254" v="889" actId="20577"/>
          <ac:spMkLst>
            <pc:docMk/>
            <pc:sldMk cId="3195132104" sldId="319"/>
            <ac:spMk id="2" creationId="{D69BCDCD-5050-4D28-ABC6-B9BF0AB377C2}"/>
          </ac:spMkLst>
        </pc:spChg>
        <pc:spChg chg="mod">
          <ac:chgData name="Nabin Raut" userId="b14d4487-3b0c-4d5d-b648-ac1ee8a73195" providerId="ADAL" clId="{A5E88E02-0A6D-41FD-84E1-5272F910F683}" dt="2022-06-16T13:34:44.663" v="1355"/>
          <ac:spMkLst>
            <pc:docMk/>
            <pc:sldMk cId="3195132104" sldId="319"/>
            <ac:spMk id="5" creationId="{F9C6F35F-F612-45D9-9A1C-F6B35FB22A69}"/>
          </ac:spMkLst>
        </pc:spChg>
      </pc:sldChg>
      <pc:sldChg chg="modSp">
        <pc:chgData name="Nabin Raut" userId="b14d4487-3b0c-4d5d-b648-ac1ee8a73195" providerId="ADAL" clId="{A5E88E02-0A6D-41FD-84E1-5272F910F683}" dt="2022-06-16T13:41:19.428" v="1518" actId="20577"/>
        <pc:sldMkLst>
          <pc:docMk/>
          <pc:sldMk cId="2609473933" sldId="328"/>
        </pc:sldMkLst>
        <pc:spChg chg="mod">
          <ac:chgData name="Nabin Raut" userId="b14d4487-3b0c-4d5d-b648-ac1ee8a73195" providerId="ADAL" clId="{A5E88E02-0A6D-41FD-84E1-5272F910F683}" dt="2022-06-16T13:41:19.428" v="1518" actId="20577"/>
          <ac:spMkLst>
            <pc:docMk/>
            <pc:sldMk cId="2609473933" sldId="328"/>
            <ac:spMk id="2" creationId="{D69BCDCD-5050-4D28-ABC6-B9BF0AB377C2}"/>
          </ac:spMkLst>
        </pc:spChg>
        <pc:spChg chg="mod">
          <ac:chgData name="Nabin Raut" userId="b14d4487-3b0c-4d5d-b648-ac1ee8a73195" providerId="ADAL" clId="{A5E88E02-0A6D-41FD-84E1-5272F910F683}" dt="2022-06-16T13:32:56.157" v="1339"/>
          <ac:spMkLst>
            <pc:docMk/>
            <pc:sldMk cId="2609473933" sldId="328"/>
            <ac:spMk id="5" creationId="{F9C6F35F-F612-45D9-9A1C-F6B35FB22A69}"/>
          </ac:spMkLst>
        </pc:spChg>
      </pc:sldChg>
      <pc:sldChg chg="modSp">
        <pc:chgData name="Nabin Raut" userId="b14d4487-3b0c-4d5d-b648-ac1ee8a73195" providerId="ADAL" clId="{A5E88E02-0A6D-41FD-84E1-5272F910F683}" dt="2022-06-16T13:36:28.382" v="1388"/>
        <pc:sldMkLst>
          <pc:docMk/>
          <pc:sldMk cId="1139133407" sldId="337"/>
        </pc:sldMkLst>
        <pc:spChg chg="mod">
          <ac:chgData name="Nabin Raut" userId="b14d4487-3b0c-4d5d-b648-ac1ee8a73195" providerId="ADAL" clId="{A5E88E02-0A6D-41FD-84E1-5272F910F683}" dt="2022-06-16T13:29:57.710" v="1284" actId="207"/>
          <ac:spMkLst>
            <pc:docMk/>
            <pc:sldMk cId="1139133407" sldId="337"/>
            <ac:spMk id="2" creationId="{8E294406-A7E5-4DE5-B2E9-9937A23AA439}"/>
          </ac:spMkLst>
        </pc:spChg>
        <pc:spChg chg="mod">
          <ac:chgData name="Nabin Raut" userId="b14d4487-3b0c-4d5d-b648-ac1ee8a73195" providerId="ADAL" clId="{A5E88E02-0A6D-41FD-84E1-5272F910F683}" dt="2022-06-16T13:36:28.382" v="1388"/>
          <ac:spMkLst>
            <pc:docMk/>
            <pc:sldMk cId="1139133407" sldId="337"/>
            <ac:spMk id="5" creationId="{AE192A3D-559A-48A9-86E5-D5257F07AFE1}"/>
          </ac:spMkLst>
        </pc:spChg>
      </pc:sldChg>
      <pc:sldChg chg="modSp">
        <pc:chgData name="Nabin Raut" userId="b14d4487-3b0c-4d5d-b648-ac1ee8a73195" providerId="ADAL" clId="{A5E88E02-0A6D-41FD-84E1-5272F910F683}" dt="2022-06-16T13:44:00.350" v="1598" actId="20577"/>
        <pc:sldMkLst>
          <pc:docMk/>
          <pc:sldMk cId="4135614295" sldId="340"/>
        </pc:sldMkLst>
        <pc:spChg chg="mod">
          <ac:chgData name="Nabin Raut" userId="b14d4487-3b0c-4d5d-b648-ac1ee8a73195" providerId="ADAL" clId="{A5E88E02-0A6D-41FD-84E1-5272F910F683}" dt="2022-06-16T13:44:00.350" v="1598" actId="20577"/>
          <ac:spMkLst>
            <pc:docMk/>
            <pc:sldMk cId="4135614295" sldId="340"/>
            <ac:spMk id="2" creationId="{3E6E95CB-C18C-4E0D-9465-E6B32FED6329}"/>
          </ac:spMkLst>
        </pc:spChg>
        <pc:spChg chg="mod">
          <ac:chgData name="Nabin Raut" userId="b14d4487-3b0c-4d5d-b648-ac1ee8a73195" providerId="ADAL" clId="{A5E88E02-0A6D-41FD-84E1-5272F910F683}" dt="2022-06-16T13:33:30.746" v="1344"/>
          <ac:spMkLst>
            <pc:docMk/>
            <pc:sldMk cId="4135614295" sldId="340"/>
            <ac:spMk id="7" creationId="{B3ADC533-5F3B-4737-A003-5FBEEFD01BC1}"/>
          </ac:spMkLst>
        </pc:spChg>
      </pc:sldChg>
      <pc:sldChg chg="modSp">
        <pc:chgData name="Nabin Raut" userId="b14d4487-3b0c-4d5d-b648-ac1ee8a73195" providerId="ADAL" clId="{A5E88E02-0A6D-41FD-84E1-5272F910F683}" dt="2022-06-16T13:43:02.016" v="1571" actId="20577"/>
        <pc:sldMkLst>
          <pc:docMk/>
          <pc:sldMk cId="563871935" sldId="341"/>
        </pc:sldMkLst>
        <pc:spChg chg="mod">
          <ac:chgData name="Nabin Raut" userId="b14d4487-3b0c-4d5d-b648-ac1ee8a73195" providerId="ADAL" clId="{A5E88E02-0A6D-41FD-84E1-5272F910F683}" dt="2022-06-16T13:43:02.016" v="1571" actId="20577"/>
          <ac:spMkLst>
            <pc:docMk/>
            <pc:sldMk cId="563871935" sldId="341"/>
            <ac:spMk id="2" creationId="{F495FB0E-7874-49F9-92F0-09F20E10B249}"/>
          </ac:spMkLst>
        </pc:spChg>
        <pc:spChg chg="mod">
          <ac:chgData name="Nabin Raut" userId="b14d4487-3b0c-4d5d-b648-ac1ee8a73195" providerId="ADAL" clId="{A5E88E02-0A6D-41FD-84E1-5272F910F683}" dt="2022-06-16T13:33:13.209" v="1342"/>
          <ac:spMkLst>
            <pc:docMk/>
            <pc:sldMk cId="563871935" sldId="341"/>
            <ac:spMk id="5" creationId="{E5A41AFE-BD49-427B-BC02-0EB144AC6106}"/>
          </ac:spMkLst>
        </pc:spChg>
      </pc:sldChg>
      <pc:sldChg chg="addSp modSp">
        <pc:chgData name="Nabin Raut" userId="b14d4487-3b0c-4d5d-b648-ac1ee8a73195" providerId="ADAL" clId="{A5E88E02-0A6D-41FD-84E1-5272F910F683}" dt="2022-06-16T14:11:28.803" v="1929" actId="6549"/>
        <pc:sldMkLst>
          <pc:docMk/>
          <pc:sldMk cId="29171775" sldId="344"/>
        </pc:sldMkLst>
        <pc:spChg chg="mod">
          <ac:chgData name="Nabin Raut" userId="b14d4487-3b0c-4d5d-b648-ac1ee8a73195" providerId="ADAL" clId="{A5E88E02-0A6D-41FD-84E1-5272F910F683}" dt="2022-06-16T14:11:28.803" v="1929" actId="6549"/>
          <ac:spMkLst>
            <pc:docMk/>
            <pc:sldMk cId="29171775" sldId="344"/>
            <ac:spMk id="2" creationId="{84D5D579-FC67-4779-BFB5-6D12C6E868BD}"/>
          </ac:spMkLst>
        </pc:spChg>
        <pc:spChg chg="add mod">
          <ac:chgData name="Nabin Raut" userId="b14d4487-3b0c-4d5d-b648-ac1ee8a73195" providerId="ADAL" clId="{A5E88E02-0A6D-41FD-84E1-5272F910F683}" dt="2022-06-16T12:47:34.897" v="826" actId="1076"/>
          <ac:spMkLst>
            <pc:docMk/>
            <pc:sldMk cId="29171775" sldId="344"/>
            <ac:spMk id="3" creationId="{100580A0-7A08-4985-B1C2-2BE102B7C098}"/>
          </ac:spMkLst>
        </pc:spChg>
        <pc:spChg chg="mod">
          <ac:chgData name="Nabin Raut" userId="b14d4487-3b0c-4d5d-b648-ac1ee8a73195" providerId="ADAL" clId="{A5E88E02-0A6D-41FD-84E1-5272F910F683}" dt="2022-06-16T13:33:00.993" v="1340"/>
          <ac:spMkLst>
            <pc:docMk/>
            <pc:sldMk cId="29171775" sldId="344"/>
            <ac:spMk id="5" creationId="{44922300-471A-448C-AB2C-171D964C74CF}"/>
          </ac:spMkLst>
        </pc:spChg>
        <pc:spChg chg="add mod">
          <ac:chgData name="Nabin Raut" userId="b14d4487-3b0c-4d5d-b648-ac1ee8a73195" providerId="ADAL" clId="{A5E88E02-0A6D-41FD-84E1-5272F910F683}" dt="2022-06-16T12:47:45.277" v="829" actId="1076"/>
          <ac:spMkLst>
            <pc:docMk/>
            <pc:sldMk cId="29171775" sldId="344"/>
            <ac:spMk id="8" creationId="{1303DA24-A602-499C-8283-E40B9439F059}"/>
          </ac:spMkLst>
        </pc:spChg>
      </pc:sldChg>
      <pc:sldChg chg="modSp">
        <pc:chgData name="Nabin Raut" userId="b14d4487-3b0c-4d5d-b648-ac1ee8a73195" providerId="ADAL" clId="{A5E88E02-0A6D-41FD-84E1-5272F910F683}" dt="2022-06-16T13:54:43.410" v="1750" actId="20577"/>
        <pc:sldMkLst>
          <pc:docMk/>
          <pc:sldMk cId="854303573" sldId="349"/>
        </pc:sldMkLst>
        <pc:spChg chg="mod">
          <ac:chgData name="Nabin Raut" userId="b14d4487-3b0c-4d5d-b648-ac1ee8a73195" providerId="ADAL" clId="{A5E88E02-0A6D-41FD-84E1-5272F910F683}" dt="2022-06-16T13:54:43.410" v="1750" actId="20577"/>
          <ac:spMkLst>
            <pc:docMk/>
            <pc:sldMk cId="854303573" sldId="349"/>
            <ac:spMk id="2" creationId="{B5DB3A45-9D7F-4707-BD9E-BCCF92D7423B}"/>
          </ac:spMkLst>
        </pc:spChg>
        <pc:spChg chg="mod">
          <ac:chgData name="Nabin Raut" userId="b14d4487-3b0c-4d5d-b648-ac1ee8a73195" providerId="ADAL" clId="{A5E88E02-0A6D-41FD-84E1-5272F910F683}" dt="2022-06-16T13:34:24.476" v="1352"/>
          <ac:spMkLst>
            <pc:docMk/>
            <pc:sldMk cId="854303573" sldId="349"/>
            <ac:spMk id="5" creationId="{23CF7C4C-7387-4A52-9AAB-BD2BBA20E125}"/>
          </ac:spMkLst>
        </pc:spChg>
      </pc:sldChg>
      <pc:sldChg chg="addSp delSp modSp modAnim">
        <pc:chgData name="Nabin Raut" userId="b14d4487-3b0c-4d5d-b648-ac1ee8a73195" providerId="ADAL" clId="{A5E88E02-0A6D-41FD-84E1-5272F910F683}" dt="2022-06-16T13:41:05.495" v="1512" actId="20577"/>
        <pc:sldMkLst>
          <pc:docMk/>
          <pc:sldMk cId="3525925232" sldId="350"/>
        </pc:sldMkLst>
        <pc:spChg chg="mod">
          <ac:chgData name="Nabin Raut" userId="b14d4487-3b0c-4d5d-b648-ac1ee8a73195" providerId="ADAL" clId="{A5E88E02-0A6D-41FD-84E1-5272F910F683}" dt="2022-06-16T13:41:05.495" v="1512" actId="20577"/>
          <ac:spMkLst>
            <pc:docMk/>
            <pc:sldMk cId="3525925232" sldId="350"/>
            <ac:spMk id="2" creationId="{490B591F-2C81-44F2-9B57-67F26B06C2D0}"/>
          </ac:spMkLst>
        </pc:spChg>
        <pc:spChg chg="mod">
          <ac:chgData name="Nabin Raut" userId="b14d4487-3b0c-4d5d-b648-ac1ee8a73195" providerId="ADAL" clId="{A5E88E02-0A6D-41FD-84E1-5272F910F683}" dt="2022-06-16T13:32:51.206" v="1338"/>
          <ac:spMkLst>
            <pc:docMk/>
            <pc:sldMk cId="3525925232" sldId="350"/>
            <ac:spMk id="5" creationId="{BEC86F15-3283-4ABB-A1F0-D392D80AF8B8}"/>
          </ac:spMkLst>
        </pc:spChg>
        <pc:picChg chg="add del mod">
          <ac:chgData name="Nabin Raut" userId="b14d4487-3b0c-4d5d-b648-ac1ee8a73195" providerId="ADAL" clId="{A5E88E02-0A6D-41FD-84E1-5272F910F683}" dt="2022-06-10T20:46:26.465" v="103"/>
          <ac:picMkLst>
            <pc:docMk/>
            <pc:sldMk cId="3525925232" sldId="350"/>
            <ac:picMk id="8" creationId="{1B4AED7B-56FD-4CE9-93A8-38DF4DFF8701}"/>
          </ac:picMkLst>
        </pc:picChg>
      </pc:sldChg>
      <pc:sldChg chg="modSp">
        <pc:chgData name="Nabin Raut" userId="b14d4487-3b0c-4d5d-b648-ac1ee8a73195" providerId="ADAL" clId="{A5E88E02-0A6D-41FD-84E1-5272F910F683}" dt="2022-06-16T13:55:58.949" v="1784" actId="20577"/>
        <pc:sldMkLst>
          <pc:docMk/>
          <pc:sldMk cId="2844510274" sldId="351"/>
        </pc:sldMkLst>
        <pc:spChg chg="mod">
          <ac:chgData name="Nabin Raut" userId="b14d4487-3b0c-4d5d-b648-ac1ee8a73195" providerId="ADAL" clId="{A5E88E02-0A6D-41FD-84E1-5272F910F683}" dt="2022-06-16T13:55:58.949" v="1784" actId="20577"/>
          <ac:spMkLst>
            <pc:docMk/>
            <pc:sldMk cId="2844510274" sldId="351"/>
            <ac:spMk id="2" creationId="{63710921-052E-4F3A-AF8F-FCE7C9CFAC12}"/>
          </ac:spMkLst>
        </pc:spChg>
        <pc:spChg chg="mod">
          <ac:chgData name="Nabin Raut" userId="b14d4487-3b0c-4d5d-b648-ac1ee8a73195" providerId="ADAL" clId="{A5E88E02-0A6D-41FD-84E1-5272F910F683}" dt="2022-06-16T13:35:17.345" v="1376"/>
          <ac:spMkLst>
            <pc:docMk/>
            <pc:sldMk cId="2844510274" sldId="351"/>
            <ac:spMk id="5" creationId="{EAE47C72-53FC-492A-8135-6AE33DC32A3D}"/>
          </ac:spMkLst>
        </pc:spChg>
      </pc:sldChg>
      <pc:sldChg chg="modSp">
        <pc:chgData name="Nabin Raut" userId="b14d4487-3b0c-4d5d-b648-ac1ee8a73195" providerId="ADAL" clId="{A5E88E02-0A6D-41FD-84E1-5272F910F683}" dt="2022-06-16T14:12:50.385" v="1943" actId="20577"/>
        <pc:sldMkLst>
          <pc:docMk/>
          <pc:sldMk cId="3837799006" sldId="352"/>
        </pc:sldMkLst>
        <pc:spChg chg="mod">
          <ac:chgData name="Nabin Raut" userId="b14d4487-3b0c-4d5d-b648-ac1ee8a73195" providerId="ADAL" clId="{A5E88E02-0A6D-41FD-84E1-5272F910F683}" dt="2022-06-16T14:12:50.385" v="1943" actId="20577"/>
          <ac:spMkLst>
            <pc:docMk/>
            <pc:sldMk cId="3837799006" sldId="352"/>
            <ac:spMk id="2" creationId="{3125C83C-0C89-4B44-B61E-FB5DE3D458EC}"/>
          </ac:spMkLst>
        </pc:spChg>
        <pc:spChg chg="mod">
          <ac:chgData name="Nabin Raut" userId="b14d4487-3b0c-4d5d-b648-ac1ee8a73195" providerId="ADAL" clId="{A5E88E02-0A6D-41FD-84E1-5272F910F683}" dt="2022-06-16T13:33:40.464" v="1346"/>
          <ac:spMkLst>
            <pc:docMk/>
            <pc:sldMk cId="3837799006" sldId="352"/>
            <ac:spMk id="5" creationId="{A20CBB18-DC39-4ADF-B356-33F8C67A1BC7}"/>
          </ac:spMkLst>
        </pc:spChg>
      </pc:sldChg>
      <pc:sldChg chg="modSp">
        <pc:chgData name="Nabin Raut" userId="b14d4487-3b0c-4d5d-b648-ac1ee8a73195" providerId="ADAL" clId="{A5E88E02-0A6D-41FD-84E1-5272F910F683}" dt="2022-06-16T13:44:43.386" v="1618" actId="20577"/>
        <pc:sldMkLst>
          <pc:docMk/>
          <pc:sldMk cId="3575249018" sldId="353"/>
        </pc:sldMkLst>
        <pc:spChg chg="mod">
          <ac:chgData name="Nabin Raut" userId="b14d4487-3b0c-4d5d-b648-ac1ee8a73195" providerId="ADAL" clId="{A5E88E02-0A6D-41FD-84E1-5272F910F683}" dt="2022-06-16T13:44:43.386" v="1618" actId="20577"/>
          <ac:spMkLst>
            <pc:docMk/>
            <pc:sldMk cId="3575249018" sldId="353"/>
            <ac:spMk id="2" creationId="{6406DD78-75B3-4B16-A0C4-2F16D0366A81}"/>
          </ac:spMkLst>
        </pc:spChg>
        <pc:spChg chg="mod">
          <ac:chgData name="Nabin Raut" userId="b14d4487-3b0c-4d5d-b648-ac1ee8a73195" providerId="ADAL" clId="{A5E88E02-0A6D-41FD-84E1-5272F910F683}" dt="2022-06-16T13:33:45.716" v="1347"/>
          <ac:spMkLst>
            <pc:docMk/>
            <pc:sldMk cId="3575249018" sldId="353"/>
            <ac:spMk id="5" creationId="{49EEB44A-5699-427F-9405-53731EDEACFB}"/>
          </ac:spMkLst>
        </pc:spChg>
      </pc:sldChg>
      <pc:sldChg chg="modSp">
        <pc:chgData name="Nabin Raut" userId="b14d4487-3b0c-4d5d-b648-ac1ee8a73195" providerId="ADAL" clId="{A5E88E02-0A6D-41FD-84E1-5272F910F683}" dt="2022-06-16T13:34:05.443" v="1349"/>
        <pc:sldMkLst>
          <pc:docMk/>
          <pc:sldMk cId="2883773960" sldId="354"/>
        </pc:sldMkLst>
        <pc:spChg chg="mod">
          <ac:chgData name="Nabin Raut" userId="b14d4487-3b0c-4d5d-b648-ac1ee8a73195" providerId="ADAL" clId="{A5E88E02-0A6D-41FD-84E1-5272F910F683}" dt="2022-06-16T13:34:05.443" v="1349"/>
          <ac:spMkLst>
            <pc:docMk/>
            <pc:sldMk cId="2883773960" sldId="354"/>
            <ac:spMk id="5" creationId="{FB982E6C-4999-4FA0-A9A7-86744B71EDDA}"/>
          </ac:spMkLst>
        </pc:spChg>
      </pc:sldChg>
      <pc:sldChg chg="addSp delSp modSp modAnim">
        <pc:chgData name="Nabin Raut" userId="b14d4487-3b0c-4d5d-b648-ac1ee8a73195" providerId="ADAL" clId="{A5E88E02-0A6D-41FD-84E1-5272F910F683}" dt="2022-06-16T13:34:13.939" v="1350"/>
        <pc:sldMkLst>
          <pc:docMk/>
          <pc:sldMk cId="3547302186" sldId="355"/>
        </pc:sldMkLst>
        <pc:spChg chg="add mod">
          <ac:chgData name="Nabin Raut" userId="b14d4487-3b0c-4d5d-b648-ac1ee8a73195" providerId="ADAL" clId="{A5E88E02-0A6D-41FD-84E1-5272F910F683}" dt="2022-06-16T12:51:52.285" v="843" actId="1076"/>
          <ac:spMkLst>
            <pc:docMk/>
            <pc:sldMk cId="3547302186" sldId="355"/>
            <ac:spMk id="3" creationId="{A49E11CC-8767-4390-907B-5AF8CC5FE3F2}"/>
          </ac:spMkLst>
        </pc:spChg>
        <pc:spChg chg="mod">
          <ac:chgData name="Nabin Raut" userId="b14d4487-3b0c-4d5d-b648-ac1ee8a73195" providerId="ADAL" clId="{A5E88E02-0A6D-41FD-84E1-5272F910F683}" dt="2022-06-16T13:34:13.939" v="1350"/>
          <ac:spMkLst>
            <pc:docMk/>
            <pc:sldMk cId="3547302186" sldId="355"/>
            <ac:spMk id="5" creationId="{56479BAD-0060-42E8-8AD1-6E42369A8906}"/>
          </ac:spMkLst>
        </pc:spChg>
        <pc:spChg chg="add del mod">
          <ac:chgData name="Nabin Raut" userId="b14d4487-3b0c-4d5d-b648-ac1ee8a73195" providerId="ADAL" clId="{A5E88E02-0A6D-41FD-84E1-5272F910F683}" dt="2022-06-16T12:51:22.617" v="839" actId="478"/>
          <ac:spMkLst>
            <pc:docMk/>
            <pc:sldMk cId="3547302186" sldId="355"/>
            <ac:spMk id="7" creationId="{DB0F3BAC-C0A9-41A2-AFD4-0CC304830AC5}"/>
          </ac:spMkLst>
        </pc:spChg>
        <pc:spChg chg="add mod">
          <ac:chgData name="Nabin Raut" userId="b14d4487-3b0c-4d5d-b648-ac1ee8a73195" providerId="ADAL" clId="{A5E88E02-0A6D-41FD-84E1-5272F910F683}" dt="2022-06-16T12:57:22.373" v="870" actId="1076"/>
          <ac:spMkLst>
            <pc:docMk/>
            <pc:sldMk cId="3547302186" sldId="355"/>
            <ac:spMk id="20" creationId="{970D6F36-D906-4702-94A3-2277488205A3}"/>
          </ac:spMkLst>
        </pc:spChg>
        <pc:grpChg chg="add mod">
          <ac:chgData name="Nabin Raut" userId="b14d4487-3b0c-4d5d-b648-ac1ee8a73195" providerId="ADAL" clId="{A5E88E02-0A6D-41FD-84E1-5272F910F683}" dt="2022-06-16T12:57:17.990" v="869" actId="1076"/>
          <ac:grpSpMkLst>
            <pc:docMk/>
            <pc:sldMk cId="3547302186" sldId="355"/>
            <ac:grpSpMk id="11" creationId="{E6AA35D0-C6AB-4639-8808-E10CE5EC7699}"/>
          </ac:grpSpMkLst>
        </pc:grpChg>
        <pc:cxnChg chg="add mod">
          <ac:chgData name="Nabin Raut" userId="b14d4487-3b0c-4d5d-b648-ac1ee8a73195" providerId="ADAL" clId="{A5E88E02-0A6D-41FD-84E1-5272F910F683}" dt="2022-06-16T12:53:57.205" v="856" actId="164"/>
          <ac:cxnSpMkLst>
            <pc:docMk/>
            <pc:sldMk cId="3547302186" sldId="355"/>
            <ac:cxnSpMk id="9" creationId="{EB3EE526-9478-4CFD-91FA-DE901C35FF56}"/>
          </ac:cxnSpMkLst>
        </pc:cxnChg>
        <pc:cxnChg chg="add mod">
          <ac:chgData name="Nabin Raut" userId="b14d4487-3b0c-4d5d-b648-ac1ee8a73195" providerId="ADAL" clId="{A5E88E02-0A6D-41FD-84E1-5272F910F683}" dt="2022-06-16T12:53:57.205" v="856" actId="164"/>
          <ac:cxnSpMkLst>
            <pc:docMk/>
            <pc:sldMk cId="3547302186" sldId="355"/>
            <ac:cxnSpMk id="14" creationId="{99705E6E-BB43-48A6-B970-E47E0B3D480D}"/>
          </ac:cxnSpMkLst>
        </pc:cxnChg>
        <pc:cxnChg chg="add mod">
          <ac:chgData name="Nabin Raut" userId="b14d4487-3b0c-4d5d-b648-ac1ee8a73195" providerId="ADAL" clId="{A5E88E02-0A6D-41FD-84E1-5272F910F683}" dt="2022-06-16T12:53:57.205" v="856" actId="164"/>
          <ac:cxnSpMkLst>
            <pc:docMk/>
            <pc:sldMk cId="3547302186" sldId="355"/>
            <ac:cxnSpMk id="16" creationId="{3E1242BA-D9E7-45C0-916E-CD1C416311F5}"/>
          </ac:cxnSpMkLst>
        </pc:cxnChg>
        <pc:cxnChg chg="add mod">
          <ac:chgData name="Nabin Raut" userId="b14d4487-3b0c-4d5d-b648-ac1ee8a73195" providerId="ADAL" clId="{A5E88E02-0A6D-41FD-84E1-5272F910F683}" dt="2022-06-16T12:53:57.205" v="856" actId="164"/>
          <ac:cxnSpMkLst>
            <pc:docMk/>
            <pc:sldMk cId="3547302186" sldId="355"/>
            <ac:cxnSpMk id="17" creationId="{1A057ECC-1218-44BA-A98F-CC48495801FD}"/>
          </ac:cxnSpMkLst>
        </pc:cxnChg>
        <pc:cxnChg chg="add mod">
          <ac:chgData name="Nabin Raut" userId="b14d4487-3b0c-4d5d-b648-ac1ee8a73195" providerId="ADAL" clId="{A5E88E02-0A6D-41FD-84E1-5272F910F683}" dt="2022-06-16T12:53:57.205" v="856" actId="164"/>
          <ac:cxnSpMkLst>
            <pc:docMk/>
            <pc:sldMk cId="3547302186" sldId="355"/>
            <ac:cxnSpMk id="18" creationId="{281330BF-6282-4853-8408-70991D48C464}"/>
          </ac:cxnSpMkLst>
        </pc:cxnChg>
        <pc:cxnChg chg="add mod">
          <ac:chgData name="Nabin Raut" userId="b14d4487-3b0c-4d5d-b648-ac1ee8a73195" providerId="ADAL" clId="{A5E88E02-0A6D-41FD-84E1-5272F910F683}" dt="2022-06-16T12:53:57.205" v="856" actId="164"/>
          <ac:cxnSpMkLst>
            <pc:docMk/>
            <pc:sldMk cId="3547302186" sldId="355"/>
            <ac:cxnSpMk id="19" creationId="{336E378C-8182-4956-B168-9FD0B8A09DF0}"/>
          </ac:cxnSpMkLst>
        </pc:cxnChg>
      </pc:sldChg>
      <pc:sldChg chg="modSp">
        <pc:chgData name="Nabin Raut" userId="b14d4487-3b0c-4d5d-b648-ac1ee8a73195" providerId="ADAL" clId="{A5E88E02-0A6D-41FD-84E1-5272F910F683}" dt="2022-06-16T13:58:27.912" v="1842" actId="20577"/>
        <pc:sldMkLst>
          <pc:docMk/>
          <pc:sldMk cId="1230263041" sldId="357"/>
        </pc:sldMkLst>
        <pc:spChg chg="mod">
          <ac:chgData name="Nabin Raut" userId="b14d4487-3b0c-4d5d-b648-ac1ee8a73195" providerId="ADAL" clId="{A5E88E02-0A6D-41FD-84E1-5272F910F683}" dt="2022-06-16T13:58:27.912" v="1842" actId="20577"/>
          <ac:spMkLst>
            <pc:docMk/>
            <pc:sldMk cId="1230263041" sldId="357"/>
            <ac:spMk id="2" creationId="{8CADACEB-695D-48FB-ABC5-D1381640CC0C}"/>
          </ac:spMkLst>
        </pc:spChg>
        <pc:spChg chg="mod">
          <ac:chgData name="Nabin Raut" userId="b14d4487-3b0c-4d5d-b648-ac1ee8a73195" providerId="ADAL" clId="{A5E88E02-0A6D-41FD-84E1-5272F910F683}" dt="2022-06-16T13:35:51.310" v="1382"/>
          <ac:spMkLst>
            <pc:docMk/>
            <pc:sldMk cId="1230263041" sldId="357"/>
            <ac:spMk id="5" creationId="{2D7EBFA9-32F3-4594-834D-838F63305D80}"/>
          </ac:spMkLst>
        </pc:spChg>
      </pc:sldChg>
      <pc:sldChg chg="modSp">
        <pc:chgData name="Nabin Raut" userId="b14d4487-3b0c-4d5d-b648-ac1ee8a73195" providerId="ADAL" clId="{A5E88E02-0A6D-41FD-84E1-5272F910F683}" dt="2022-06-16T13:58:53.549" v="1853" actId="20577"/>
        <pc:sldMkLst>
          <pc:docMk/>
          <pc:sldMk cId="4281373929" sldId="358"/>
        </pc:sldMkLst>
        <pc:spChg chg="mod">
          <ac:chgData name="Nabin Raut" userId="b14d4487-3b0c-4d5d-b648-ac1ee8a73195" providerId="ADAL" clId="{A5E88E02-0A6D-41FD-84E1-5272F910F683}" dt="2022-06-16T13:58:53.549" v="1853" actId="20577"/>
          <ac:spMkLst>
            <pc:docMk/>
            <pc:sldMk cId="4281373929" sldId="358"/>
            <ac:spMk id="2" creationId="{9B950CBB-C728-43AE-96F9-682FDE703F60}"/>
          </ac:spMkLst>
        </pc:spChg>
        <pc:spChg chg="mod">
          <ac:chgData name="Nabin Raut" userId="b14d4487-3b0c-4d5d-b648-ac1ee8a73195" providerId="ADAL" clId="{A5E88E02-0A6D-41FD-84E1-5272F910F683}" dt="2022-06-16T13:36:07.464" v="1384"/>
          <ac:spMkLst>
            <pc:docMk/>
            <pc:sldMk cId="4281373929" sldId="358"/>
            <ac:spMk id="5" creationId="{FEF9E881-CAFA-4842-9488-3E69E8CC33E0}"/>
          </ac:spMkLst>
        </pc:spChg>
      </pc:sldChg>
      <pc:sldChg chg="addSp delSp modSp ord">
        <pc:chgData name="Nabin Raut" userId="b14d4487-3b0c-4d5d-b648-ac1ee8a73195" providerId="ADAL" clId="{A5E88E02-0A6D-41FD-84E1-5272F910F683}" dt="2022-06-16T14:22:34.213" v="2006" actId="14100"/>
        <pc:sldMkLst>
          <pc:docMk/>
          <pc:sldMk cId="990176764" sldId="360"/>
        </pc:sldMkLst>
        <pc:spChg chg="mod">
          <ac:chgData name="Nabin Raut" userId="b14d4487-3b0c-4d5d-b648-ac1ee8a73195" providerId="ADAL" clId="{A5E88E02-0A6D-41FD-84E1-5272F910F683}" dt="2022-06-16T13:30:59.438" v="1309" actId="20577"/>
          <ac:spMkLst>
            <pc:docMk/>
            <pc:sldMk cId="990176764" sldId="360"/>
            <ac:spMk id="2" creationId="{B966AAB2-44FA-4126-82F8-6B4FE89CF437}"/>
          </ac:spMkLst>
        </pc:spChg>
        <pc:spChg chg="add mod">
          <ac:chgData name="Nabin Raut" userId="b14d4487-3b0c-4d5d-b648-ac1ee8a73195" providerId="ADAL" clId="{A5E88E02-0A6D-41FD-84E1-5272F910F683}" dt="2022-06-16T14:20:35.418" v="1975" actId="1076"/>
          <ac:spMkLst>
            <pc:docMk/>
            <pc:sldMk cId="990176764" sldId="360"/>
            <ac:spMk id="3" creationId="{1E3555F9-F245-4CA9-B02D-A0DBB691CE19}"/>
          </ac:spMkLst>
        </pc:spChg>
        <pc:spChg chg="mod">
          <ac:chgData name="Nabin Raut" userId="b14d4487-3b0c-4d5d-b648-ac1ee8a73195" providerId="ADAL" clId="{A5E88E02-0A6D-41FD-84E1-5272F910F683}" dt="2022-06-16T13:36:22.535" v="1387"/>
          <ac:spMkLst>
            <pc:docMk/>
            <pc:sldMk cId="990176764" sldId="360"/>
            <ac:spMk id="5" creationId="{824ED1AC-F33B-47AD-B063-1B26D8229D9C}"/>
          </ac:spMkLst>
        </pc:spChg>
        <pc:spChg chg="add mod">
          <ac:chgData name="Nabin Raut" userId="b14d4487-3b0c-4d5d-b648-ac1ee8a73195" providerId="ADAL" clId="{A5E88E02-0A6D-41FD-84E1-5272F910F683}" dt="2022-06-16T14:20:40.009" v="1976" actId="1076"/>
          <ac:spMkLst>
            <pc:docMk/>
            <pc:sldMk cId="990176764" sldId="360"/>
            <ac:spMk id="8" creationId="{B9406FE9-1AB1-41E1-82B7-C038E76599ED}"/>
          </ac:spMkLst>
        </pc:spChg>
        <pc:spChg chg="add del mod">
          <ac:chgData name="Nabin Raut" userId="b14d4487-3b0c-4d5d-b648-ac1ee8a73195" providerId="ADAL" clId="{A5E88E02-0A6D-41FD-84E1-5272F910F683}" dt="2022-06-16T14:21:05.342" v="1981" actId="478"/>
          <ac:spMkLst>
            <pc:docMk/>
            <pc:sldMk cId="990176764" sldId="360"/>
            <ac:spMk id="83" creationId="{8BB91058-FD34-4905-AF14-79DD686FA076}"/>
          </ac:spMkLst>
        </pc:spChg>
        <pc:spChg chg="add mod">
          <ac:chgData name="Nabin Raut" userId="b14d4487-3b0c-4d5d-b648-ac1ee8a73195" providerId="ADAL" clId="{A5E88E02-0A6D-41FD-84E1-5272F910F683}" dt="2022-06-16T14:22:03.591" v="1999" actId="20577"/>
          <ac:spMkLst>
            <pc:docMk/>
            <pc:sldMk cId="990176764" sldId="360"/>
            <ac:spMk id="85" creationId="{1C93C3A4-6B8B-48CD-B3C6-E701FBC99B2A}"/>
          </ac:spMkLst>
        </pc:s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14" creationId="{303E399D-BBC5-4BB0-8250-CBBD18135D29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17" creationId="{53A19284-D234-45C1-8E68-C5543E0B5BBD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20" creationId="{B07FB535-23F2-4586-8473-3D3564E29BB2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23" creationId="{B7433AFE-873D-4E97-A99B-8A85C453618F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26" creationId="{2EB9016C-9E51-4EF7-A0F0-06811103098D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29" creationId="{33C9E6EB-365A-4068-95FB-C47987A9ADDA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32" creationId="{6495B668-396B-439A-80C5-E05AC2E545CE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35" creationId="{99BED50C-C1B7-4459-920C-8525E6487A13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38" creationId="{8D7405F1-A0CC-4FC8-8CBD-514FC9795D7D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41" creationId="{613CB1DD-D95A-4CF2-AD42-59C683865B6F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44" creationId="{91A7F024-0158-49EB-B4C4-00EE2F4DF852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47" creationId="{AE698B9B-26EB-440C-9503-1BE2297287C9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50" creationId="{734092A0-D70A-4CD1-81B3-24BCD13A00C7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53" creationId="{81267ED3-DBBD-4879-AAF9-D651EC106E41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56" creationId="{4D8A842E-397F-463A-936E-B725624FAFF0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59" creationId="{AA8ADC6D-42DD-442B-BA1E-F52453707C72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62" creationId="{1D1DF551-20A0-446C-B8F5-DFE0C3D85B39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65" creationId="{60F19B40-3070-4F10-8D4E-2BD75ABA6248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68" creationId="{493F665B-26B2-40C0-B69B-4702669149A0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71" creationId="{7085A36D-0723-4AB8-BE92-400FA5550DF2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74" creationId="{92D6CA2F-BD92-4965-AEF9-38CAF9520A1D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77" creationId="{62044BAB-1008-4A45-9912-579D740A4296}"/>
          </ac:grpSpMkLst>
        </pc:grpChg>
        <pc:grpChg chg="mod">
          <ac:chgData name="Nabin Raut" userId="b14d4487-3b0c-4d5d-b648-ac1ee8a73195" providerId="ADAL" clId="{A5E88E02-0A6D-41FD-84E1-5272F910F683}" dt="2022-06-16T14:20:35.418" v="1975" actId="1076"/>
          <ac:grpSpMkLst>
            <pc:docMk/>
            <pc:sldMk cId="990176764" sldId="360"/>
            <ac:grpSpMk id="80" creationId="{B71FB66D-5DF9-45C8-AC63-04E3A308A25E}"/>
          </ac:grpSpMkLst>
        </pc:grpChg>
        <pc:picChg chg="mod">
          <ac:chgData name="Nabin Raut" userId="b14d4487-3b0c-4d5d-b648-ac1ee8a73195" providerId="ADAL" clId="{A5E88E02-0A6D-41FD-84E1-5272F910F683}" dt="2022-06-16T14:20:35.418" v="1975" actId="1076"/>
          <ac:picMkLst>
            <pc:docMk/>
            <pc:sldMk cId="990176764" sldId="360"/>
            <ac:picMk id="7" creationId="{B1F9CE49-6F87-4BB7-B2F3-EB58DE7343D5}"/>
          </ac:picMkLst>
        </pc:picChg>
        <pc:cxnChg chg="add mod">
          <ac:chgData name="Nabin Raut" userId="b14d4487-3b0c-4d5d-b648-ac1ee8a73195" providerId="ADAL" clId="{A5E88E02-0A6D-41FD-84E1-5272F910F683}" dt="2022-06-16T14:22:17.241" v="2002" actId="1076"/>
          <ac:cxnSpMkLst>
            <pc:docMk/>
            <pc:sldMk cId="990176764" sldId="360"/>
            <ac:cxnSpMk id="10" creationId="{99037BF1-80A6-4DAE-812C-1BB94506C1D3}"/>
          </ac:cxnSpMkLst>
        </pc:cxnChg>
        <pc:cxnChg chg="mod">
          <ac:chgData name="Nabin Raut" userId="b14d4487-3b0c-4d5d-b648-ac1ee8a73195" providerId="ADAL" clId="{A5E88E02-0A6D-41FD-84E1-5272F910F683}" dt="2022-06-16T14:20:35.418" v="1975" actId="1076"/>
          <ac:cxnSpMkLst>
            <pc:docMk/>
            <pc:sldMk cId="990176764" sldId="360"/>
            <ac:cxnSpMk id="11" creationId="{E9CDCD1B-19AF-410E-9AAA-DDBD246AB1F1}"/>
          </ac:cxnSpMkLst>
        </pc:cxnChg>
        <pc:cxnChg chg="mod">
          <ac:chgData name="Nabin Raut" userId="b14d4487-3b0c-4d5d-b648-ac1ee8a73195" providerId="ADAL" clId="{A5E88E02-0A6D-41FD-84E1-5272F910F683}" dt="2022-06-16T14:20:35.418" v="1975" actId="1076"/>
          <ac:cxnSpMkLst>
            <pc:docMk/>
            <pc:sldMk cId="990176764" sldId="360"/>
            <ac:cxnSpMk id="12" creationId="{BE2619C1-D0B2-4EAC-9C65-C641EB9A2695}"/>
          </ac:cxnSpMkLst>
        </pc:cxnChg>
        <pc:cxnChg chg="add mod">
          <ac:chgData name="Nabin Raut" userId="b14d4487-3b0c-4d5d-b648-ac1ee8a73195" providerId="ADAL" clId="{A5E88E02-0A6D-41FD-84E1-5272F910F683}" dt="2022-06-16T14:22:34.213" v="2006" actId="14100"/>
          <ac:cxnSpMkLst>
            <pc:docMk/>
            <pc:sldMk cId="990176764" sldId="360"/>
            <ac:cxnSpMk id="87" creationId="{FBB803F1-F2DB-4F9E-83A5-F0167587504C}"/>
          </ac:cxnSpMkLst>
        </pc:cxnChg>
      </pc:sldChg>
      <pc:sldChg chg="modSp">
        <pc:chgData name="Nabin Raut" userId="b14d4487-3b0c-4d5d-b648-ac1ee8a73195" providerId="ADAL" clId="{A5E88E02-0A6D-41FD-84E1-5272F910F683}" dt="2022-06-16T13:42:53.091" v="1569" actId="20577"/>
        <pc:sldMkLst>
          <pc:docMk/>
          <pc:sldMk cId="1433255854" sldId="361"/>
        </pc:sldMkLst>
        <pc:spChg chg="mod">
          <ac:chgData name="Nabin Raut" userId="b14d4487-3b0c-4d5d-b648-ac1ee8a73195" providerId="ADAL" clId="{A5E88E02-0A6D-41FD-84E1-5272F910F683}" dt="2022-06-16T13:42:53.091" v="1569" actId="20577"/>
          <ac:spMkLst>
            <pc:docMk/>
            <pc:sldMk cId="1433255854" sldId="361"/>
            <ac:spMk id="2" creationId="{CC5CD1E0-A1D2-41A9-BCA5-B69E6ACD91F4}"/>
          </ac:spMkLst>
        </pc:spChg>
        <pc:spChg chg="mod">
          <ac:chgData name="Nabin Raut" userId="b14d4487-3b0c-4d5d-b648-ac1ee8a73195" providerId="ADAL" clId="{A5E88E02-0A6D-41FD-84E1-5272F910F683}" dt="2022-06-16T13:33:07.788" v="1341"/>
          <ac:spMkLst>
            <pc:docMk/>
            <pc:sldMk cId="1433255854" sldId="361"/>
            <ac:spMk id="5" creationId="{B65D8F01-AF68-4930-8261-3314EA97DEDB}"/>
          </ac:spMkLst>
        </pc:spChg>
      </pc:sldChg>
      <pc:sldChg chg="modSp modAnim">
        <pc:chgData name="Nabin Raut" userId="b14d4487-3b0c-4d5d-b648-ac1ee8a73195" providerId="ADAL" clId="{A5E88E02-0A6D-41FD-84E1-5272F910F683}" dt="2022-06-16T14:14:40.142" v="1945" actId="1076"/>
        <pc:sldMkLst>
          <pc:docMk/>
          <pc:sldMk cId="1552056431" sldId="362"/>
        </pc:sldMkLst>
        <pc:spChg chg="mod">
          <ac:chgData name="Nabin Raut" userId="b14d4487-3b0c-4d5d-b648-ac1ee8a73195" providerId="ADAL" clId="{A5E88E02-0A6D-41FD-84E1-5272F910F683}" dt="2022-06-16T13:48:03.441" v="1676" actId="20577"/>
          <ac:spMkLst>
            <pc:docMk/>
            <pc:sldMk cId="1552056431" sldId="362"/>
            <ac:spMk id="2" creationId="{0B0EBA58-1AE0-4107-A5FA-590B1EAC841C}"/>
          </ac:spMkLst>
        </pc:spChg>
        <pc:spChg chg="mod">
          <ac:chgData name="Nabin Raut" userId="b14d4487-3b0c-4d5d-b648-ac1ee8a73195" providerId="ADAL" clId="{A5E88E02-0A6D-41FD-84E1-5272F910F683}" dt="2022-06-16T13:34:19.999" v="1351"/>
          <ac:spMkLst>
            <pc:docMk/>
            <pc:sldMk cId="1552056431" sldId="362"/>
            <ac:spMk id="5" creationId="{02E0A4AE-B4CB-4713-8C83-8F302FBACA83}"/>
          </ac:spMkLst>
        </pc:spChg>
        <pc:graphicFrameChg chg="mod modGraphic">
          <ac:chgData name="Nabin Raut" userId="b14d4487-3b0c-4d5d-b648-ac1ee8a73195" providerId="ADAL" clId="{A5E88E02-0A6D-41FD-84E1-5272F910F683}" dt="2022-06-16T13:53:59.548" v="1737" actId="20577"/>
          <ac:graphicFrameMkLst>
            <pc:docMk/>
            <pc:sldMk cId="1552056431" sldId="362"/>
            <ac:graphicFrameMk id="7" creationId="{8DCE6A2F-24A1-4AC4-882A-1499C49A7DA7}"/>
          </ac:graphicFrameMkLst>
        </pc:graphicFrameChg>
        <pc:picChg chg="mod">
          <ac:chgData name="Nabin Raut" userId="b14d4487-3b0c-4d5d-b648-ac1ee8a73195" providerId="ADAL" clId="{A5E88E02-0A6D-41FD-84E1-5272F910F683}" dt="2022-06-16T13:49:22.442" v="1680" actId="1076"/>
          <ac:picMkLst>
            <pc:docMk/>
            <pc:sldMk cId="1552056431" sldId="362"/>
            <ac:picMk id="3" creationId="{80EEE26C-0415-412E-9375-0B58A74C4E45}"/>
          </ac:picMkLst>
        </pc:picChg>
        <pc:picChg chg="mod">
          <ac:chgData name="Nabin Raut" userId="b14d4487-3b0c-4d5d-b648-ac1ee8a73195" providerId="ADAL" clId="{A5E88E02-0A6D-41FD-84E1-5272F910F683}" dt="2022-06-16T13:49:58.621" v="1684" actId="1076"/>
          <ac:picMkLst>
            <pc:docMk/>
            <pc:sldMk cId="1552056431" sldId="362"/>
            <ac:picMk id="8" creationId="{818B01A4-0572-4D7E-B76D-1A97DA7D75B2}"/>
          </ac:picMkLst>
        </pc:picChg>
        <pc:picChg chg="mod">
          <ac:chgData name="Nabin Raut" userId="b14d4487-3b0c-4d5d-b648-ac1ee8a73195" providerId="ADAL" clId="{A5E88E02-0A6D-41FD-84E1-5272F910F683}" dt="2022-06-16T13:50:47.906" v="1689" actId="1076"/>
          <ac:picMkLst>
            <pc:docMk/>
            <pc:sldMk cId="1552056431" sldId="362"/>
            <ac:picMk id="9" creationId="{9BABDC60-01C9-4D53-929A-9851DD7CFD89}"/>
          </ac:picMkLst>
        </pc:picChg>
        <pc:picChg chg="mod">
          <ac:chgData name="Nabin Raut" userId="b14d4487-3b0c-4d5d-b648-ac1ee8a73195" providerId="ADAL" clId="{A5E88E02-0A6D-41FD-84E1-5272F910F683}" dt="2022-06-16T13:52:39.234" v="1704" actId="1076"/>
          <ac:picMkLst>
            <pc:docMk/>
            <pc:sldMk cId="1552056431" sldId="362"/>
            <ac:picMk id="10" creationId="{5502FAFF-24AF-4B0E-84C3-70C702A3AB23}"/>
          </ac:picMkLst>
        </pc:picChg>
        <pc:picChg chg="mod">
          <ac:chgData name="Nabin Raut" userId="b14d4487-3b0c-4d5d-b648-ac1ee8a73195" providerId="ADAL" clId="{A5E88E02-0A6D-41FD-84E1-5272F910F683}" dt="2022-06-16T13:51:27.899" v="1695" actId="1076"/>
          <ac:picMkLst>
            <pc:docMk/>
            <pc:sldMk cId="1552056431" sldId="362"/>
            <ac:picMk id="11" creationId="{AFB52423-9D49-4D81-A25C-C6CA2E385BC2}"/>
          </ac:picMkLst>
        </pc:picChg>
        <pc:picChg chg="mod">
          <ac:chgData name="Nabin Raut" userId="b14d4487-3b0c-4d5d-b648-ac1ee8a73195" providerId="ADAL" clId="{A5E88E02-0A6D-41FD-84E1-5272F910F683}" dt="2022-06-16T13:51:53.017" v="1698" actId="1076"/>
          <ac:picMkLst>
            <pc:docMk/>
            <pc:sldMk cId="1552056431" sldId="362"/>
            <ac:picMk id="12" creationId="{33C96210-1E6A-4FF1-9303-84ECD22A908E}"/>
          </ac:picMkLst>
        </pc:picChg>
        <pc:picChg chg="mod">
          <ac:chgData name="Nabin Raut" userId="b14d4487-3b0c-4d5d-b648-ac1ee8a73195" providerId="ADAL" clId="{A5E88E02-0A6D-41FD-84E1-5272F910F683}" dt="2022-06-16T14:14:40.142" v="1945" actId="1076"/>
          <ac:picMkLst>
            <pc:docMk/>
            <pc:sldMk cId="1552056431" sldId="362"/>
            <ac:picMk id="13" creationId="{814E73E8-DA6D-4113-AF88-A3B409F8492D}"/>
          </ac:picMkLst>
        </pc:picChg>
        <pc:picChg chg="mod">
          <ac:chgData name="Nabin Raut" userId="b14d4487-3b0c-4d5d-b648-ac1ee8a73195" providerId="ADAL" clId="{A5E88E02-0A6D-41FD-84E1-5272F910F683}" dt="2022-06-16T13:52:38.397" v="1703" actId="1076"/>
          <ac:picMkLst>
            <pc:docMk/>
            <pc:sldMk cId="1552056431" sldId="362"/>
            <ac:picMk id="14" creationId="{F5E7D2D9-0059-4D11-AABA-34F2479AE90F}"/>
          </ac:picMkLst>
        </pc:picChg>
      </pc:sldChg>
      <pc:sldChg chg="modSp">
        <pc:chgData name="Nabin Raut" userId="b14d4487-3b0c-4d5d-b648-ac1ee8a73195" providerId="ADAL" clId="{A5E88E02-0A6D-41FD-84E1-5272F910F683}" dt="2022-06-16T13:45:06.653" v="1622" actId="20577"/>
        <pc:sldMkLst>
          <pc:docMk/>
          <pc:sldMk cId="3290095036" sldId="363"/>
        </pc:sldMkLst>
        <pc:spChg chg="mod">
          <ac:chgData name="Nabin Raut" userId="b14d4487-3b0c-4d5d-b648-ac1ee8a73195" providerId="ADAL" clId="{A5E88E02-0A6D-41FD-84E1-5272F910F683}" dt="2022-06-16T13:45:06.653" v="1622" actId="20577"/>
          <ac:spMkLst>
            <pc:docMk/>
            <pc:sldMk cId="3290095036" sldId="363"/>
            <ac:spMk id="2" creationId="{06B2D28B-1133-44BD-88CD-3649E192C2E4}"/>
          </ac:spMkLst>
        </pc:spChg>
        <pc:spChg chg="mod">
          <ac:chgData name="Nabin Raut" userId="b14d4487-3b0c-4d5d-b648-ac1ee8a73195" providerId="ADAL" clId="{A5E88E02-0A6D-41FD-84E1-5272F910F683}" dt="2022-06-16T13:33:59.623" v="1348"/>
          <ac:spMkLst>
            <pc:docMk/>
            <pc:sldMk cId="3290095036" sldId="363"/>
            <ac:spMk id="5" creationId="{AC989ABA-FE14-4239-8A99-DB55A198EF3E}"/>
          </ac:spMkLst>
        </pc:spChg>
      </pc:sldChg>
      <pc:sldChg chg="addSp modSp ord">
        <pc:chgData name="Nabin Raut" userId="b14d4487-3b0c-4d5d-b648-ac1ee8a73195" providerId="ADAL" clId="{A5E88E02-0A6D-41FD-84E1-5272F910F683}" dt="2022-06-16T14:23:50.018" v="2024" actId="1076"/>
        <pc:sldMkLst>
          <pc:docMk/>
          <pc:sldMk cId="1730214330" sldId="365"/>
        </pc:sldMkLst>
        <pc:spChg chg="mod">
          <ac:chgData name="Nabin Raut" userId="b14d4487-3b0c-4d5d-b648-ac1ee8a73195" providerId="ADAL" clId="{A5E88E02-0A6D-41FD-84E1-5272F910F683}" dt="2022-06-16T14:00:31.692" v="1885" actId="20577"/>
          <ac:spMkLst>
            <pc:docMk/>
            <pc:sldMk cId="1730214330" sldId="365"/>
            <ac:spMk id="2" creationId="{8E294406-A7E5-4DE5-B2E9-9937A23AA439}"/>
          </ac:spMkLst>
        </pc:spChg>
        <pc:spChg chg="add mod">
          <ac:chgData name="Nabin Raut" userId="b14d4487-3b0c-4d5d-b648-ac1ee8a73195" providerId="ADAL" clId="{A5E88E02-0A6D-41FD-84E1-5272F910F683}" dt="2022-06-16T14:23:05.219" v="2016" actId="1038"/>
          <ac:spMkLst>
            <pc:docMk/>
            <pc:sldMk cId="1730214330" sldId="365"/>
            <ac:spMk id="3" creationId="{7F261A1A-F5CA-4AD7-B8FD-37D8724FDB3E}"/>
          </ac:spMkLst>
        </pc:spChg>
        <pc:spChg chg="mod">
          <ac:chgData name="Nabin Raut" userId="b14d4487-3b0c-4d5d-b648-ac1ee8a73195" providerId="ADAL" clId="{A5E88E02-0A6D-41FD-84E1-5272F910F683}" dt="2022-06-16T13:36:16.866" v="1386"/>
          <ac:spMkLst>
            <pc:docMk/>
            <pc:sldMk cId="1730214330" sldId="365"/>
            <ac:spMk id="5" creationId="{AE192A3D-559A-48A9-86E5-D5257F07AFE1}"/>
          </ac:spMkLst>
        </pc:spChg>
        <pc:spChg chg="add mod">
          <ac:chgData name="Nabin Raut" userId="b14d4487-3b0c-4d5d-b648-ac1ee8a73195" providerId="ADAL" clId="{A5E88E02-0A6D-41FD-84E1-5272F910F683}" dt="2022-06-16T14:23:27.761" v="2018" actId="20577"/>
          <ac:spMkLst>
            <pc:docMk/>
            <pc:sldMk cId="1730214330" sldId="365"/>
            <ac:spMk id="9" creationId="{86999231-0C54-496E-BE84-9E3B1F3B53BF}"/>
          </ac:spMkLst>
        </pc:spChg>
        <pc:spChg chg="add mod">
          <ac:chgData name="Nabin Raut" userId="b14d4487-3b0c-4d5d-b648-ac1ee8a73195" providerId="ADAL" clId="{A5E88E02-0A6D-41FD-84E1-5272F910F683}" dt="2022-06-16T14:23:42.103" v="2021" actId="1076"/>
          <ac:spMkLst>
            <pc:docMk/>
            <pc:sldMk cId="1730214330" sldId="365"/>
            <ac:spMk id="11" creationId="{A75A7E20-25E5-4224-A305-9DE19305384C}"/>
          </ac:spMkLst>
        </pc:spChg>
        <pc:picChg chg="mod">
          <ac:chgData name="Nabin Raut" userId="b14d4487-3b0c-4d5d-b648-ac1ee8a73195" providerId="ADAL" clId="{A5E88E02-0A6D-41FD-84E1-5272F910F683}" dt="2022-06-16T14:22:54.521" v="2007" actId="1076"/>
          <ac:picMkLst>
            <pc:docMk/>
            <pc:sldMk cId="1730214330" sldId="365"/>
            <ac:picMk id="8" creationId="{EDBDB88C-F8CB-4EF4-B122-C2D749DF6492}"/>
          </ac:picMkLst>
        </pc:picChg>
        <pc:cxnChg chg="add mod">
          <ac:chgData name="Nabin Raut" userId="b14d4487-3b0c-4d5d-b648-ac1ee8a73195" providerId="ADAL" clId="{A5E88E02-0A6D-41FD-84E1-5272F910F683}" dt="2022-06-16T14:23:50.018" v="2024" actId="1076"/>
          <ac:cxnSpMkLst>
            <pc:docMk/>
            <pc:sldMk cId="1730214330" sldId="365"/>
            <ac:cxnSpMk id="10" creationId="{15E9C794-D6D3-47C0-9D77-6C0131472499}"/>
          </ac:cxnSpMkLst>
        </pc:cxnChg>
        <pc:cxnChg chg="add mod">
          <ac:chgData name="Nabin Raut" userId="b14d4487-3b0c-4d5d-b648-ac1ee8a73195" providerId="ADAL" clId="{A5E88E02-0A6D-41FD-84E1-5272F910F683}" dt="2022-06-16T14:23:48.247" v="2023" actId="1076"/>
          <ac:cxnSpMkLst>
            <pc:docMk/>
            <pc:sldMk cId="1730214330" sldId="365"/>
            <ac:cxnSpMk id="12" creationId="{D525F2A2-7EF3-4247-879F-33FA78EA75A8}"/>
          </ac:cxnSpMkLst>
        </pc:cxnChg>
      </pc:sldChg>
      <pc:sldChg chg="modSp">
        <pc:chgData name="Nabin Raut" userId="b14d4487-3b0c-4d5d-b648-ac1ee8a73195" providerId="ADAL" clId="{A5E88E02-0A6D-41FD-84E1-5272F910F683}" dt="2022-06-16T13:59:24.893" v="1858" actId="20577"/>
        <pc:sldMkLst>
          <pc:docMk/>
          <pc:sldMk cId="3768155555" sldId="366"/>
        </pc:sldMkLst>
        <pc:spChg chg="mod">
          <ac:chgData name="Nabin Raut" userId="b14d4487-3b0c-4d5d-b648-ac1ee8a73195" providerId="ADAL" clId="{A5E88E02-0A6D-41FD-84E1-5272F910F683}" dt="2022-06-16T13:59:24.893" v="1858" actId="20577"/>
          <ac:spMkLst>
            <pc:docMk/>
            <pc:sldMk cId="3768155555" sldId="366"/>
            <ac:spMk id="2" creationId="{8E294406-A7E5-4DE5-B2E9-9937A23AA439}"/>
          </ac:spMkLst>
        </pc:spChg>
        <pc:spChg chg="mod">
          <ac:chgData name="Nabin Raut" userId="b14d4487-3b0c-4d5d-b648-ac1ee8a73195" providerId="ADAL" clId="{A5E88E02-0A6D-41FD-84E1-5272F910F683}" dt="2022-06-16T13:36:12.228" v="1385"/>
          <ac:spMkLst>
            <pc:docMk/>
            <pc:sldMk cId="3768155555" sldId="366"/>
            <ac:spMk id="5" creationId="{AE192A3D-559A-48A9-86E5-D5257F07AFE1}"/>
          </ac:spMkLst>
        </pc:spChg>
      </pc:sldChg>
      <pc:sldChg chg="modSp">
        <pc:chgData name="Nabin Raut" userId="b14d4487-3b0c-4d5d-b648-ac1ee8a73195" providerId="ADAL" clId="{A5E88E02-0A6D-41FD-84E1-5272F910F683}" dt="2022-06-16T13:44:16.437" v="1603" actId="20577"/>
        <pc:sldMkLst>
          <pc:docMk/>
          <pc:sldMk cId="1621283018" sldId="367"/>
        </pc:sldMkLst>
        <pc:spChg chg="mod">
          <ac:chgData name="Nabin Raut" userId="b14d4487-3b0c-4d5d-b648-ac1ee8a73195" providerId="ADAL" clId="{A5E88E02-0A6D-41FD-84E1-5272F910F683}" dt="2022-06-16T13:44:16.437" v="1603" actId="20577"/>
          <ac:spMkLst>
            <pc:docMk/>
            <pc:sldMk cId="1621283018" sldId="367"/>
            <ac:spMk id="2" creationId="{437BF9F0-CA4D-4519-B6E1-4F8A2018132C}"/>
          </ac:spMkLst>
        </pc:spChg>
        <pc:spChg chg="mod">
          <ac:chgData name="Nabin Raut" userId="b14d4487-3b0c-4d5d-b648-ac1ee8a73195" providerId="ADAL" clId="{A5E88E02-0A6D-41FD-84E1-5272F910F683}" dt="2022-06-16T13:33:35.348" v="1345"/>
          <ac:spMkLst>
            <pc:docMk/>
            <pc:sldMk cId="1621283018" sldId="367"/>
            <ac:spMk id="5" creationId="{732C8374-C278-4E1A-84A4-CD5258905FED}"/>
          </ac:spMkLst>
        </pc:spChg>
      </pc:sldChg>
      <pc:sldChg chg="modSp add ord">
        <pc:chgData name="Nabin Raut" userId="b14d4487-3b0c-4d5d-b648-ac1ee8a73195" providerId="ADAL" clId="{A5E88E02-0A6D-41FD-84E1-5272F910F683}" dt="2022-06-16T13:40:24.233" v="1499" actId="20577"/>
        <pc:sldMkLst>
          <pc:docMk/>
          <pc:sldMk cId="1627860123" sldId="369"/>
        </pc:sldMkLst>
        <pc:spChg chg="mod">
          <ac:chgData name="Nabin Raut" userId="b14d4487-3b0c-4d5d-b648-ac1ee8a73195" providerId="ADAL" clId="{A5E88E02-0A6D-41FD-84E1-5272F910F683}" dt="2022-06-16T13:40:24.233" v="1499" actId="20577"/>
          <ac:spMkLst>
            <pc:docMk/>
            <pc:sldMk cId="1627860123" sldId="369"/>
            <ac:spMk id="2" creationId="{B7A5FB5F-4581-4260-ADAA-D17B3EC0D66A}"/>
          </ac:spMkLst>
        </pc:spChg>
        <pc:spChg chg="mod">
          <ac:chgData name="Nabin Raut" userId="b14d4487-3b0c-4d5d-b648-ac1ee8a73195" providerId="ADAL" clId="{A5E88E02-0A6D-41FD-84E1-5272F910F683}" dt="2022-06-16T13:32:05.614" v="1319"/>
          <ac:spMkLst>
            <pc:docMk/>
            <pc:sldMk cId="1627860123" sldId="369"/>
            <ac:spMk id="5" creationId="{F78BE0A2-88C4-4F81-A69D-BB0173FE7A7D}"/>
          </ac:spMkLst>
        </pc:spChg>
        <pc:spChg chg="mod">
          <ac:chgData name="Nabin Raut" userId="b14d4487-3b0c-4d5d-b648-ac1ee8a73195" providerId="ADAL" clId="{A5E88E02-0A6D-41FD-84E1-5272F910F683}" dt="2022-06-15T15:27:07.826" v="818" actId="20577"/>
          <ac:spMkLst>
            <pc:docMk/>
            <pc:sldMk cId="1627860123" sldId="369"/>
            <ac:spMk id="8" creationId="{08763804-A8A9-4FEE-AA1D-DE017BAC2E91}"/>
          </ac:spMkLst>
        </pc:spChg>
        <pc:spChg chg="mod">
          <ac:chgData name="Nabin Raut" userId="b14d4487-3b0c-4d5d-b648-ac1ee8a73195" providerId="ADAL" clId="{A5E88E02-0A6D-41FD-84E1-5272F910F683}" dt="2022-06-14T21:02:37.770" v="672" actId="1076"/>
          <ac:spMkLst>
            <pc:docMk/>
            <pc:sldMk cId="1627860123" sldId="369"/>
            <ac:spMk id="9" creationId="{58A0E83B-01D5-4186-A117-2609E8C9221D}"/>
          </ac:spMkLst>
        </pc:spChg>
        <pc:picChg chg="mod">
          <ac:chgData name="Nabin Raut" userId="b14d4487-3b0c-4d5d-b648-ac1ee8a73195" providerId="ADAL" clId="{A5E88E02-0A6D-41FD-84E1-5272F910F683}" dt="2022-06-14T21:02:31.248" v="670" actId="1076"/>
          <ac:picMkLst>
            <pc:docMk/>
            <pc:sldMk cId="1627860123" sldId="369"/>
            <ac:picMk id="7" creationId="{49A9CC77-5284-4D86-BC86-1EB7B1607119}"/>
          </ac:picMkLst>
        </pc:picChg>
      </pc:sldChg>
      <pc:sldChg chg="modSp ord">
        <pc:chgData name="Nabin Raut" userId="b14d4487-3b0c-4d5d-b648-ac1ee8a73195" providerId="ADAL" clId="{A5E88E02-0A6D-41FD-84E1-5272F910F683}" dt="2022-06-16T13:39:05.507" v="1441" actId="20577"/>
        <pc:sldMkLst>
          <pc:docMk/>
          <pc:sldMk cId="2269587201" sldId="371"/>
        </pc:sldMkLst>
        <pc:spChg chg="mod">
          <ac:chgData name="Nabin Raut" userId="b14d4487-3b0c-4d5d-b648-ac1ee8a73195" providerId="ADAL" clId="{A5E88E02-0A6D-41FD-84E1-5272F910F683}" dt="2022-06-16T13:39:05.507" v="1441" actId="20577"/>
          <ac:spMkLst>
            <pc:docMk/>
            <pc:sldMk cId="2269587201" sldId="371"/>
            <ac:spMk id="2" creationId="{2BEB8295-9FFD-4DCC-8B13-518E14EEE10F}"/>
          </ac:spMkLst>
        </pc:spChg>
        <pc:spChg chg="mod">
          <ac:chgData name="Nabin Raut" userId="b14d4487-3b0c-4d5d-b648-ac1ee8a73195" providerId="ADAL" clId="{A5E88E02-0A6D-41FD-84E1-5272F910F683}" dt="2022-06-16T13:31:51.730" v="1317"/>
          <ac:spMkLst>
            <pc:docMk/>
            <pc:sldMk cId="2269587201" sldId="371"/>
            <ac:spMk id="5" creationId="{9C98B234-3790-479E-AB33-61D9CB885CF5}"/>
          </ac:spMkLst>
        </pc:spChg>
      </pc:sldChg>
      <pc:sldChg chg="modSp">
        <pc:chgData name="Nabin Raut" userId="b14d4487-3b0c-4d5d-b648-ac1ee8a73195" providerId="ADAL" clId="{A5E88E02-0A6D-41FD-84E1-5272F910F683}" dt="2022-06-16T13:55:47.073" v="1780" actId="20577"/>
        <pc:sldMkLst>
          <pc:docMk/>
          <pc:sldMk cId="1592339990" sldId="372"/>
        </pc:sldMkLst>
        <pc:spChg chg="mod">
          <ac:chgData name="Nabin Raut" userId="b14d4487-3b0c-4d5d-b648-ac1ee8a73195" providerId="ADAL" clId="{A5E88E02-0A6D-41FD-84E1-5272F910F683}" dt="2022-06-16T13:55:47.073" v="1780" actId="20577"/>
          <ac:spMkLst>
            <pc:docMk/>
            <pc:sldMk cId="1592339990" sldId="372"/>
            <ac:spMk id="2" creationId="{677BAC18-25AE-484E-96EF-DF0D0A8DBB06}"/>
          </ac:spMkLst>
        </pc:spChg>
        <pc:spChg chg="mod">
          <ac:chgData name="Nabin Raut" userId="b14d4487-3b0c-4d5d-b648-ac1ee8a73195" providerId="ADAL" clId="{A5E88E02-0A6D-41FD-84E1-5272F910F683}" dt="2022-06-16T13:34:49.352" v="1356"/>
          <ac:spMkLst>
            <pc:docMk/>
            <pc:sldMk cId="1592339990" sldId="372"/>
            <ac:spMk id="5" creationId="{2C14F886-9E09-425A-9DBF-911B72B8F4E4}"/>
          </ac:spMkLst>
        </pc:spChg>
      </pc:sldChg>
      <pc:sldChg chg="delSp modSp">
        <pc:chgData name="Nabin Raut" userId="b14d4487-3b0c-4d5d-b648-ac1ee8a73195" providerId="ADAL" clId="{A5E88E02-0A6D-41FD-84E1-5272F910F683}" dt="2022-06-16T13:31:35.991" v="1314"/>
        <pc:sldMkLst>
          <pc:docMk/>
          <pc:sldMk cId="2896549816" sldId="374"/>
        </pc:sldMkLst>
        <pc:spChg chg="mod">
          <ac:chgData name="Nabin Raut" userId="b14d4487-3b0c-4d5d-b648-ac1ee8a73195" providerId="ADAL" clId="{A5E88E02-0A6D-41FD-84E1-5272F910F683}" dt="2022-06-14T20:38:16.573" v="562" actId="207"/>
          <ac:spMkLst>
            <pc:docMk/>
            <pc:sldMk cId="2896549816" sldId="374"/>
            <ac:spMk id="2" creationId="{C6691C93-EFB3-657B-71E5-7F4883D3FA15}"/>
          </ac:spMkLst>
        </pc:spChg>
        <pc:spChg chg="mod">
          <ac:chgData name="Nabin Raut" userId="b14d4487-3b0c-4d5d-b648-ac1ee8a73195" providerId="ADAL" clId="{A5E88E02-0A6D-41FD-84E1-5272F910F683}" dt="2022-06-16T13:31:35.991" v="1314"/>
          <ac:spMkLst>
            <pc:docMk/>
            <pc:sldMk cId="2896549816" sldId="374"/>
            <ac:spMk id="5" creationId="{A2CAE1BF-93B0-69AA-84B4-C8F574A87408}"/>
          </ac:spMkLst>
        </pc:spChg>
        <pc:spChg chg="mod">
          <ac:chgData name="Nabin Raut" userId="b14d4487-3b0c-4d5d-b648-ac1ee8a73195" providerId="ADAL" clId="{A5E88E02-0A6D-41FD-84E1-5272F910F683}" dt="2022-06-14T21:07:04.598" v="682" actId="1076"/>
          <ac:spMkLst>
            <pc:docMk/>
            <pc:sldMk cId="2896549816" sldId="374"/>
            <ac:spMk id="15" creationId="{2CC2FCEB-E977-76AE-EDB4-2BD13F411441}"/>
          </ac:spMkLst>
        </pc:spChg>
        <pc:picChg chg="mod">
          <ac:chgData name="Nabin Raut" userId="b14d4487-3b0c-4d5d-b648-ac1ee8a73195" providerId="ADAL" clId="{A5E88E02-0A6D-41FD-84E1-5272F910F683}" dt="2022-06-14T21:06:53.746" v="678" actId="14100"/>
          <ac:picMkLst>
            <pc:docMk/>
            <pc:sldMk cId="2896549816" sldId="374"/>
            <ac:picMk id="8" creationId="{B93F3FF8-B389-AFD7-DB18-D0EF73A77E8C}"/>
          </ac:picMkLst>
        </pc:picChg>
        <pc:picChg chg="del">
          <ac:chgData name="Nabin Raut" userId="b14d4487-3b0c-4d5d-b648-ac1ee8a73195" providerId="ADAL" clId="{A5E88E02-0A6D-41FD-84E1-5272F910F683}" dt="2022-06-14T21:06:47.147" v="676" actId="478"/>
          <ac:picMkLst>
            <pc:docMk/>
            <pc:sldMk cId="2896549816" sldId="374"/>
            <ac:picMk id="13" creationId="{BBA34EC6-5A79-88B9-C3CA-6059CD96A4BF}"/>
          </ac:picMkLst>
        </pc:picChg>
        <pc:picChg chg="mod">
          <ac:chgData name="Nabin Raut" userId="b14d4487-3b0c-4d5d-b648-ac1ee8a73195" providerId="ADAL" clId="{A5E88E02-0A6D-41FD-84E1-5272F910F683}" dt="2022-06-14T21:07:02.194" v="681" actId="1076"/>
          <ac:picMkLst>
            <pc:docMk/>
            <pc:sldMk cId="2896549816" sldId="374"/>
            <ac:picMk id="14" creationId="{CE3FFD8F-839B-EC64-4805-C63D4174C2BE}"/>
          </ac:picMkLst>
        </pc:picChg>
      </pc:sldChg>
      <pc:sldChg chg="addSp delSp modSp add ord modAnim">
        <pc:chgData name="Nabin Raut" userId="b14d4487-3b0c-4d5d-b648-ac1ee8a73195" providerId="ADAL" clId="{A5E88E02-0A6D-41FD-84E1-5272F910F683}" dt="2022-06-16T13:32:32.274" v="1336" actId="20577"/>
        <pc:sldMkLst>
          <pc:docMk/>
          <pc:sldMk cId="1988886461" sldId="375"/>
        </pc:sldMkLst>
        <pc:spChg chg="del">
          <ac:chgData name="Nabin Raut" userId="b14d4487-3b0c-4d5d-b648-ac1ee8a73195" providerId="ADAL" clId="{A5E88E02-0A6D-41FD-84E1-5272F910F683}" dt="2022-06-10T20:38:59.497" v="39" actId="478"/>
          <ac:spMkLst>
            <pc:docMk/>
            <pc:sldMk cId="1988886461" sldId="375"/>
            <ac:spMk id="2" creationId="{854D936C-AD21-4F4E-85CB-A3131B91519B}"/>
          </ac:spMkLst>
        </pc:spChg>
        <pc:spChg chg="del">
          <ac:chgData name="Nabin Raut" userId="b14d4487-3b0c-4d5d-b648-ac1ee8a73195" providerId="ADAL" clId="{A5E88E02-0A6D-41FD-84E1-5272F910F683}" dt="2022-06-10T20:36:55.774" v="28" actId="478"/>
          <ac:spMkLst>
            <pc:docMk/>
            <pc:sldMk cId="1988886461" sldId="375"/>
            <ac:spMk id="3" creationId="{677A8C7A-952E-4679-B39B-51D70C6E0356}"/>
          </ac:spMkLst>
        </pc:spChg>
        <pc:spChg chg="mod">
          <ac:chgData name="Nabin Raut" userId="b14d4487-3b0c-4d5d-b648-ac1ee8a73195" providerId="ADAL" clId="{A5E88E02-0A6D-41FD-84E1-5272F910F683}" dt="2022-06-16T13:32:21.949" v="1322"/>
          <ac:spMkLst>
            <pc:docMk/>
            <pc:sldMk cId="1988886461" sldId="375"/>
            <ac:spMk id="5" creationId="{15D3B426-0D1A-45E3-90D9-0CEB2A3539AD}"/>
          </ac:spMkLst>
        </pc:spChg>
        <pc:spChg chg="add del mod">
          <ac:chgData name="Nabin Raut" userId="b14d4487-3b0c-4d5d-b648-ac1ee8a73195" providerId="ADAL" clId="{A5E88E02-0A6D-41FD-84E1-5272F910F683}" dt="2022-06-10T20:37:54.741" v="30" actId="478"/>
          <ac:spMkLst>
            <pc:docMk/>
            <pc:sldMk cId="1988886461" sldId="375"/>
            <ac:spMk id="7" creationId="{252E4DB7-D951-4CBD-BB77-4B17F56CCB11}"/>
          </ac:spMkLst>
        </pc:spChg>
        <pc:spChg chg="add del mod">
          <ac:chgData name="Nabin Raut" userId="b14d4487-3b0c-4d5d-b648-ac1ee8a73195" providerId="ADAL" clId="{A5E88E02-0A6D-41FD-84E1-5272F910F683}" dt="2022-06-10T20:39:58.107" v="50" actId="478"/>
          <ac:spMkLst>
            <pc:docMk/>
            <pc:sldMk cId="1988886461" sldId="375"/>
            <ac:spMk id="10" creationId="{291D8BF0-74A8-44BF-AED6-63541A4A022C}"/>
          </ac:spMkLst>
        </pc:spChg>
        <pc:spChg chg="add del mod">
          <ac:chgData name="Nabin Raut" userId="b14d4487-3b0c-4d5d-b648-ac1ee8a73195" providerId="ADAL" clId="{A5E88E02-0A6D-41FD-84E1-5272F910F683}" dt="2022-06-10T20:39:57.204" v="48" actId="478"/>
          <ac:spMkLst>
            <pc:docMk/>
            <pc:sldMk cId="1988886461" sldId="375"/>
            <ac:spMk id="11" creationId="{A2D95D26-8285-441A-BC3F-C5B331DB37E7}"/>
          </ac:spMkLst>
        </pc:spChg>
        <pc:spChg chg="add del mod">
          <ac:chgData name="Nabin Raut" userId="b14d4487-3b0c-4d5d-b648-ac1ee8a73195" providerId="ADAL" clId="{A5E88E02-0A6D-41FD-84E1-5272F910F683}" dt="2022-06-10T20:39:38.750" v="44" actId="478"/>
          <ac:spMkLst>
            <pc:docMk/>
            <pc:sldMk cId="1988886461" sldId="375"/>
            <ac:spMk id="12" creationId="{4FB188CE-55F9-48C5-89A6-4B69DE32899E}"/>
          </ac:spMkLst>
        </pc:spChg>
        <pc:spChg chg="add mod ord">
          <ac:chgData name="Nabin Raut" userId="b14d4487-3b0c-4d5d-b648-ac1ee8a73195" providerId="ADAL" clId="{A5E88E02-0A6D-41FD-84E1-5272F910F683}" dt="2022-06-10T21:05:45.461" v="205" actId="1076"/>
          <ac:spMkLst>
            <pc:docMk/>
            <pc:sldMk cId="1988886461" sldId="375"/>
            <ac:spMk id="13" creationId="{49842254-DB3B-408C-A8B1-4D0CB18F8B73}"/>
          </ac:spMkLst>
        </pc:spChg>
        <pc:spChg chg="add del mod">
          <ac:chgData name="Nabin Raut" userId="b14d4487-3b0c-4d5d-b648-ac1ee8a73195" providerId="ADAL" clId="{A5E88E02-0A6D-41FD-84E1-5272F910F683}" dt="2022-06-10T20:53:21.734" v="129" actId="478"/>
          <ac:spMkLst>
            <pc:docMk/>
            <pc:sldMk cId="1988886461" sldId="375"/>
            <ac:spMk id="16" creationId="{414D1936-F4FC-47E1-A678-4960EF38162E}"/>
          </ac:spMkLst>
        </pc:spChg>
        <pc:spChg chg="add del mod">
          <ac:chgData name="Nabin Raut" userId="b14d4487-3b0c-4d5d-b648-ac1ee8a73195" providerId="ADAL" clId="{A5E88E02-0A6D-41FD-84E1-5272F910F683}" dt="2022-06-10T20:58:47.934" v="154" actId="478"/>
          <ac:spMkLst>
            <pc:docMk/>
            <pc:sldMk cId="1988886461" sldId="375"/>
            <ac:spMk id="21" creationId="{6DE6BC4C-74CD-4ED8-8E87-8D8E6587A9B2}"/>
          </ac:spMkLst>
        </pc:spChg>
        <pc:spChg chg="add del mod">
          <ac:chgData name="Nabin Raut" userId="b14d4487-3b0c-4d5d-b648-ac1ee8a73195" providerId="ADAL" clId="{A5E88E02-0A6D-41FD-84E1-5272F910F683}" dt="2022-06-10T20:59:18.264" v="158" actId="478"/>
          <ac:spMkLst>
            <pc:docMk/>
            <pc:sldMk cId="1988886461" sldId="375"/>
            <ac:spMk id="22" creationId="{8A0414F4-D21B-4893-804B-1B2DD2A82A78}"/>
          </ac:spMkLst>
        </pc:spChg>
        <pc:spChg chg="add mod">
          <ac:chgData name="Nabin Raut" userId="b14d4487-3b0c-4d5d-b648-ac1ee8a73195" providerId="ADAL" clId="{A5E88E02-0A6D-41FD-84E1-5272F910F683}" dt="2022-06-16T13:32:32.274" v="1336" actId="20577"/>
          <ac:spMkLst>
            <pc:docMk/>
            <pc:sldMk cId="1988886461" sldId="375"/>
            <ac:spMk id="44" creationId="{1CB878A6-324C-4250-AEE0-2D0A5A07E3CE}"/>
          </ac:spMkLst>
        </pc:spChg>
        <pc:spChg chg="add del mod">
          <ac:chgData name="Nabin Raut" userId="b14d4487-3b0c-4d5d-b648-ac1ee8a73195" providerId="ADAL" clId="{A5E88E02-0A6D-41FD-84E1-5272F910F683}" dt="2022-06-10T21:06:29.362" v="223" actId="478"/>
          <ac:spMkLst>
            <pc:docMk/>
            <pc:sldMk cId="1988886461" sldId="375"/>
            <ac:spMk id="45" creationId="{5F3C9CFC-A727-410F-8E72-6D2422142332}"/>
          </ac:spMkLst>
        </pc:spChg>
        <pc:grpChg chg="add mod">
          <ac:chgData name="Nabin Raut" userId="b14d4487-3b0c-4d5d-b648-ac1ee8a73195" providerId="ADAL" clId="{A5E88E02-0A6D-41FD-84E1-5272F910F683}" dt="2022-06-10T21:05:45.461" v="205" actId="1076"/>
          <ac:grpSpMkLst>
            <pc:docMk/>
            <pc:sldMk cId="1988886461" sldId="375"/>
            <ac:grpSpMk id="42" creationId="{A2710FEA-2F59-472F-9094-5B04A83D3955}"/>
          </ac:grpSpMkLst>
        </pc:grpChg>
        <pc:grpChg chg="add mod">
          <ac:chgData name="Nabin Raut" userId="b14d4487-3b0c-4d5d-b648-ac1ee8a73195" providerId="ADAL" clId="{A5E88E02-0A6D-41FD-84E1-5272F910F683}" dt="2022-06-10T21:05:45.461" v="205" actId="1076"/>
          <ac:grpSpMkLst>
            <pc:docMk/>
            <pc:sldMk cId="1988886461" sldId="375"/>
            <ac:grpSpMk id="43" creationId="{2DBB9BB8-58D7-46D8-A4B2-1126D0355A5B}"/>
          </ac:grpSpMkLst>
        </pc:grpChg>
        <pc:picChg chg="add mod">
          <ac:chgData name="Nabin Raut" userId="b14d4487-3b0c-4d5d-b648-ac1ee8a73195" providerId="ADAL" clId="{A5E88E02-0A6D-41FD-84E1-5272F910F683}" dt="2022-06-10T21:04:37.051" v="200" actId="164"/>
          <ac:picMkLst>
            <pc:docMk/>
            <pc:sldMk cId="1988886461" sldId="375"/>
            <ac:picMk id="9" creationId="{F6E86B6F-AB78-46F7-B4E5-2225488CD289}"/>
          </ac:picMkLst>
        </pc:picChg>
        <pc:picChg chg="add del mod">
          <ac:chgData name="Nabin Raut" userId="b14d4487-3b0c-4d5d-b648-ac1ee8a73195" providerId="ADAL" clId="{A5E88E02-0A6D-41FD-84E1-5272F910F683}" dt="2022-06-10T21:01:18.913" v="169" actId="478"/>
          <ac:picMkLst>
            <pc:docMk/>
            <pc:sldMk cId="1988886461" sldId="375"/>
            <ac:picMk id="14" creationId="{77056A83-C55C-43A0-9EE9-3804EAEE0FD0}"/>
          </ac:picMkLst>
        </pc:picChg>
        <pc:picChg chg="add del mod">
          <ac:chgData name="Nabin Raut" userId="b14d4487-3b0c-4d5d-b648-ac1ee8a73195" providerId="ADAL" clId="{A5E88E02-0A6D-41FD-84E1-5272F910F683}" dt="2022-06-10T20:53:19.229" v="128" actId="478"/>
          <ac:picMkLst>
            <pc:docMk/>
            <pc:sldMk cId="1988886461" sldId="375"/>
            <ac:picMk id="15" creationId="{27873262-C513-4800-AF51-231D53AE96C0}"/>
          </ac:picMkLst>
        </pc:picChg>
        <pc:picChg chg="del mod">
          <ac:chgData name="Nabin Raut" userId="b14d4487-3b0c-4d5d-b648-ac1ee8a73195" providerId="ADAL" clId="{A5E88E02-0A6D-41FD-84E1-5272F910F683}" dt="2022-06-10T20:56:53.578" v="142" actId="478"/>
          <ac:picMkLst>
            <pc:docMk/>
            <pc:sldMk cId="1988886461" sldId="375"/>
            <ac:picMk id="17" creationId="{4CE7320C-856A-4CB3-845A-CB5CD3E0A771}"/>
          </ac:picMkLst>
        </pc:picChg>
        <pc:picChg chg="add mod modCrop">
          <ac:chgData name="Nabin Raut" userId="b14d4487-3b0c-4d5d-b648-ac1ee8a73195" providerId="ADAL" clId="{A5E88E02-0A6D-41FD-84E1-5272F910F683}" dt="2022-06-10T21:04:37.051" v="200" actId="164"/>
          <ac:picMkLst>
            <pc:docMk/>
            <pc:sldMk cId="1988886461" sldId="375"/>
            <ac:picMk id="19" creationId="{E8A3A4F0-41B5-4F38-9298-5F479F4492DB}"/>
          </ac:picMkLst>
        </pc:picChg>
        <pc:picChg chg="add del">
          <ac:chgData name="Nabin Raut" userId="b14d4487-3b0c-4d5d-b648-ac1ee8a73195" providerId="ADAL" clId="{A5E88E02-0A6D-41FD-84E1-5272F910F683}" dt="2022-06-10T20:57:05.049" v="144" actId="478"/>
          <ac:picMkLst>
            <pc:docMk/>
            <pc:sldMk cId="1988886461" sldId="375"/>
            <ac:picMk id="20" creationId="{FD7A5D5F-637F-42AB-9CB8-A034AFFB82E5}"/>
          </ac:picMkLst>
        </pc:picChg>
        <pc:picChg chg="add mod">
          <ac:chgData name="Nabin Raut" userId="b14d4487-3b0c-4d5d-b648-ac1ee8a73195" providerId="ADAL" clId="{A5E88E02-0A6D-41FD-84E1-5272F910F683}" dt="2022-06-10T21:05:12.221" v="203" actId="164"/>
          <ac:picMkLst>
            <pc:docMk/>
            <pc:sldMk cId="1988886461" sldId="375"/>
            <ac:picMk id="29" creationId="{61D1D5B0-DEF9-402D-8865-8D9128CCDFC4}"/>
          </ac:picMkLst>
        </pc:picChg>
        <pc:cxnChg chg="add mod">
          <ac:chgData name="Nabin Raut" userId="b14d4487-3b0c-4d5d-b648-ac1ee8a73195" providerId="ADAL" clId="{A5E88E02-0A6D-41FD-84E1-5272F910F683}" dt="2022-06-10T21:04:37.051" v="200" actId="164"/>
          <ac:cxnSpMkLst>
            <pc:docMk/>
            <pc:sldMk cId="1988886461" sldId="375"/>
            <ac:cxnSpMk id="24" creationId="{A395B9F3-A129-4191-8040-FD701D1EE0FC}"/>
          </ac:cxnSpMkLst>
        </pc:cxnChg>
        <pc:cxnChg chg="add mod">
          <ac:chgData name="Nabin Raut" userId="b14d4487-3b0c-4d5d-b648-ac1ee8a73195" providerId="ADAL" clId="{A5E88E02-0A6D-41FD-84E1-5272F910F683}" dt="2022-06-10T21:05:12.221" v="203" actId="164"/>
          <ac:cxnSpMkLst>
            <pc:docMk/>
            <pc:sldMk cId="1988886461" sldId="375"/>
            <ac:cxnSpMk id="31" creationId="{AF171609-3629-4130-8912-860B09A0C781}"/>
          </ac:cxnSpMkLst>
        </pc:cxnChg>
        <pc:cxnChg chg="add mod">
          <ac:chgData name="Nabin Raut" userId="b14d4487-3b0c-4d5d-b648-ac1ee8a73195" providerId="ADAL" clId="{A5E88E02-0A6D-41FD-84E1-5272F910F683}" dt="2022-06-10T21:05:12.221" v="203" actId="164"/>
          <ac:cxnSpMkLst>
            <pc:docMk/>
            <pc:sldMk cId="1988886461" sldId="375"/>
            <ac:cxnSpMk id="37" creationId="{B2309B7E-3157-4403-9D01-2706461B26F3}"/>
          </ac:cxnSpMkLst>
        </pc:cxnChg>
      </pc:sldChg>
      <pc:sldChg chg="addSp delSp modSp add delAnim modAnim">
        <pc:chgData name="Nabin Raut" userId="b14d4487-3b0c-4d5d-b648-ac1ee8a73195" providerId="ADAL" clId="{A5E88E02-0A6D-41FD-84E1-5272F910F683}" dt="2022-06-16T13:39:13.014" v="1442" actId="207"/>
        <pc:sldMkLst>
          <pc:docMk/>
          <pc:sldMk cId="2336066801" sldId="376"/>
        </pc:sldMkLst>
        <pc:spChg chg="mod">
          <ac:chgData name="Nabin Raut" userId="b14d4487-3b0c-4d5d-b648-ac1ee8a73195" providerId="ADAL" clId="{A5E88E02-0A6D-41FD-84E1-5272F910F683}" dt="2022-06-16T13:39:13.014" v="1442" actId="207"/>
          <ac:spMkLst>
            <pc:docMk/>
            <pc:sldMk cId="2336066801" sldId="376"/>
            <ac:spMk id="2" creationId="{F62681A9-C877-4107-B5D5-7C829CE2E74C}"/>
          </ac:spMkLst>
        </pc:spChg>
        <pc:spChg chg="del">
          <ac:chgData name="Nabin Raut" userId="b14d4487-3b0c-4d5d-b648-ac1ee8a73195" providerId="ADAL" clId="{A5E88E02-0A6D-41FD-84E1-5272F910F683}" dt="2022-06-14T20:20:25.397" v="432"/>
          <ac:spMkLst>
            <pc:docMk/>
            <pc:sldMk cId="2336066801" sldId="376"/>
            <ac:spMk id="3" creationId="{1F6B3CF6-7442-4FEB-AE33-D12F2583AC10}"/>
          </ac:spMkLst>
        </pc:spChg>
        <pc:spChg chg="mod">
          <ac:chgData name="Nabin Raut" userId="b14d4487-3b0c-4d5d-b648-ac1ee8a73195" providerId="ADAL" clId="{A5E88E02-0A6D-41FD-84E1-5272F910F683}" dt="2022-06-16T13:31:46.235" v="1316"/>
          <ac:spMkLst>
            <pc:docMk/>
            <pc:sldMk cId="2336066801" sldId="376"/>
            <ac:spMk id="5" creationId="{D9BF15FB-94F7-4898-85B0-AFEEFB1DF1AC}"/>
          </ac:spMkLst>
        </pc:spChg>
        <pc:spChg chg="add del mod">
          <ac:chgData name="Nabin Raut" userId="b14d4487-3b0c-4d5d-b648-ac1ee8a73195" providerId="ADAL" clId="{A5E88E02-0A6D-41FD-84E1-5272F910F683}" dt="2022-06-14T20:15:46.317" v="431" actId="478"/>
          <ac:spMkLst>
            <pc:docMk/>
            <pc:sldMk cId="2336066801" sldId="376"/>
            <ac:spMk id="7" creationId="{7D67B19C-BE65-4445-AB8B-87E83E1526C3}"/>
          </ac:spMkLst>
        </pc:spChg>
        <pc:spChg chg="add del mod">
          <ac:chgData name="Nabin Raut" userId="b14d4487-3b0c-4d5d-b648-ac1ee8a73195" providerId="ADAL" clId="{A5E88E02-0A6D-41FD-84E1-5272F910F683}" dt="2022-06-14T20:23:12.105" v="495" actId="478"/>
          <ac:spMkLst>
            <pc:docMk/>
            <pc:sldMk cId="2336066801" sldId="376"/>
            <ac:spMk id="19" creationId="{A9EC9459-BC32-40FC-AAD5-E64C6B4CCF00}"/>
          </ac:spMkLst>
        </pc:spChg>
        <pc:spChg chg="add mod">
          <ac:chgData name="Nabin Raut" userId="b14d4487-3b0c-4d5d-b648-ac1ee8a73195" providerId="ADAL" clId="{A5E88E02-0A6D-41FD-84E1-5272F910F683}" dt="2022-06-14T20:25:05.291" v="529" actId="1076"/>
          <ac:spMkLst>
            <pc:docMk/>
            <pc:sldMk cId="2336066801" sldId="376"/>
            <ac:spMk id="20" creationId="{65B1F004-9A23-4A99-BA7D-EB66A2E4158E}"/>
          </ac:spMkLst>
        </pc:spChg>
        <pc:spChg chg="add mod">
          <ac:chgData name="Nabin Raut" userId="b14d4487-3b0c-4d5d-b648-ac1ee8a73195" providerId="ADAL" clId="{A5E88E02-0A6D-41FD-84E1-5272F910F683}" dt="2022-06-14T20:25:05.291" v="529" actId="1076"/>
          <ac:spMkLst>
            <pc:docMk/>
            <pc:sldMk cId="2336066801" sldId="376"/>
            <ac:spMk id="21" creationId="{039549F9-85B1-403B-AA2F-3FC423972550}"/>
          </ac:spMkLst>
        </pc:spChg>
        <pc:spChg chg="add mod">
          <ac:chgData name="Nabin Raut" userId="b14d4487-3b0c-4d5d-b648-ac1ee8a73195" providerId="ADAL" clId="{A5E88E02-0A6D-41FD-84E1-5272F910F683}" dt="2022-06-14T20:39:19.847" v="577" actId="207"/>
          <ac:spMkLst>
            <pc:docMk/>
            <pc:sldMk cId="2336066801" sldId="376"/>
            <ac:spMk id="29" creationId="{0F160C08-06F8-4495-B3FF-A995CE315FD9}"/>
          </ac:spMkLst>
        </pc:spChg>
        <pc:spChg chg="add mod">
          <ac:chgData name="Nabin Raut" userId="b14d4487-3b0c-4d5d-b648-ac1ee8a73195" providerId="ADAL" clId="{A5E88E02-0A6D-41FD-84E1-5272F910F683}" dt="2022-06-14T20:44:05.025" v="610" actId="1076"/>
          <ac:spMkLst>
            <pc:docMk/>
            <pc:sldMk cId="2336066801" sldId="376"/>
            <ac:spMk id="30" creationId="{C395575F-11A9-46B5-883D-09440C21A83A}"/>
          </ac:spMkLst>
        </pc:spChg>
        <pc:picChg chg="add mod">
          <ac:chgData name="Nabin Raut" userId="b14d4487-3b0c-4d5d-b648-ac1ee8a73195" providerId="ADAL" clId="{A5E88E02-0A6D-41FD-84E1-5272F910F683}" dt="2022-06-14T20:43:46.552" v="601" actId="1076"/>
          <ac:picMkLst>
            <pc:docMk/>
            <pc:sldMk cId="2336066801" sldId="376"/>
            <ac:picMk id="8" creationId="{D2A3A9A5-DF2E-48AC-B06B-E4E192B3D852}"/>
          </ac:picMkLst>
        </pc:picChg>
        <pc:picChg chg="add del mod">
          <ac:chgData name="Nabin Raut" userId="b14d4487-3b0c-4d5d-b648-ac1ee8a73195" providerId="ADAL" clId="{A5E88E02-0A6D-41FD-84E1-5272F910F683}" dt="2022-06-14T20:39:56.384" v="582" actId="478"/>
          <ac:picMkLst>
            <pc:docMk/>
            <pc:sldMk cId="2336066801" sldId="376"/>
            <ac:picMk id="26" creationId="{07F76246-94E6-4CF5-BB8A-B2EC517968AE}"/>
          </ac:picMkLst>
        </pc:picChg>
        <pc:picChg chg="add mod modCrop">
          <ac:chgData name="Nabin Raut" userId="b14d4487-3b0c-4d5d-b648-ac1ee8a73195" providerId="ADAL" clId="{A5E88E02-0A6D-41FD-84E1-5272F910F683}" dt="2022-06-14T20:44:18.234" v="613" actId="1076"/>
          <ac:picMkLst>
            <pc:docMk/>
            <pc:sldMk cId="2336066801" sldId="376"/>
            <ac:picMk id="28" creationId="{32799570-F118-4E28-B186-796C59509913}"/>
          </ac:picMkLst>
        </pc:picChg>
        <pc:picChg chg="add mod modCrop">
          <ac:chgData name="Nabin Raut" userId="b14d4487-3b0c-4d5d-b648-ac1ee8a73195" providerId="ADAL" clId="{A5E88E02-0A6D-41FD-84E1-5272F910F683}" dt="2022-06-14T20:44:00.265" v="608" actId="1076"/>
          <ac:picMkLst>
            <pc:docMk/>
            <pc:sldMk cId="2336066801" sldId="376"/>
            <ac:picMk id="32" creationId="{DBC268DB-2A33-43DB-93C5-3D4184CEFFC5}"/>
          </ac:picMkLst>
        </pc:picChg>
        <pc:picChg chg="add mod">
          <ac:chgData name="Nabin Raut" userId="b14d4487-3b0c-4d5d-b648-ac1ee8a73195" providerId="ADAL" clId="{A5E88E02-0A6D-41FD-84E1-5272F910F683}" dt="2022-06-14T20:44:15.502" v="612" actId="14100"/>
          <ac:picMkLst>
            <pc:docMk/>
            <pc:sldMk cId="2336066801" sldId="376"/>
            <ac:picMk id="34" creationId="{E13BC7C9-AB7C-4D72-8DAE-4D51A087C3CF}"/>
          </ac:picMkLst>
        </pc:picChg>
        <pc:cxnChg chg="add mod">
          <ac:chgData name="Nabin Raut" userId="b14d4487-3b0c-4d5d-b648-ac1ee8a73195" providerId="ADAL" clId="{A5E88E02-0A6D-41FD-84E1-5272F910F683}" dt="2022-06-14T20:25:05.291" v="529" actId="1076"/>
          <ac:cxnSpMkLst>
            <pc:docMk/>
            <pc:sldMk cId="2336066801" sldId="376"/>
            <ac:cxnSpMk id="10" creationId="{24BC4F77-23FD-4DBB-A6B7-4DAEE73E4C4C}"/>
          </ac:cxnSpMkLst>
        </pc:cxnChg>
        <pc:cxnChg chg="add del mod">
          <ac:chgData name="Nabin Raut" userId="b14d4487-3b0c-4d5d-b648-ac1ee8a73195" providerId="ADAL" clId="{A5E88E02-0A6D-41FD-84E1-5272F910F683}" dt="2022-06-14T20:22:42.280" v="488" actId="478"/>
          <ac:cxnSpMkLst>
            <pc:docMk/>
            <pc:sldMk cId="2336066801" sldId="376"/>
            <ac:cxnSpMk id="14" creationId="{4DFA7C92-6C5C-4358-9D93-8BBEDC20E14D}"/>
          </ac:cxnSpMkLst>
        </pc:cxnChg>
        <pc:cxnChg chg="add mod">
          <ac:chgData name="Nabin Raut" userId="b14d4487-3b0c-4d5d-b648-ac1ee8a73195" providerId="ADAL" clId="{A5E88E02-0A6D-41FD-84E1-5272F910F683}" dt="2022-06-14T20:25:05.291" v="529" actId="1076"/>
          <ac:cxnSpMkLst>
            <pc:docMk/>
            <pc:sldMk cId="2336066801" sldId="376"/>
            <ac:cxnSpMk id="16" creationId="{4FB2B66A-CD27-4B00-9587-ED7329C5E990}"/>
          </ac:cxnSpMkLst>
        </pc:cxnChg>
        <pc:cxnChg chg="add mod">
          <ac:chgData name="Nabin Raut" userId="b14d4487-3b0c-4d5d-b648-ac1ee8a73195" providerId="ADAL" clId="{A5E88E02-0A6D-41FD-84E1-5272F910F683}" dt="2022-06-14T20:25:05.291" v="529" actId="1076"/>
          <ac:cxnSpMkLst>
            <pc:docMk/>
            <pc:sldMk cId="2336066801" sldId="376"/>
            <ac:cxnSpMk id="22" creationId="{8E8C4941-AE7F-4F7C-87F7-BBA8FFD67675}"/>
          </ac:cxnSpMkLst>
        </pc:cxnChg>
      </pc:sldChg>
    </pc:docChg>
  </pc:docChgLst>
  <pc:docChgLst>
    <pc:chgData name="Nabin Raut" userId="b14d4487-3b0c-4d5d-b648-ac1ee8a73195" providerId="ADAL" clId="{A8B69752-3C79-4109-9178-E71FD14FAD96}"/>
    <pc:docChg chg="modSld">
      <pc:chgData name="Nabin Raut" userId="b14d4487-3b0c-4d5d-b648-ac1ee8a73195" providerId="ADAL" clId="{A8B69752-3C79-4109-9178-E71FD14FAD96}" dt="2022-06-15T23:02:54.670" v="67" actId="207"/>
      <pc:docMkLst>
        <pc:docMk/>
      </pc:docMkLst>
      <pc:sldChg chg="modSp mod">
        <pc:chgData name="Nabin Raut" userId="b14d4487-3b0c-4d5d-b648-ac1ee8a73195" providerId="ADAL" clId="{A8B69752-3C79-4109-9178-E71FD14FAD96}" dt="2022-06-15T22:49:54.429" v="3" actId="20577"/>
        <pc:sldMkLst>
          <pc:docMk/>
          <pc:sldMk cId="2322218818" sldId="256"/>
        </pc:sldMkLst>
        <pc:spChg chg="mod">
          <ac:chgData name="Nabin Raut" userId="b14d4487-3b0c-4d5d-b648-ac1ee8a73195" providerId="ADAL" clId="{A8B69752-3C79-4109-9178-E71FD14FAD96}" dt="2022-06-15T22:49:54.429" v="3" actId="20577"/>
          <ac:spMkLst>
            <pc:docMk/>
            <pc:sldMk cId="2322218818" sldId="256"/>
            <ac:spMk id="3" creationId="{ECCF279E-EC25-4DFD-849F-CFC0E1A46B10}"/>
          </ac:spMkLst>
        </pc:spChg>
      </pc:sldChg>
      <pc:sldChg chg="modSp mod">
        <pc:chgData name="Nabin Raut" userId="b14d4487-3b0c-4d5d-b648-ac1ee8a73195" providerId="ADAL" clId="{A8B69752-3C79-4109-9178-E71FD14FAD96}" dt="2022-06-15T23:02:54.670" v="67" actId="207"/>
        <pc:sldMkLst>
          <pc:docMk/>
          <pc:sldMk cId="3203794912" sldId="260"/>
        </pc:sldMkLst>
        <pc:spChg chg="mod">
          <ac:chgData name="Nabin Raut" userId="b14d4487-3b0c-4d5d-b648-ac1ee8a73195" providerId="ADAL" clId="{A8B69752-3C79-4109-9178-E71FD14FAD96}" dt="2022-06-15T23:02:54.670" v="67" actId="207"/>
          <ac:spMkLst>
            <pc:docMk/>
            <pc:sldMk cId="3203794912" sldId="260"/>
            <ac:spMk id="2" creationId="{3E6E95CB-C18C-4E0D-9465-E6B32FED6329}"/>
          </ac:spMkLst>
        </pc:spChg>
      </pc:sldChg>
      <pc:sldChg chg="modSp mod">
        <pc:chgData name="Nabin Raut" userId="b14d4487-3b0c-4d5d-b648-ac1ee8a73195" providerId="ADAL" clId="{A8B69752-3C79-4109-9178-E71FD14FAD96}" dt="2022-06-15T23:02:03.508" v="66" actId="20577"/>
        <pc:sldMkLst>
          <pc:docMk/>
          <pc:sldMk cId="3858682241" sldId="287"/>
        </pc:sldMkLst>
        <pc:spChg chg="mod">
          <ac:chgData name="Nabin Raut" userId="b14d4487-3b0c-4d5d-b648-ac1ee8a73195" providerId="ADAL" clId="{A8B69752-3C79-4109-9178-E71FD14FAD96}" dt="2022-06-15T23:02:03.508" v="66" actId="20577"/>
          <ac:spMkLst>
            <pc:docMk/>
            <pc:sldMk cId="3858682241" sldId="287"/>
            <ac:spMk id="2" creationId="{0E982EAD-FC84-46AD-B112-5BA864146526}"/>
          </ac:spMkLst>
        </pc:spChg>
      </pc:sldChg>
      <pc:sldChg chg="modSp mod">
        <pc:chgData name="Nabin Raut" userId="b14d4487-3b0c-4d5d-b648-ac1ee8a73195" providerId="ADAL" clId="{A8B69752-3C79-4109-9178-E71FD14FAD96}" dt="2022-06-15T22:53:38.416" v="4" actId="20577"/>
        <pc:sldMkLst>
          <pc:docMk/>
          <pc:sldMk cId="589826539" sldId="300"/>
        </pc:sldMkLst>
        <pc:spChg chg="mod">
          <ac:chgData name="Nabin Raut" userId="b14d4487-3b0c-4d5d-b648-ac1ee8a73195" providerId="ADAL" clId="{A8B69752-3C79-4109-9178-E71FD14FAD96}" dt="2022-06-15T22:53:38.416" v="4" actId="20577"/>
          <ac:spMkLst>
            <pc:docMk/>
            <pc:sldMk cId="589826539" sldId="300"/>
            <ac:spMk id="2" creationId="{3E6E95CB-C18C-4E0D-9465-E6B32FED6329}"/>
          </ac:spMkLst>
        </pc:spChg>
      </pc:sldChg>
      <pc:sldChg chg="modSp mod">
        <pc:chgData name="Nabin Raut" userId="b14d4487-3b0c-4d5d-b648-ac1ee8a73195" providerId="ADAL" clId="{A8B69752-3C79-4109-9178-E71FD14FAD96}" dt="2022-06-15T22:59:25.383" v="51" actId="20577"/>
        <pc:sldMkLst>
          <pc:docMk/>
          <pc:sldMk cId="2883773960" sldId="354"/>
        </pc:sldMkLst>
        <pc:spChg chg="mod">
          <ac:chgData name="Nabin Raut" userId="b14d4487-3b0c-4d5d-b648-ac1ee8a73195" providerId="ADAL" clId="{A8B69752-3C79-4109-9178-E71FD14FAD96}" dt="2022-06-15T22:59:25.383" v="51" actId="20577"/>
          <ac:spMkLst>
            <pc:docMk/>
            <pc:sldMk cId="2883773960" sldId="354"/>
            <ac:spMk id="2" creationId="{5C204F4F-7FCA-499D-ADA2-6AA8211A41ED}"/>
          </ac:spMkLst>
        </pc:spChg>
      </pc:sldChg>
      <pc:sldChg chg="modSp mod">
        <pc:chgData name="Nabin Raut" userId="b14d4487-3b0c-4d5d-b648-ac1ee8a73195" providerId="ADAL" clId="{A8B69752-3C79-4109-9178-E71FD14FAD96}" dt="2022-06-15T22:59:12.967" v="41" actId="20577"/>
        <pc:sldMkLst>
          <pc:docMk/>
          <pc:sldMk cId="3290095036" sldId="363"/>
        </pc:sldMkLst>
        <pc:spChg chg="mod">
          <ac:chgData name="Nabin Raut" userId="b14d4487-3b0c-4d5d-b648-ac1ee8a73195" providerId="ADAL" clId="{A8B69752-3C79-4109-9178-E71FD14FAD96}" dt="2022-06-15T22:59:12.967" v="41" actId="20577"/>
          <ac:spMkLst>
            <pc:docMk/>
            <pc:sldMk cId="3290095036" sldId="363"/>
            <ac:spMk id="2" creationId="{06B2D28B-1133-44BD-88CD-3649E192C2E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408605-5A80-40C2-B6CC-093FD2B79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73C5B-32C7-41DD-93B2-C01685BA3C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70485-782C-4D4E-A992-FFB86168622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4BF7B-449F-477E-9FC4-B6333CD07D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51FAC-CE8C-4EDB-A899-642B5078C4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168E3-D4A0-4054-AD5C-ACFC7BF87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57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FA771-0446-4157-8AC1-9ECE450981F8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C8291-B140-4697-9691-BB1A0FA51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75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02E2F409-EE90-4DBB-B349-B4A492677797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Nabin Raut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6413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2410ED-B9AF-4AF2-954E-410D95756E4B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Nabin Raut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5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432C3A-87BF-4334-967C-FE63047EF6CE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Nabin Raut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22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Nabin Raut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4684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2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254348BC-057F-4ED3-8037-9955C6605976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Nabin Raut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257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B1C3DA0C-07DC-4030-BD05-2E6F216396A6}" type="datetime1">
              <a:rPr lang="en-US" smtClean="0"/>
              <a:pPr/>
              <a:t>7/22/2022</a:t>
            </a:fld>
            <a:endParaRPr lang="en-US" sz="12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Nabin Raut</a:t>
            </a:r>
            <a:endParaRPr lang="en-US" sz="12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286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959C48-DCA5-4689-9E1E-2D4132E7D6B2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Nabin Raut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8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45C01C4-3EBC-41EF-80C2-1AAE93B1A6D4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Nabin Raut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48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 Merce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952500" y="645285"/>
            <a:ext cx="10287000" cy="0"/>
          </a:xfrm>
          <a:prstGeom prst="line">
            <a:avLst/>
          </a:prstGeom>
          <a:noFill/>
          <a:ln w="25400">
            <a:solidFill>
              <a:srgbClr val="DDC41D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952500" y="6194425"/>
            <a:ext cx="10287000" cy="0"/>
          </a:xfrm>
          <a:prstGeom prst="line">
            <a:avLst/>
          </a:prstGeom>
          <a:noFill/>
          <a:ln w="25400">
            <a:solidFill>
              <a:srgbClr val="DDC41D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032000" y="28789"/>
            <a:ext cx="8128000" cy="71062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952500" y="1338885"/>
            <a:ext cx="10287000" cy="4367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7154C927-ADC9-452B-A905-23DF52C23928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Nabin Raut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31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82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CACFD5-C871-4689-A4D0-8A6CE225B853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Nabin Raut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5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051"/>
            </a:lvl1pPr>
            <a:lvl2pPr marL="342882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933C40-8AE3-4FC5-8806-0565DB667164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Nabin Raut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85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8000">
              <a:srgbClr val="0070C0"/>
            </a:gs>
            <a:gs pos="100000">
              <a:schemeClr val="accent3">
                <a:lumMod val="50000"/>
              </a:schemeClr>
            </a:gs>
            <a:gs pos="0">
              <a:schemeClr val="accent3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ECA5480-0D56-4698-B91D-5F23BA4318AA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Nabin Raut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8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342882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88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2pPr>
      <a:lvl3pPr algn="ctr" defTabSz="34288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3pPr>
      <a:lvl4pPr algn="ctr" defTabSz="34288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4pPr>
      <a:lvl5pPr algn="ctr" defTabSz="34288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5pPr>
      <a:lvl6pPr marL="457178" algn="ctr" defTabSz="34288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6pPr>
      <a:lvl7pPr marL="914354" algn="ctr" defTabSz="34288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7pPr>
      <a:lvl8pPr marL="1371532" algn="ctr" defTabSz="34288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8pPr>
      <a:lvl9pPr marL="1828709" algn="ctr" defTabSz="34288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9pPr>
    </p:titleStyle>
    <p:bodyStyle>
      <a:lvl1pPr marL="257162" indent="-257162" algn="l" defTabSz="34288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defTabSz="34288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8" indent="-171442" algn="l" defTabSz="34288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34288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342882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7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6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1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BF94B-5CCC-4031-8229-28DAA5146D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“Magnetic Levitation Within a Microwave Cavity”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F279E-EC25-4DFD-849F-CFC0E1A46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7464" y="3309136"/>
            <a:ext cx="8637072" cy="20376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Dr. Nabin K. Raut</a:t>
            </a:r>
          </a:p>
          <a:p>
            <a:r>
              <a:rPr lang="en-US" dirty="0">
                <a:solidFill>
                  <a:schemeClr val="bg1"/>
                </a:solidFill>
              </a:rPr>
              <a:t>Thomas Jefferson National Laboratory,</a:t>
            </a:r>
          </a:p>
          <a:p>
            <a:r>
              <a:rPr lang="en-US" dirty="0">
                <a:solidFill>
                  <a:schemeClr val="bg1"/>
                </a:solidFill>
              </a:rPr>
              <a:t>Post Doctoral Fellow, </a:t>
            </a:r>
          </a:p>
          <a:p>
            <a:r>
              <a:rPr lang="en-US" dirty="0">
                <a:solidFill>
                  <a:schemeClr val="bg1"/>
                </a:solidFill>
              </a:rPr>
              <a:t>SRF, R &amp; D Division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D13E0-F37F-46AB-B5D8-AB4661BE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2E0537C3-2307-4766-B190-BFC2AEDAD14D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CE9E6-BC0B-4FB1-A9E5-8456FA84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F74435-0F73-469E-BF92-0E17B1E20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2218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95CB-C18C-4E0D-9465-E6B32FED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Microwave Cavity + Levitated System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5EC8E-9295-4D1B-BA2D-1579D01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FDCDE595-1C9C-439B-B28D-A73DDA3C6807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BF5F-B0D3-469D-AD1A-98B8F85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BC8287-D82D-4327-AA3F-1387F862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pic>
        <p:nvPicPr>
          <p:cNvPr id="15" name="Content Placeholder 8" descr="A close up of a light&#10;&#10;Description automatically generated">
            <a:extLst>
              <a:ext uri="{FF2B5EF4-FFF2-40B4-BE49-F238E27FC236}">
                <a16:creationId xmlns:a16="http://schemas.microsoft.com/office/drawing/2014/main" id="{2266E695-000C-4BF4-9CB2-1FA263F47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73" r="16515" b="17820"/>
          <a:stretch/>
        </p:blipFill>
        <p:spPr>
          <a:xfrm>
            <a:off x="632455" y="1905842"/>
            <a:ext cx="4347180" cy="375727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F28E8A-9813-427C-902A-DF0F1BB5E6E5}"/>
              </a:ext>
            </a:extLst>
          </p:cNvPr>
          <p:cNvCxnSpPr>
            <a:cxnSpLocks/>
          </p:cNvCxnSpPr>
          <p:nvPr/>
        </p:nvCxnSpPr>
        <p:spPr>
          <a:xfrm flipV="1">
            <a:off x="5158295" y="2469985"/>
            <a:ext cx="1136342" cy="5495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FF00808-6B73-4436-B3C2-875BCA70396E}"/>
              </a:ext>
            </a:extLst>
          </p:cNvPr>
          <p:cNvSpPr txBox="1"/>
          <p:nvPr/>
        </p:nvSpPr>
        <p:spPr>
          <a:xfrm>
            <a:off x="6415023" y="4244365"/>
            <a:ext cx="3701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Detector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116819D-2C1B-456C-A806-FDF1C079F06D}"/>
              </a:ext>
            </a:extLst>
          </p:cNvPr>
          <p:cNvCxnSpPr>
            <a:cxnSpLocks/>
          </p:cNvCxnSpPr>
          <p:nvPr/>
        </p:nvCxnSpPr>
        <p:spPr>
          <a:xfrm>
            <a:off x="5158295" y="3172238"/>
            <a:ext cx="1136342" cy="4485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3724036-8A96-4359-A1CB-31BB9F6538AF}"/>
              </a:ext>
            </a:extLst>
          </p:cNvPr>
          <p:cNvSpPr txBox="1"/>
          <p:nvPr/>
        </p:nvSpPr>
        <p:spPr>
          <a:xfrm>
            <a:off x="6415023" y="3389925"/>
            <a:ext cx="577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Novel optomechanical platform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80A7585-7605-4E30-9A4D-27966BE41E49}"/>
              </a:ext>
            </a:extLst>
          </p:cNvPr>
          <p:cNvCxnSpPr>
            <a:cxnSpLocks/>
          </p:cNvCxnSpPr>
          <p:nvPr/>
        </p:nvCxnSpPr>
        <p:spPr>
          <a:xfrm>
            <a:off x="5208715" y="3418414"/>
            <a:ext cx="1136526" cy="10439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33D8CE2-4CA4-4824-AF57-569944AB0140}"/>
              </a:ext>
            </a:extLst>
          </p:cNvPr>
          <p:cNvSpPr txBox="1"/>
          <p:nvPr/>
        </p:nvSpPr>
        <p:spPr>
          <a:xfrm flipH="1">
            <a:off x="6294637" y="2166153"/>
            <a:ext cx="567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Couple with quantum objects (</a:t>
            </a:r>
            <a:r>
              <a:rPr lang="en-US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transmons</a:t>
            </a:r>
            <a:r>
              <a:rPr lang="en-US" sz="2400" dirty="0">
                <a:solidFill>
                  <a:schemeClr val="bg1"/>
                </a:solidFill>
              </a:rPr>
              <a:t> &amp; magnons)</a:t>
            </a:r>
          </a:p>
        </p:txBody>
      </p:sp>
    </p:spTree>
    <p:extLst>
      <p:ext uri="{BB962C8B-B14F-4D97-AF65-F5344CB8AC3E}">
        <p14:creationId xmlns:p14="http://schemas.microsoft.com/office/powerpoint/2010/main" val="5898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ylinder 12">
            <a:extLst>
              <a:ext uri="{FF2B5EF4-FFF2-40B4-BE49-F238E27FC236}">
                <a16:creationId xmlns:a16="http://schemas.microsoft.com/office/drawing/2014/main" id="{49842254-DB3B-408C-A8B1-4D0CB18F8B73}"/>
              </a:ext>
            </a:extLst>
          </p:cNvPr>
          <p:cNvSpPr/>
          <p:nvPr/>
        </p:nvSpPr>
        <p:spPr>
          <a:xfrm>
            <a:off x="4149477" y="1068021"/>
            <a:ext cx="3494456" cy="4857510"/>
          </a:xfrm>
          <a:prstGeom prst="can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1CB878A6-324C-4250-AEE0-2D0A5A07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1" y="-79618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Sneak Peak of Our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20148-ED35-4E27-8D8A-13281F35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B426-0D1A-45E3-90D9-0CEB2A35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13A8D-E4D5-4887-B892-9A44EDD2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sz="12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2710FEA-2F59-472F-9094-5B04A83D3955}"/>
              </a:ext>
            </a:extLst>
          </p:cNvPr>
          <p:cNvGrpSpPr/>
          <p:nvPr/>
        </p:nvGrpSpPr>
        <p:grpSpPr>
          <a:xfrm>
            <a:off x="4406286" y="962514"/>
            <a:ext cx="6447438" cy="4616207"/>
            <a:chOff x="5232763" y="1287829"/>
            <a:chExt cx="6447438" cy="46162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E86B6F-AB78-46F7-B4E5-2225488CD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2763" y="1287829"/>
              <a:ext cx="2994923" cy="449238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8A3A4F0-41B5-4F38-9298-5F479F449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458" t="43626" r="6439"/>
            <a:stretch/>
          </p:blipFill>
          <p:spPr>
            <a:xfrm>
              <a:off x="8893580" y="3115097"/>
              <a:ext cx="2786621" cy="2788939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395B9F3-A129-4191-8040-FD701D1EE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79870" y="5438776"/>
              <a:ext cx="2014418" cy="12944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DBB9BB8-58D7-46D8-A4B2-1126D0355A5B}"/>
              </a:ext>
            </a:extLst>
          </p:cNvPr>
          <p:cNvGrpSpPr/>
          <p:nvPr/>
        </p:nvGrpSpPr>
        <p:grpSpPr>
          <a:xfrm>
            <a:off x="2795319" y="2789782"/>
            <a:ext cx="1354158" cy="2118360"/>
            <a:chOff x="3621796" y="3115097"/>
            <a:chExt cx="1354158" cy="211836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D1D5B0-DEF9-402D-8865-8D9128CCD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1796" y="3115097"/>
              <a:ext cx="986028" cy="2118360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171609-3629-4130-8912-860B09A0C7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92629" y="3916343"/>
              <a:ext cx="783325" cy="630127"/>
            </a:xfrm>
            <a:prstGeom prst="line">
              <a:avLst/>
            </a:prstGeom>
            <a:ln w="9525">
              <a:solidFill>
                <a:srgbClr val="00206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309B7E-3157-4403-9D01-2706461B26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52486" y="3907591"/>
              <a:ext cx="623468" cy="506147"/>
            </a:xfrm>
            <a:prstGeom prst="line">
              <a:avLst/>
            </a:prstGeom>
            <a:ln w="9525">
              <a:solidFill>
                <a:srgbClr val="00206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888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B591F-2C81-44F2-9B57-67F26B06C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Characterization of Magnetic Levitation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329BB-7BA7-44CC-A754-2E87D4E84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706" y="1956968"/>
            <a:ext cx="9159552" cy="355742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Frequency shift pattern: possible phenomenon during levitation.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Total-Q factor: confirmation of levitation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Potential energy calculations: where and how far?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Low T measurements.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9EE62-E779-4D68-8933-C5A740576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F15-3283-4ABB-A1F0-D392D80A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659B3-518D-443E-9B10-3121C6B1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592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CDCD-5050-4D28-ABC6-B9BF0AB3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986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FEM Simulation &amp; Room T Measurements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C2C15-5943-4479-B4C5-0B2F26356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F35F-F612-45D9-9A1C-F6B35FB2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FC683-0F16-4DAB-9CE4-8D6EBCD31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sz="1200" dirty="0"/>
          </a:p>
        </p:txBody>
      </p:sp>
      <p:pic>
        <p:nvPicPr>
          <p:cNvPr id="10" name="Content Placeholder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6E8874-42EE-40C7-A7BC-87AFC7AB9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41" r="8540"/>
          <a:stretch/>
        </p:blipFill>
        <p:spPr bwMode="auto">
          <a:xfrm>
            <a:off x="4264450" y="1450910"/>
            <a:ext cx="4455166" cy="4525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9473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8DEF1E9-93C3-4B8E-A8B8-8C6222B60B14}"/>
              </a:ext>
            </a:extLst>
          </p:cNvPr>
          <p:cNvGrpSpPr/>
          <p:nvPr/>
        </p:nvGrpSpPr>
        <p:grpSpPr>
          <a:xfrm>
            <a:off x="4900853" y="1574687"/>
            <a:ext cx="6025294" cy="4001422"/>
            <a:chOff x="4900853" y="1574687"/>
            <a:chExt cx="5931688" cy="4001422"/>
          </a:xfrm>
          <a:solidFill>
            <a:schemeClr val="bg1"/>
          </a:solidFill>
        </p:grpSpPr>
        <p:pic>
          <p:nvPicPr>
            <p:cNvPr id="9" name="Picture 8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8B8B3C3D-C06A-4C89-919F-40FA8722B3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-11193"/>
            <a:stretch/>
          </p:blipFill>
          <p:spPr>
            <a:xfrm>
              <a:off x="4900853" y="1574687"/>
              <a:ext cx="5931688" cy="4001422"/>
            </a:xfrm>
            <a:prstGeom prst="rect">
              <a:avLst/>
            </a:prstGeom>
            <a:grpFill/>
          </p:spPr>
        </p:pic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64484EFF-C611-4C22-9E33-C6CA63FE8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683" t="14056" r="13814" b="14234"/>
            <a:stretch/>
          </p:blipFill>
          <p:spPr>
            <a:xfrm>
              <a:off x="6772274" y="2254839"/>
              <a:ext cx="506963" cy="2869417"/>
            </a:xfrm>
            <a:prstGeom prst="rect">
              <a:avLst/>
            </a:prstGeom>
            <a:grpFill/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C384065-DA0C-45B3-ABF2-0DF88117B3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6400" y="2873829"/>
              <a:ext cx="1014963" cy="0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 descr="Shape, rectangle, square&#10;&#10;Description automatically generated">
            <a:extLst>
              <a:ext uri="{FF2B5EF4-FFF2-40B4-BE49-F238E27FC236}">
                <a16:creationId xmlns:a16="http://schemas.microsoft.com/office/drawing/2014/main" id="{2D328C65-C0C8-43BC-9A9E-8EDC014A6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1193"/>
          <a:stretch/>
        </p:blipFill>
        <p:spPr>
          <a:xfrm>
            <a:off x="4900853" y="1574686"/>
            <a:ext cx="6025294" cy="40014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 descr="Shape, rectangle&#10;&#10;Description automatically generated">
            <a:extLst>
              <a:ext uri="{FF2B5EF4-FFF2-40B4-BE49-F238E27FC236}">
                <a16:creationId xmlns:a16="http://schemas.microsoft.com/office/drawing/2014/main" id="{F4547FE8-7073-460F-B75A-82F46E65C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83" t="14056" r="13814" b="14234"/>
          <a:stretch/>
        </p:blipFill>
        <p:spPr>
          <a:xfrm>
            <a:off x="9138177" y="2467533"/>
            <a:ext cx="473442" cy="263806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6D84A35-3F03-4E32-83B5-8075581A835F}"/>
              </a:ext>
            </a:extLst>
          </p:cNvPr>
          <p:cNvCxnSpPr>
            <a:cxnSpLocks/>
          </p:cNvCxnSpPr>
          <p:nvPr/>
        </p:nvCxnSpPr>
        <p:spPr>
          <a:xfrm flipH="1">
            <a:off x="8075723" y="2873828"/>
            <a:ext cx="1030980" cy="0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A5541F3B-37A3-43E1-AA74-C4BE1523C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057" t="3330" r="8605" b="3572"/>
          <a:stretch/>
        </p:blipFill>
        <p:spPr>
          <a:xfrm>
            <a:off x="1026367" y="1229647"/>
            <a:ext cx="2428033" cy="469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D5D579-FC67-4779-BFB5-6D12C6E86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Dropping a Magnet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3BDAF-38ED-4807-8452-AD002BED4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22300-471A-448C-AB2C-171D964C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A1F85-70B7-4ED8-8158-DBC95AB1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14</a:t>
            </a:fld>
            <a:endParaRPr lang="en-US" sz="1200" dirty="0"/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ADAF8ABC-82AC-41A2-A62E-E471BFADD70F}"/>
              </a:ext>
            </a:extLst>
          </p:cNvPr>
          <p:cNvSpPr/>
          <p:nvPr/>
        </p:nvSpPr>
        <p:spPr>
          <a:xfrm flipH="1">
            <a:off x="1984520" y="4012165"/>
            <a:ext cx="364722" cy="149289"/>
          </a:xfrm>
          <a:prstGeom prst="flowChartMagneticDisk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36774B-D392-4019-B9C4-32A2718CCDB3}"/>
              </a:ext>
            </a:extLst>
          </p:cNvPr>
          <p:cNvCxnSpPr>
            <a:cxnSpLocks/>
          </p:cNvCxnSpPr>
          <p:nvPr/>
        </p:nvCxnSpPr>
        <p:spPr>
          <a:xfrm flipH="1">
            <a:off x="9675841" y="5137088"/>
            <a:ext cx="109168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Picture 27" descr="Shape, rectangle&#10;&#10;Description automatically generated">
            <a:extLst>
              <a:ext uri="{FF2B5EF4-FFF2-40B4-BE49-F238E27FC236}">
                <a16:creationId xmlns:a16="http://schemas.microsoft.com/office/drawing/2014/main" id="{23E8957F-3DE4-48FB-90D9-6FA7556BA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83" t="14056" r="13814" b="14234"/>
          <a:stretch/>
        </p:blipFill>
        <p:spPr>
          <a:xfrm>
            <a:off x="9169651" y="2467532"/>
            <a:ext cx="473442" cy="263806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3CF882-8991-40F0-83F2-B3A950981DA4}"/>
              </a:ext>
            </a:extLst>
          </p:cNvPr>
          <p:cNvCxnSpPr>
            <a:cxnSpLocks/>
          </p:cNvCxnSpPr>
          <p:nvPr/>
        </p:nvCxnSpPr>
        <p:spPr>
          <a:xfrm>
            <a:off x="9500156" y="2960914"/>
            <a:ext cx="612685" cy="0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lowchart: Magnetic Disk 31">
            <a:extLst>
              <a:ext uri="{FF2B5EF4-FFF2-40B4-BE49-F238E27FC236}">
                <a16:creationId xmlns:a16="http://schemas.microsoft.com/office/drawing/2014/main" id="{1F49B715-9DAA-447D-B552-716C33E5DEA3}"/>
              </a:ext>
            </a:extLst>
          </p:cNvPr>
          <p:cNvSpPr/>
          <p:nvPr/>
        </p:nvSpPr>
        <p:spPr>
          <a:xfrm flipH="1">
            <a:off x="1608601" y="4864360"/>
            <a:ext cx="364722" cy="149289"/>
          </a:xfrm>
          <a:prstGeom prst="flowChartMagneticDisk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580A0-7A08-4985-B1C2-2BE102B7C098}"/>
              </a:ext>
            </a:extLst>
          </p:cNvPr>
          <p:cNvSpPr txBox="1"/>
          <p:nvPr/>
        </p:nvSpPr>
        <p:spPr>
          <a:xfrm>
            <a:off x="5196495" y="3350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03DA24-A602-499C-8283-E40B9439F059}"/>
              </a:ext>
            </a:extLst>
          </p:cNvPr>
          <p:cNvSpPr txBox="1"/>
          <p:nvPr/>
        </p:nvSpPr>
        <p:spPr>
          <a:xfrm>
            <a:off x="8141661" y="5149707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91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069 L -0.17161 0.003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556 L 0.08959 0.005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D1E0-A1D2-41A9-BCA5-B69E6ACD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986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Three Phenomenon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D9ED6-C050-4C3D-9538-9384E5D7F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253" y="1749492"/>
            <a:ext cx="5893837" cy="351672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Magnetic levitation.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Sliding towards the edge (edge effect).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Effect of angles.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85643-7365-4B84-95F2-FCCD64F91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D8F01-AF68-4930-8261-3314EA97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9F30F-FF36-4EC9-B951-73B09BD3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 sz="12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48CE230-FACA-478E-99F1-75B86C102496}"/>
              </a:ext>
            </a:extLst>
          </p:cNvPr>
          <p:cNvCxnSpPr>
            <a:cxnSpLocks/>
          </p:cNvCxnSpPr>
          <p:nvPr/>
        </p:nvCxnSpPr>
        <p:spPr>
          <a:xfrm>
            <a:off x="6372319" y="2456522"/>
            <a:ext cx="11383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F294618-BD1A-48B6-B9BB-8E412193C086}"/>
              </a:ext>
            </a:extLst>
          </p:cNvPr>
          <p:cNvCxnSpPr>
            <a:cxnSpLocks/>
          </p:cNvCxnSpPr>
          <p:nvPr/>
        </p:nvCxnSpPr>
        <p:spPr>
          <a:xfrm>
            <a:off x="6372319" y="2456522"/>
            <a:ext cx="0" cy="182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8A785CB-ABF2-4A41-B193-F57D18C690D4}"/>
              </a:ext>
            </a:extLst>
          </p:cNvPr>
          <p:cNvCxnSpPr>
            <a:cxnSpLocks/>
          </p:cNvCxnSpPr>
          <p:nvPr/>
        </p:nvCxnSpPr>
        <p:spPr>
          <a:xfrm>
            <a:off x="7504434" y="2447190"/>
            <a:ext cx="6220" cy="182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C42C761-7252-4A01-B6FF-3DF039CD431D}"/>
              </a:ext>
            </a:extLst>
          </p:cNvPr>
          <p:cNvCxnSpPr>
            <a:cxnSpLocks/>
          </p:cNvCxnSpPr>
          <p:nvPr/>
        </p:nvCxnSpPr>
        <p:spPr>
          <a:xfrm>
            <a:off x="8988485" y="3553473"/>
            <a:ext cx="11383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04A68AD-6AC5-48A9-967A-8B3230AC3B9E}"/>
              </a:ext>
            </a:extLst>
          </p:cNvPr>
          <p:cNvCxnSpPr>
            <a:cxnSpLocks/>
          </p:cNvCxnSpPr>
          <p:nvPr/>
        </p:nvCxnSpPr>
        <p:spPr>
          <a:xfrm>
            <a:off x="8988485" y="3553473"/>
            <a:ext cx="0" cy="182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EF95242-BC74-44AC-B3C6-5EDAD7823C6F}"/>
              </a:ext>
            </a:extLst>
          </p:cNvPr>
          <p:cNvCxnSpPr>
            <a:cxnSpLocks/>
          </p:cNvCxnSpPr>
          <p:nvPr/>
        </p:nvCxnSpPr>
        <p:spPr>
          <a:xfrm>
            <a:off x="10120600" y="3544141"/>
            <a:ext cx="6220" cy="182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Flowchart: Magnetic Disk 43">
            <a:extLst>
              <a:ext uri="{FF2B5EF4-FFF2-40B4-BE49-F238E27FC236}">
                <a16:creationId xmlns:a16="http://schemas.microsoft.com/office/drawing/2014/main" id="{F6087130-E2C5-4D41-AA43-88A33B4365A6}"/>
              </a:ext>
            </a:extLst>
          </p:cNvPr>
          <p:cNvSpPr/>
          <p:nvPr/>
        </p:nvSpPr>
        <p:spPr>
          <a:xfrm>
            <a:off x="6562600" y="4714616"/>
            <a:ext cx="378885" cy="150080"/>
          </a:xfrm>
          <a:prstGeom prst="flowChartMagneticDisk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E3DC5B4-F094-449E-A789-2BF151FEE899}"/>
              </a:ext>
            </a:extLst>
          </p:cNvPr>
          <p:cNvCxnSpPr>
            <a:cxnSpLocks/>
          </p:cNvCxnSpPr>
          <p:nvPr/>
        </p:nvCxnSpPr>
        <p:spPr>
          <a:xfrm>
            <a:off x="6170360" y="4902320"/>
            <a:ext cx="11383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F712280-AA91-4227-903B-A2D722640F98}"/>
              </a:ext>
            </a:extLst>
          </p:cNvPr>
          <p:cNvCxnSpPr>
            <a:cxnSpLocks/>
          </p:cNvCxnSpPr>
          <p:nvPr/>
        </p:nvCxnSpPr>
        <p:spPr>
          <a:xfrm>
            <a:off x="6170360" y="4902320"/>
            <a:ext cx="0" cy="182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C9B744B-6D93-46F1-B7E3-4FF6D6C76A51}"/>
              </a:ext>
            </a:extLst>
          </p:cNvPr>
          <p:cNvCxnSpPr>
            <a:cxnSpLocks/>
          </p:cNvCxnSpPr>
          <p:nvPr/>
        </p:nvCxnSpPr>
        <p:spPr>
          <a:xfrm>
            <a:off x="7302475" y="4892988"/>
            <a:ext cx="6220" cy="182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lowchart: Magnetic Disk 48">
            <a:extLst>
              <a:ext uri="{FF2B5EF4-FFF2-40B4-BE49-F238E27FC236}">
                <a16:creationId xmlns:a16="http://schemas.microsoft.com/office/drawing/2014/main" id="{EB4443A2-E19D-4711-B01E-4077089F40D2}"/>
              </a:ext>
            </a:extLst>
          </p:cNvPr>
          <p:cNvSpPr/>
          <p:nvPr/>
        </p:nvSpPr>
        <p:spPr>
          <a:xfrm>
            <a:off x="6752043" y="2273643"/>
            <a:ext cx="378885" cy="150080"/>
          </a:xfrm>
          <a:prstGeom prst="flowChartMagneticDisk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Magnetic Disk 49">
            <a:extLst>
              <a:ext uri="{FF2B5EF4-FFF2-40B4-BE49-F238E27FC236}">
                <a16:creationId xmlns:a16="http://schemas.microsoft.com/office/drawing/2014/main" id="{F8B08251-1627-4EEC-AECE-1657F35249BA}"/>
              </a:ext>
            </a:extLst>
          </p:cNvPr>
          <p:cNvSpPr/>
          <p:nvPr/>
        </p:nvSpPr>
        <p:spPr>
          <a:xfrm>
            <a:off x="9368209" y="3379274"/>
            <a:ext cx="378885" cy="150080"/>
          </a:xfrm>
          <a:prstGeom prst="flowChartMagneticDisk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5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0104 -0.0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04571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9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FB0E-7874-49F9-92F0-09F20E10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Magnetic Levitation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57B73-3D06-45A0-9A52-5F4FD868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41AFE-BD49-427B-BC02-0EB144AC6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9A707-2CC4-46B2-9F8B-4B15A7DA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endParaRPr lang="en-US" sz="1200" dirty="0"/>
          </a:p>
        </p:txBody>
      </p:sp>
      <p:pic>
        <p:nvPicPr>
          <p:cNvPr id="7" name="Content Placeholder 18" descr="Chart&#10;&#10;Description automatically generated">
            <a:extLst>
              <a:ext uri="{FF2B5EF4-FFF2-40B4-BE49-F238E27FC236}">
                <a16:creationId xmlns:a16="http://schemas.microsoft.com/office/drawing/2014/main" id="{7BA2E205-C965-4D4E-B1EF-FF4D5225B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165600" y="1539704"/>
            <a:ext cx="54475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C5D78923-F148-4561-909F-877330BAFA47}"/>
              </a:ext>
            </a:extLst>
          </p:cNvPr>
          <p:cNvSpPr/>
          <p:nvPr/>
        </p:nvSpPr>
        <p:spPr>
          <a:xfrm>
            <a:off x="1822299" y="4393926"/>
            <a:ext cx="264439" cy="103426"/>
          </a:xfrm>
          <a:prstGeom prst="flowChartMagneticDisk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9EDA13-AFDF-4854-ACF4-1B3D0B754711}"/>
              </a:ext>
            </a:extLst>
          </p:cNvPr>
          <p:cNvCxnSpPr>
            <a:cxnSpLocks/>
          </p:cNvCxnSpPr>
          <p:nvPr/>
        </p:nvCxnSpPr>
        <p:spPr>
          <a:xfrm>
            <a:off x="1733660" y="4534975"/>
            <a:ext cx="4367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BE690A-052F-40E6-9F6E-2068C069C58A}"/>
              </a:ext>
            </a:extLst>
          </p:cNvPr>
          <p:cNvCxnSpPr>
            <a:cxnSpLocks/>
          </p:cNvCxnSpPr>
          <p:nvPr/>
        </p:nvCxnSpPr>
        <p:spPr>
          <a:xfrm flipV="1">
            <a:off x="1745642" y="4541125"/>
            <a:ext cx="0" cy="5075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A4C069-3133-4FCF-9AD0-AAD0D4CFC295}"/>
              </a:ext>
            </a:extLst>
          </p:cNvPr>
          <p:cNvCxnSpPr>
            <a:cxnSpLocks/>
          </p:cNvCxnSpPr>
          <p:nvPr/>
        </p:nvCxnSpPr>
        <p:spPr>
          <a:xfrm flipV="1">
            <a:off x="2160611" y="4531897"/>
            <a:ext cx="0" cy="5075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0346A8-B97E-4030-9106-E14AF2DAF314}"/>
              </a:ext>
            </a:extLst>
          </p:cNvPr>
          <p:cNvCxnSpPr>
            <a:cxnSpLocks/>
          </p:cNvCxnSpPr>
          <p:nvPr/>
        </p:nvCxnSpPr>
        <p:spPr>
          <a:xfrm flipV="1">
            <a:off x="1047319" y="5034069"/>
            <a:ext cx="1677103" cy="177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7ED00B-6A68-4008-B0F7-DEE1DF00825A}"/>
              </a:ext>
            </a:extLst>
          </p:cNvPr>
          <p:cNvCxnSpPr>
            <a:cxnSpLocks/>
          </p:cNvCxnSpPr>
          <p:nvPr/>
        </p:nvCxnSpPr>
        <p:spPr>
          <a:xfrm>
            <a:off x="2733753" y="3092382"/>
            <a:ext cx="0" cy="19564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E17A7C-C948-4FF7-998B-1A400B5462F3}"/>
              </a:ext>
            </a:extLst>
          </p:cNvPr>
          <p:cNvCxnSpPr>
            <a:cxnSpLocks/>
          </p:cNvCxnSpPr>
          <p:nvPr/>
        </p:nvCxnSpPr>
        <p:spPr>
          <a:xfrm>
            <a:off x="1032852" y="3101909"/>
            <a:ext cx="28935" cy="19654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AD39390-4D92-474B-A2B7-9A7F31668B89}"/>
              </a:ext>
            </a:extLst>
          </p:cNvPr>
          <p:cNvCxnSpPr>
            <a:cxnSpLocks/>
          </p:cNvCxnSpPr>
          <p:nvPr/>
        </p:nvCxnSpPr>
        <p:spPr>
          <a:xfrm flipV="1">
            <a:off x="1968624" y="4049491"/>
            <a:ext cx="0" cy="26125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8858FEE-FB8B-40C0-A448-49D76F1AD3C6}"/>
              </a:ext>
            </a:extLst>
          </p:cNvPr>
          <p:cNvSpPr txBox="1"/>
          <p:nvPr/>
        </p:nvSpPr>
        <p:spPr>
          <a:xfrm>
            <a:off x="1832284" y="3694611"/>
            <a:ext cx="436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FAA478-A2BD-459B-8704-74C40DF839AA}"/>
                  </a:ext>
                </a:extLst>
              </p:cNvPr>
              <p:cNvSpPr txBox="1"/>
              <p:nvPr/>
            </p:nvSpPr>
            <p:spPr>
              <a:xfrm rot="16200000">
                <a:off x="3120078" y="3732124"/>
                <a:ext cx="239325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𝑀𝐻𝑧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FAA478-A2BD-459B-8704-74C40DF83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120078" y="3732124"/>
                <a:ext cx="2393254" cy="246221"/>
              </a:xfrm>
              <a:prstGeom prst="rect">
                <a:avLst/>
              </a:prstGeom>
              <a:blipFill>
                <a:blip r:embed="rId3"/>
                <a:stretch>
                  <a:fillRect r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6F0D338-F0FF-475E-B9B5-538B081CD503}"/>
                  </a:ext>
                </a:extLst>
              </p:cNvPr>
              <p:cNvSpPr txBox="1"/>
              <p:nvPr/>
            </p:nvSpPr>
            <p:spPr>
              <a:xfrm>
                <a:off x="5654354" y="5819446"/>
                <a:ext cx="269654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6F0D338-F0FF-475E-B9B5-538B081CD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4" y="5819446"/>
                <a:ext cx="2696544" cy="246221"/>
              </a:xfrm>
              <a:prstGeom prst="rect">
                <a:avLst/>
              </a:prstGeom>
              <a:blipFill>
                <a:blip r:embed="rId4"/>
                <a:stretch>
                  <a:fillRect b="-3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E04D016E-1BB2-42BC-BA74-3A76629EF6CB}"/>
              </a:ext>
            </a:extLst>
          </p:cNvPr>
          <p:cNvGrpSpPr/>
          <p:nvPr/>
        </p:nvGrpSpPr>
        <p:grpSpPr>
          <a:xfrm>
            <a:off x="4165601" y="1539704"/>
            <a:ext cx="5447538" cy="4525963"/>
            <a:chOff x="4165601" y="1539704"/>
            <a:chExt cx="5447538" cy="4525963"/>
          </a:xfrm>
        </p:grpSpPr>
        <p:pic>
          <p:nvPicPr>
            <p:cNvPr id="18" name="Content Placeholder 18" descr="Chart&#10;&#10;Description automatically generated">
              <a:extLst>
                <a:ext uri="{FF2B5EF4-FFF2-40B4-BE49-F238E27FC236}">
                  <a16:creationId xmlns:a16="http://schemas.microsoft.com/office/drawing/2014/main" id="{B4F9DDEF-FEEA-4001-81C6-2364BD01F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4165601" y="1539704"/>
              <a:ext cx="5447538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D1BAB90-E893-484C-8DC4-6EF304FFF188}"/>
                    </a:ext>
                  </a:extLst>
                </p:cNvPr>
                <p:cNvSpPr txBox="1"/>
                <p:nvPr/>
              </p:nvSpPr>
              <p:spPr>
                <a:xfrm rot="16200000">
                  <a:off x="3129410" y="3732123"/>
                  <a:ext cx="2393254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en-US" sz="1600" b="0" i="0" dirty="0">
                      <a:latin typeface="+mj-lt"/>
                      <a:ea typeface="Cambria Math" panose="02040503050406030204" pitchFamily="18" charset="0"/>
                    </a:rPr>
                    <a:t>f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𝑀𝐻𝑧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D1BAB90-E893-484C-8DC4-6EF304FFF1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129410" y="3732123"/>
                  <a:ext cx="2393254" cy="246221"/>
                </a:xfrm>
                <a:prstGeom prst="rect">
                  <a:avLst/>
                </a:prstGeom>
                <a:blipFill>
                  <a:blip r:embed="rId5"/>
                  <a:stretch>
                    <a:fillRect l="-24390" r="-48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E00DE99-AEF6-4D41-9805-361A4FA7C539}"/>
                    </a:ext>
                  </a:extLst>
                </p:cNvPr>
                <p:cNvSpPr txBox="1"/>
                <p:nvPr/>
              </p:nvSpPr>
              <p:spPr>
                <a:xfrm>
                  <a:off x="5654354" y="5819446"/>
                  <a:ext cx="2696544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E00DE99-AEF6-4D41-9805-361A4FA7C5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4354" y="5819446"/>
                  <a:ext cx="2696544" cy="246221"/>
                </a:xfrm>
                <a:prstGeom prst="rect">
                  <a:avLst/>
                </a:prstGeom>
                <a:blipFill>
                  <a:blip r:embed="rId4"/>
                  <a:stretch>
                    <a:fillRect b="-3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63871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59356-AC1B-4922-A6D9-87717E680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1333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FEM Simulations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D6FF7-0C54-4582-ADC0-72A63E258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54760-A482-4E63-9C18-F8B539CF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F7303-C5AC-494E-BE06-C9B2C7A3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 sz="1200" dirty="0"/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4DE9360F-5613-44E6-A9E7-6B5E0566B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" r="2389"/>
          <a:stretch/>
        </p:blipFill>
        <p:spPr bwMode="auto">
          <a:xfrm>
            <a:off x="710779" y="1370986"/>
            <a:ext cx="6086474" cy="4446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F6EAB8-9303-407A-98B1-DDD46A2A337A}"/>
              </a:ext>
            </a:extLst>
          </p:cNvPr>
          <p:cNvCxnSpPr>
            <a:cxnSpLocks/>
          </p:cNvCxnSpPr>
          <p:nvPr/>
        </p:nvCxnSpPr>
        <p:spPr>
          <a:xfrm flipV="1">
            <a:off x="3079102" y="1564738"/>
            <a:ext cx="0" cy="366972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38D4EB-A793-49B1-BB5B-3973D521937C}"/>
              </a:ext>
            </a:extLst>
          </p:cNvPr>
          <p:cNvCxnSpPr>
            <a:cxnSpLocks/>
          </p:cNvCxnSpPr>
          <p:nvPr/>
        </p:nvCxnSpPr>
        <p:spPr>
          <a:xfrm flipV="1">
            <a:off x="4178561" y="1474226"/>
            <a:ext cx="0" cy="376023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9951CCF-86A5-48B3-B981-3C7C35FC1FEA}"/>
              </a:ext>
            </a:extLst>
          </p:cNvPr>
          <p:cNvSpPr txBox="1"/>
          <p:nvPr/>
        </p:nvSpPr>
        <p:spPr>
          <a:xfrm>
            <a:off x="2174083" y="3399600"/>
            <a:ext cx="5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63FDA7-1CA2-4A58-92AE-3BF77C6B9139}"/>
              </a:ext>
            </a:extLst>
          </p:cNvPr>
          <p:cNvSpPr txBox="1"/>
          <p:nvPr/>
        </p:nvSpPr>
        <p:spPr>
          <a:xfrm>
            <a:off x="3492285" y="3287658"/>
            <a:ext cx="5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FCDC0D-EBE7-416B-8CF7-6A0F00F27080}"/>
              </a:ext>
            </a:extLst>
          </p:cNvPr>
          <p:cNvSpPr txBox="1"/>
          <p:nvPr/>
        </p:nvSpPr>
        <p:spPr>
          <a:xfrm>
            <a:off x="4862330" y="3233046"/>
            <a:ext cx="5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CB2587-8D35-4463-946E-96143A117946}"/>
              </a:ext>
            </a:extLst>
          </p:cNvPr>
          <p:cNvCxnSpPr>
            <a:cxnSpLocks/>
          </p:cNvCxnSpPr>
          <p:nvPr/>
        </p:nvCxnSpPr>
        <p:spPr>
          <a:xfrm flipV="1">
            <a:off x="6643395" y="3685574"/>
            <a:ext cx="0" cy="833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C25B18E-2820-4CF0-8714-A6806BE1C41F}"/>
                  </a:ext>
                </a:extLst>
              </p:cNvPr>
              <p:cNvSpPr txBox="1"/>
              <p:nvPr/>
            </p:nvSpPr>
            <p:spPr>
              <a:xfrm>
                <a:off x="2369978" y="5539209"/>
                <a:ext cx="235131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C25B18E-2820-4CF0-8714-A6806BE1C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978" y="5539209"/>
                <a:ext cx="2351310" cy="276999"/>
              </a:xfrm>
              <a:prstGeom prst="rect">
                <a:avLst/>
              </a:prstGeom>
              <a:blipFill>
                <a:blip r:embed="rId3"/>
                <a:stretch>
                  <a:fillRect t="-444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B7869B-1A55-4463-B228-F47771BD6EDB}"/>
                  </a:ext>
                </a:extLst>
              </p:cNvPr>
              <p:cNvSpPr txBox="1"/>
              <p:nvPr/>
            </p:nvSpPr>
            <p:spPr>
              <a:xfrm rot="16200000">
                <a:off x="-407585" y="3421120"/>
                <a:ext cx="269654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B7869B-1A55-4463-B228-F47771BD6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07585" y="3421120"/>
                <a:ext cx="2696544" cy="276999"/>
              </a:xfrm>
              <a:prstGeom prst="rect">
                <a:avLst/>
              </a:prstGeom>
              <a:blipFill>
                <a:blip r:embed="rId4"/>
                <a:stretch>
                  <a:fillRect l="-4444" r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D626344-5974-4DB7-B86C-498576859D4D}"/>
              </a:ext>
            </a:extLst>
          </p:cNvPr>
          <p:cNvSpPr txBox="1"/>
          <p:nvPr/>
        </p:nvSpPr>
        <p:spPr>
          <a:xfrm>
            <a:off x="7571699" y="2153529"/>
            <a:ext cx="4101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Entire region into three regions: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Region 1: close to the center,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Region 2: close to the stub,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Region 3: in the gap.</a:t>
            </a:r>
          </a:p>
        </p:txBody>
      </p:sp>
    </p:spTree>
    <p:extLst>
      <p:ext uri="{BB962C8B-B14F-4D97-AF65-F5344CB8AC3E}">
        <p14:creationId xmlns:p14="http://schemas.microsoft.com/office/powerpoint/2010/main" val="263019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F60A-02B7-45B1-A436-9F30F58D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3" y="8393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Levitation With an Angle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3AD30-2A08-4EFB-B28E-88F1372F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17F03-DE28-4DA5-B150-885C28E1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B453B-A11D-4996-A6E9-3F97FBDC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F3DAF-CE14-4D37-A214-C9365B990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836" y="1226932"/>
            <a:ext cx="5943600" cy="445897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208181-515F-42DB-96AE-1B5B6B602617}"/>
                  </a:ext>
                </a:extLst>
              </p:cNvPr>
              <p:cNvSpPr txBox="1"/>
              <p:nvPr/>
            </p:nvSpPr>
            <p:spPr>
              <a:xfrm>
                <a:off x="5023031" y="5439681"/>
                <a:ext cx="269654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208181-515F-42DB-96AE-1B5B6B602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031" y="5439681"/>
                <a:ext cx="2696544" cy="246221"/>
              </a:xfrm>
              <a:prstGeom prst="rect">
                <a:avLst/>
              </a:prstGeom>
              <a:blipFill>
                <a:blip r:embed="rId3"/>
                <a:stretch>
                  <a:fillRect b="-3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0590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95CB-C18C-4E0D-9465-E6B32FED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Edge Effect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5EC8E-9295-4D1B-BA2D-1579D01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6FE6A174-546F-454E-9B4A-9DD13E05B69C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BF5F-B0D3-469D-AD1A-98B8F85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ADC533-5F3B-4737-A003-5FBEEFD01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DBA52-503F-44E2-9EE3-7D20DFDF304F}"/>
              </a:ext>
            </a:extLst>
          </p:cNvPr>
          <p:cNvSpPr txBox="1"/>
          <p:nvPr/>
        </p:nvSpPr>
        <p:spPr>
          <a:xfrm>
            <a:off x="6441168" y="5909505"/>
            <a:ext cx="578303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Raut, Nabin K., et al. "Demonstrating levitation within a microwave cavity." </a:t>
            </a:r>
            <a:r>
              <a:rPr lang="en-US" sz="8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sz="8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preprint arXiv:2101.01309</a:t>
            </a:r>
            <a:r>
              <a:rPr lang="en-US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(2021).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46BEC6CF-1DF2-4714-A6E3-277704EB8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4" r="18333" b="31875"/>
          <a:stretch/>
        </p:blipFill>
        <p:spPr>
          <a:xfrm>
            <a:off x="714374" y="1893319"/>
            <a:ext cx="3939542" cy="3393056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08B2556F-4467-4531-A566-97D133696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013" r="6222"/>
          <a:stretch/>
        </p:blipFill>
        <p:spPr>
          <a:xfrm>
            <a:off x="5465228" y="1561348"/>
            <a:ext cx="5122343" cy="39717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9B6318-27A7-4FB9-80A3-FE740D67C46F}"/>
                  </a:ext>
                </a:extLst>
              </p:cNvPr>
              <p:cNvSpPr txBox="1"/>
              <p:nvPr/>
            </p:nvSpPr>
            <p:spPr>
              <a:xfrm>
                <a:off x="6981376" y="5258382"/>
                <a:ext cx="235131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9B6318-27A7-4FB9-80A3-FE740D67C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376" y="5258382"/>
                <a:ext cx="2351310" cy="276999"/>
              </a:xfrm>
              <a:prstGeom prst="rect">
                <a:avLst/>
              </a:prstGeom>
              <a:blipFill>
                <a:blip r:embed="rId6"/>
                <a:stretch>
                  <a:fillRect t="-444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6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95CB-C18C-4E0D-9465-E6B32FED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5EC8E-9295-4D1B-BA2D-1579D01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FDCDE595-1C9C-439B-B28D-A73DDA3C6807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BF5F-B0D3-469D-AD1A-98B8F85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BC8287-D82D-4327-AA3F-1387F862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FB47F0-7B69-400B-AB97-6921558AA2F1}"/>
              </a:ext>
            </a:extLst>
          </p:cNvPr>
          <p:cNvSpPr txBox="1"/>
          <p:nvPr/>
        </p:nvSpPr>
        <p:spPr>
          <a:xfrm>
            <a:off x="8248261" y="5430950"/>
            <a:ext cx="213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4562E-B15A-498F-955F-B8E907E8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5813" y="2170264"/>
            <a:ext cx="4690187" cy="270031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Why?</a:t>
            </a:r>
          </a:p>
          <a:p>
            <a:r>
              <a:rPr lang="en-US" dirty="0">
                <a:solidFill>
                  <a:schemeClr val="bg1"/>
                </a:solidFill>
              </a:rPr>
              <a:t>What have we investigated?</a:t>
            </a:r>
            <a:endParaRPr lang="en-US" sz="2000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Future Works</a:t>
            </a:r>
          </a:p>
          <a:p>
            <a:r>
              <a:rPr lang="en-US" dirty="0">
                <a:solidFill>
                  <a:schemeClr val="bg1"/>
                </a:solidFill>
              </a:rPr>
              <a:t>Conclusions</a:t>
            </a:r>
          </a:p>
          <a:p>
            <a:endParaRPr lang="en-US" dirty="0"/>
          </a:p>
        </p:txBody>
      </p:sp>
      <p:pic>
        <p:nvPicPr>
          <p:cNvPr id="9" name="Picture 8" descr="A picture containing screen, light&#10;&#10;Description automatically generated">
            <a:extLst>
              <a:ext uri="{FF2B5EF4-FFF2-40B4-BE49-F238E27FC236}">
                <a16:creationId xmlns:a16="http://schemas.microsoft.com/office/drawing/2014/main" id="{48E28B3B-0C60-4E91-97A0-3238C204C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1" r="22393" b="30096"/>
          <a:stretch/>
        </p:blipFill>
        <p:spPr>
          <a:xfrm>
            <a:off x="6275069" y="1619165"/>
            <a:ext cx="4271633" cy="41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F9F0-CA4D-4519-B6E1-4F8A2018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986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Generalized Frequency Shift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9484E-E453-4336-8F9B-27BAF7567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C8374-C278-4E1A-84A4-CD5258905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DDB82-8756-410C-8E80-00800153A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endParaRPr lang="en-US" sz="1200" dirty="0"/>
          </a:p>
        </p:txBody>
      </p:sp>
      <p:pic>
        <p:nvPicPr>
          <p:cNvPr id="34" name="Content Placeholder 33">
            <a:extLst>
              <a:ext uri="{FF2B5EF4-FFF2-40B4-BE49-F238E27FC236}">
                <a16:creationId xmlns:a16="http://schemas.microsoft.com/office/drawing/2014/main" id="{D8EBC2A1-25EB-4284-BB03-7422B94B1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93" b="6523"/>
          <a:stretch/>
        </p:blipFill>
        <p:spPr>
          <a:xfrm>
            <a:off x="609600" y="1883866"/>
            <a:ext cx="5707539" cy="341592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CAD2D74-A360-436E-96E8-A69369D59E25}"/>
              </a:ext>
            </a:extLst>
          </p:cNvPr>
          <p:cNvSpPr txBox="1"/>
          <p:nvPr/>
        </p:nvSpPr>
        <p:spPr>
          <a:xfrm>
            <a:off x="7059852" y="2109343"/>
            <a:ext cx="53076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Magnet on stub:  large downshift.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Magnetic levitation: large upshift.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Sliding: downshift.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Angle: upshift.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Fall on floor: upshift.</a:t>
            </a:r>
          </a:p>
        </p:txBody>
      </p:sp>
    </p:spTree>
    <p:extLst>
      <p:ext uri="{BB962C8B-B14F-4D97-AF65-F5344CB8AC3E}">
        <p14:creationId xmlns:p14="http://schemas.microsoft.com/office/powerpoint/2010/main" val="1621283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5C83C-0C89-4B44-B61E-FB5DE3D45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Quality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25DD8F-2DF0-4D1F-890B-5E92E06FD9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2"/>
                <a:ext cx="10972800" cy="1031031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𝑒𝑛𝑒𝑟𝑔𝑦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𝑠𝑡𝑜𝑟𝑒𝑑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𝑑𝑖𝑠𝑠𝑖𝑝𝑎𝑡𝑖𝑜𝑛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𝑝𝑒𝑟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𝑐𝑦𝑐𝑙𝑒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25DD8F-2DF0-4D1F-890B-5E92E06FD9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2"/>
                <a:ext cx="10972800" cy="103103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C09B0-E77B-41B9-BEB6-6975035B3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BB18-DC39-4ADF-B356-33F8C67A1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93CF0-BBF8-4717-8A90-9BC54910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21</a:t>
            </a:fld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61C95-BF10-472B-99B2-7D12966FB720}"/>
              </a:ext>
            </a:extLst>
          </p:cNvPr>
          <p:cNvSpPr/>
          <p:nvPr/>
        </p:nvSpPr>
        <p:spPr>
          <a:xfrm>
            <a:off x="5506421" y="3941604"/>
            <a:ext cx="1561002" cy="18005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FAE337CC-A8E8-4061-B35E-C35E14904BC3}"/>
              </a:ext>
            </a:extLst>
          </p:cNvPr>
          <p:cNvSpPr/>
          <p:nvPr/>
        </p:nvSpPr>
        <p:spPr>
          <a:xfrm>
            <a:off x="5734699" y="3311171"/>
            <a:ext cx="1119673" cy="447870"/>
          </a:xfrm>
          <a:prstGeom prst="flowChartMagneticDisk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B5C195-F3EF-4E0A-8FCB-E4AD771AF0AD}"/>
              </a:ext>
            </a:extLst>
          </p:cNvPr>
          <p:cNvCxnSpPr>
            <a:cxnSpLocks/>
          </p:cNvCxnSpPr>
          <p:nvPr/>
        </p:nvCxnSpPr>
        <p:spPr>
          <a:xfrm flipV="1">
            <a:off x="6992776" y="2943880"/>
            <a:ext cx="0" cy="429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99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6DD78-75B3-4B16-A0C4-2F16D036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986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Q-factor Calculation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AF9BD-ACD7-479B-87A9-30851F7F6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EB44A-5699-427F-9405-53731EDE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A7BB8-12D0-4055-8EFF-150D614E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22</a:t>
            </a:fld>
            <a:endParaRPr lang="en-US" sz="1200" dirty="0"/>
          </a:p>
        </p:txBody>
      </p:sp>
      <p:pic>
        <p:nvPicPr>
          <p:cNvPr id="11" name="Content Placeholder 10" descr="Chart, histogram&#10;&#10;Description automatically generated">
            <a:extLst>
              <a:ext uri="{FF2B5EF4-FFF2-40B4-BE49-F238E27FC236}">
                <a16:creationId xmlns:a16="http://schemas.microsoft.com/office/drawing/2014/main" id="{BE8633CB-20DA-4048-AC62-A7E9558E1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7" t="3589" r="5282"/>
          <a:stretch/>
        </p:blipFill>
        <p:spPr>
          <a:xfrm>
            <a:off x="1474236" y="1632857"/>
            <a:ext cx="4926564" cy="385781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DF42A7-CD85-4EBF-AD49-9164FE69A163}"/>
                  </a:ext>
                </a:extLst>
              </p:cNvPr>
              <p:cNvSpPr txBox="1"/>
              <p:nvPr/>
            </p:nvSpPr>
            <p:spPr>
              <a:xfrm flipH="1">
                <a:off x="3283443" y="1930709"/>
                <a:ext cx="4072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DF42A7-CD85-4EBF-AD49-9164FE69A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283443" y="1930709"/>
                <a:ext cx="407231" cy="369332"/>
              </a:xfrm>
              <a:prstGeom prst="rect">
                <a:avLst/>
              </a:prstGeom>
              <a:blipFill>
                <a:blip r:embed="rId3"/>
                <a:stretch>
                  <a:fillRect l="-151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C7B5B2-B8EB-4D40-817E-A6C3FAE8A7DE}"/>
              </a:ext>
            </a:extLst>
          </p:cNvPr>
          <p:cNvCxnSpPr>
            <a:cxnSpLocks/>
          </p:cNvCxnSpPr>
          <p:nvPr/>
        </p:nvCxnSpPr>
        <p:spPr>
          <a:xfrm>
            <a:off x="3616026" y="2143366"/>
            <a:ext cx="442790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4505B5-7E50-4803-8582-FD1F8DA8A31F}"/>
                  </a:ext>
                </a:extLst>
              </p:cNvPr>
              <p:cNvSpPr txBox="1"/>
              <p:nvPr/>
            </p:nvSpPr>
            <p:spPr>
              <a:xfrm>
                <a:off x="4238171" y="2115375"/>
                <a:ext cx="3241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4505B5-7E50-4803-8582-FD1F8DA8A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171" y="2115375"/>
                <a:ext cx="324128" cy="276999"/>
              </a:xfrm>
              <a:prstGeom prst="rect">
                <a:avLst/>
              </a:prstGeom>
              <a:blipFill>
                <a:blip r:embed="rId4"/>
                <a:stretch>
                  <a:fillRect l="-15094" t="-2222" r="-26415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D134B341-78C4-44DA-B057-27FF3A9F1513}"/>
              </a:ext>
            </a:extLst>
          </p:cNvPr>
          <p:cNvSpPr/>
          <p:nvPr/>
        </p:nvSpPr>
        <p:spPr>
          <a:xfrm flipH="1" flipV="1">
            <a:off x="3956180" y="2539611"/>
            <a:ext cx="45719" cy="457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44FCFEE-3600-480E-873A-FCC20258EA1D}"/>
              </a:ext>
            </a:extLst>
          </p:cNvPr>
          <p:cNvSpPr/>
          <p:nvPr/>
        </p:nvSpPr>
        <p:spPr>
          <a:xfrm flipH="1" flipV="1">
            <a:off x="4136573" y="2533389"/>
            <a:ext cx="45719" cy="457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11058D5-7E1F-423F-A545-4F81CCCA35A3}"/>
              </a:ext>
            </a:extLst>
          </p:cNvPr>
          <p:cNvCxnSpPr>
            <a:cxnSpLocks/>
          </p:cNvCxnSpPr>
          <p:nvPr/>
        </p:nvCxnSpPr>
        <p:spPr>
          <a:xfrm flipH="1">
            <a:off x="4106557" y="2300040"/>
            <a:ext cx="131614" cy="24156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A3DCD25-E62E-4EA7-9F80-CA3470800CAA}"/>
                  </a:ext>
                </a:extLst>
              </p:cNvPr>
              <p:cNvSpPr txBox="1"/>
              <p:nvPr/>
            </p:nvSpPr>
            <p:spPr>
              <a:xfrm>
                <a:off x="7431573" y="1972950"/>
                <a:ext cx="3709178" cy="44099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3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endParaRPr lang="en-US" sz="3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10.039 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𝐺𝐻𝑧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𝑀𝐻𝑧</m:t>
                          </m:r>
                        </m:den>
                      </m:f>
                    </m:oMath>
                  </m:oMathPara>
                </a14:m>
                <a:endParaRPr lang="en-US" sz="3200" b="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3200" b="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3200" b="0" dirty="0">
                    <a:solidFill>
                      <a:schemeClr val="bg1"/>
                    </a:solidFill>
                  </a:rPr>
                  <a:t>=1985</a:t>
                </a:r>
              </a:p>
              <a:p>
                <a:endParaRPr lang="en-US" sz="3200" b="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A3DCD25-E62E-4EA7-9F80-CA3470800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573" y="1972950"/>
                <a:ext cx="3709178" cy="44099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249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2D28B-1133-44BD-88CD-3649E192C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5211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 Vs (Temperature &amp; Magnetic Field)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9E38-D074-47A7-BF79-5F2DC8E6FD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20775"/>
                <a:ext cx="3860800" cy="1534884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Q Vs T for the empty cavity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Q Vs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9E38-D074-47A7-BF79-5F2DC8E6FD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20775"/>
                <a:ext cx="3860800" cy="1534884"/>
              </a:xfrm>
              <a:blipFill>
                <a:blip r:embed="rId2"/>
                <a:stretch>
                  <a:fillRect l="-2054" t="-3175" b="-11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47F21-01DB-4B45-9ED7-C44EAF5BC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89ABA-FE14-4239-8A99-DB55A198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E5782-4380-40BF-AE04-2CE21953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23</a:t>
            </a:fld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89C6CA-9B88-4819-AFDD-79223223D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069" y="1702042"/>
            <a:ext cx="2244533" cy="22796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7A0672-279F-4FAB-AD92-A4EDA45BD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758" y="1702042"/>
            <a:ext cx="2356586" cy="2152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AC5D50-3AE8-44B8-9A38-6637613F3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117" y="4238352"/>
            <a:ext cx="2774565" cy="194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5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04F4F-7FCA-499D-ADA2-6AA8211A4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 Vs Temperature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3581A-EA6A-45F4-986C-FC5D3E03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82E6C-4999-4FA0-A9A7-86744B71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DE7EE-9E48-405D-B7DF-E1855704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24</a:t>
            </a:fld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EC380-06FE-4C84-B21A-56840EFA1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8" t="4355" r="19890" b="3368"/>
          <a:stretch/>
        </p:blipFill>
        <p:spPr>
          <a:xfrm>
            <a:off x="6447450" y="1952445"/>
            <a:ext cx="4166628" cy="3164202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2297992-7C5E-452D-91B4-A46ABE7B8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3274" y="1933783"/>
            <a:ext cx="4385985" cy="325052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CCC39B-F22A-424F-91F3-6572E48DE811}"/>
              </a:ext>
            </a:extLst>
          </p:cNvPr>
          <p:cNvSpPr txBox="1"/>
          <p:nvPr/>
        </p:nvSpPr>
        <p:spPr>
          <a:xfrm>
            <a:off x="6447450" y="5248123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McAllister, Ben T., et al. 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IEEE Transactions on Instrumentation and Measurement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70 (2020): 1-7.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E2F253-4314-48C1-AA8B-6DDEB68C73F3}"/>
              </a:ext>
            </a:extLst>
          </p:cNvPr>
          <p:cNvSpPr txBox="1"/>
          <p:nvPr/>
        </p:nvSpPr>
        <p:spPr>
          <a:xfrm>
            <a:off x="1469053" y="5322570"/>
            <a:ext cx="46269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Reagor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Matthew, et al. 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Applied Physics Letters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102.19 (2013): 192604.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4F887D-3670-4478-8284-4DDC15CB5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3" y="3647839"/>
            <a:ext cx="1580900" cy="1605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832A83-CF2F-494D-9D26-13FAADCFD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5865" y="3011635"/>
            <a:ext cx="1562830" cy="14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73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DFA55C3A-8C0B-465A-A058-2D85E41FE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194040" y="1700772"/>
            <a:ext cx="5795493" cy="352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B6B7E-BABE-455E-B5F5-8ABDC319A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 Vs 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B7218-D399-4EF8-9B2A-4D74DA2C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79BAD-0060-42E8-8AD1-6E42369A8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CC1EE-8D13-44E5-AE90-68EB12D2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25</a:t>
            </a:fld>
            <a:endParaRPr lang="en-US" sz="1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42AB4F-CEBA-4100-9E7E-818E06A19732}"/>
              </a:ext>
            </a:extLst>
          </p:cNvPr>
          <p:cNvSpPr/>
          <p:nvPr/>
        </p:nvSpPr>
        <p:spPr>
          <a:xfrm>
            <a:off x="4171934" y="2332645"/>
            <a:ext cx="167951" cy="47586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E944FA-0506-492C-8CEE-873C289E75D7}"/>
              </a:ext>
            </a:extLst>
          </p:cNvPr>
          <p:cNvSpPr txBox="1"/>
          <p:nvPr/>
        </p:nvSpPr>
        <p:spPr>
          <a:xfrm>
            <a:off x="5791460" y="5429748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Flower, Graeme, et al. 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Applied Physics Letters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117.16 (2020): 162401.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Flowchart: Magnetic Disk 2">
            <a:extLst>
              <a:ext uri="{FF2B5EF4-FFF2-40B4-BE49-F238E27FC236}">
                <a16:creationId xmlns:a16="http://schemas.microsoft.com/office/drawing/2014/main" id="{A49E11CC-8767-4390-907B-5AF8CC5FE3F2}"/>
              </a:ext>
            </a:extLst>
          </p:cNvPr>
          <p:cNvSpPr/>
          <p:nvPr/>
        </p:nvSpPr>
        <p:spPr>
          <a:xfrm>
            <a:off x="1106904" y="2597386"/>
            <a:ext cx="1467651" cy="1436914"/>
          </a:xfrm>
          <a:prstGeom prst="flowChartMagneticDisk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AA35D0-C6AB-4639-8808-E10CE5EC7699}"/>
              </a:ext>
            </a:extLst>
          </p:cNvPr>
          <p:cNvGrpSpPr/>
          <p:nvPr/>
        </p:nvGrpSpPr>
        <p:grpSpPr>
          <a:xfrm rot="16200000">
            <a:off x="1443753" y="3956260"/>
            <a:ext cx="772975" cy="1054057"/>
            <a:chOff x="530200" y="3076358"/>
            <a:chExt cx="507146" cy="691563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B3EE526-9478-4CFD-91FA-DE901C35FF56}"/>
                </a:ext>
              </a:extLst>
            </p:cNvPr>
            <p:cNvCxnSpPr>
              <a:cxnSpLocks/>
            </p:cNvCxnSpPr>
            <p:nvPr/>
          </p:nvCxnSpPr>
          <p:spPr>
            <a:xfrm>
              <a:off x="530200" y="3315843"/>
              <a:ext cx="5071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9705E6E-BB43-48A6-B970-E47E0B3D480D}"/>
                </a:ext>
              </a:extLst>
            </p:cNvPr>
            <p:cNvCxnSpPr>
              <a:cxnSpLocks/>
            </p:cNvCxnSpPr>
            <p:nvPr/>
          </p:nvCxnSpPr>
          <p:spPr>
            <a:xfrm>
              <a:off x="530200" y="3461958"/>
              <a:ext cx="5071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E1242BA-D9E7-45C0-916E-CD1C416311F5}"/>
                </a:ext>
              </a:extLst>
            </p:cNvPr>
            <p:cNvCxnSpPr>
              <a:cxnSpLocks/>
            </p:cNvCxnSpPr>
            <p:nvPr/>
          </p:nvCxnSpPr>
          <p:spPr>
            <a:xfrm>
              <a:off x="530200" y="3637292"/>
              <a:ext cx="5071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A057ECC-1218-44BA-A98F-CC48495801FD}"/>
                </a:ext>
              </a:extLst>
            </p:cNvPr>
            <p:cNvCxnSpPr>
              <a:cxnSpLocks/>
            </p:cNvCxnSpPr>
            <p:nvPr/>
          </p:nvCxnSpPr>
          <p:spPr>
            <a:xfrm>
              <a:off x="530200" y="3191618"/>
              <a:ext cx="5071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81330BF-6282-4853-8408-70991D48C464}"/>
                </a:ext>
              </a:extLst>
            </p:cNvPr>
            <p:cNvCxnSpPr>
              <a:cxnSpLocks/>
            </p:cNvCxnSpPr>
            <p:nvPr/>
          </p:nvCxnSpPr>
          <p:spPr>
            <a:xfrm>
              <a:off x="530200" y="3767921"/>
              <a:ext cx="5071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36E378C-8182-4956-B168-9FD0B8A09DF0}"/>
                </a:ext>
              </a:extLst>
            </p:cNvPr>
            <p:cNvCxnSpPr>
              <a:cxnSpLocks/>
            </p:cNvCxnSpPr>
            <p:nvPr/>
          </p:nvCxnSpPr>
          <p:spPr>
            <a:xfrm>
              <a:off x="530200" y="3076358"/>
              <a:ext cx="5071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70D6F36-D906-4702-94A3-2277488205A3}"/>
                  </a:ext>
                </a:extLst>
              </p:cNvPr>
              <p:cNvSpPr/>
              <p:nvPr/>
            </p:nvSpPr>
            <p:spPr>
              <a:xfrm>
                <a:off x="440737" y="4210727"/>
                <a:ext cx="7095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70D6F36-D906-4702-94A3-227748820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37" y="4210727"/>
                <a:ext cx="70955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730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EBA58-1AE0-4107-A5FA-590B1EAC8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What affects Frequency &amp; Q-factor?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DCE6A2F-24A1-4AC4-882A-1499C49A7D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405107"/>
              </p:ext>
            </p:extLst>
          </p:nvPr>
        </p:nvGraphicFramePr>
        <p:xfrm>
          <a:off x="609603" y="2267339"/>
          <a:ext cx="10972797" cy="2575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2096191228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1508688530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3294151565"/>
                    </a:ext>
                  </a:extLst>
                </a:gridCol>
              </a:tblGrid>
              <a:tr h="4663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Phenomenon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Quality Factor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897047"/>
                  </a:ext>
                </a:extLst>
              </a:tr>
              <a:tr h="998959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211155"/>
                  </a:ext>
                </a:extLst>
              </a:tr>
              <a:tr h="55497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756376"/>
                  </a:ext>
                </a:extLst>
              </a:tr>
              <a:tr h="55497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82427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41928-7F66-43B8-B2A8-BE1DC2411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0A4AE-B4CB-4713-8C83-8F302FBA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A2AD6-B2FC-4C22-9E63-9E402C5D0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26</a:t>
            </a:fld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EE26C-0415-412E-9375-0B58A74C4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433" y="2853356"/>
            <a:ext cx="3103133" cy="64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8B01A4-0572-4D7E-B76D-1A97DA7D7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283" y="2853355"/>
            <a:ext cx="2109399" cy="640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ABDC60-01C9-4D53-929A-9851DD7CF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455" y="3669866"/>
            <a:ext cx="2127688" cy="640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02FAFF-24AF-4B0E-84C3-70C702A3A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235" y="3669866"/>
            <a:ext cx="2804403" cy="640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B52423-9D49-4D81-A25C-C6CA2E385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821" y="3703055"/>
            <a:ext cx="2420322" cy="640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C96210-1E6A-4FF1-9303-84ECD22A9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87" y="4256227"/>
            <a:ext cx="2755631" cy="640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4E73E8-DA6D-4113-AF88-A3B409F84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8096" y="4256226"/>
            <a:ext cx="2182557" cy="640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E7D2D9-0059-4D11-AABA-34F2479AE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2343" y="4256225"/>
            <a:ext cx="166435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5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B3A45-9D7F-4707-BD9E-BCCF92D7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Where &amp; How far a Magnet Levitates?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88F3F-81F9-402D-A108-8F652F0D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F7C4C-7387-4A52-9AAB-BD2BBA20E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C447-FC25-4993-AE79-17DA88B3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27</a:t>
            </a:fld>
            <a:endParaRPr lang="en-US" sz="1200" dirty="0"/>
          </a:p>
        </p:txBody>
      </p:sp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3300FD1A-C4C5-44F7-B57D-241EEAC0F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4855" y="1922105"/>
            <a:ext cx="2478531" cy="3435688"/>
          </a:xfrm>
          <a:prstGeom prst="rect">
            <a:avLst/>
          </a:prstGeom>
        </p:spPr>
      </p:pic>
      <p:sp>
        <p:nvSpPr>
          <p:cNvPr id="30" name="Flowchart: Magnetic Disk 29">
            <a:extLst>
              <a:ext uri="{FF2B5EF4-FFF2-40B4-BE49-F238E27FC236}">
                <a16:creationId xmlns:a16="http://schemas.microsoft.com/office/drawing/2014/main" id="{6915E156-1015-4D50-A7E9-F99FEF491EFF}"/>
              </a:ext>
            </a:extLst>
          </p:cNvPr>
          <p:cNvSpPr/>
          <p:nvPr/>
        </p:nvSpPr>
        <p:spPr>
          <a:xfrm>
            <a:off x="6068006" y="4086808"/>
            <a:ext cx="463421" cy="237514"/>
          </a:xfrm>
          <a:prstGeom prst="flowChartMagneticDisk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5BF19E-916A-4B51-895D-FA7D9C9417AD}"/>
              </a:ext>
            </a:extLst>
          </p:cNvPr>
          <p:cNvSpPr txBox="1"/>
          <p:nvPr/>
        </p:nvSpPr>
        <p:spPr>
          <a:xfrm>
            <a:off x="6114661" y="3429000"/>
            <a:ext cx="46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BE98B6-1A3F-4760-806F-B5571754CED6}"/>
              </a:ext>
            </a:extLst>
          </p:cNvPr>
          <p:cNvSpPr txBox="1"/>
          <p:nvPr/>
        </p:nvSpPr>
        <p:spPr>
          <a:xfrm>
            <a:off x="6817565" y="3478347"/>
            <a:ext cx="46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79F122-2022-43BD-BDD8-5A7D1EDCB196}"/>
              </a:ext>
            </a:extLst>
          </p:cNvPr>
          <p:cNvSpPr txBox="1"/>
          <p:nvPr/>
        </p:nvSpPr>
        <p:spPr>
          <a:xfrm>
            <a:off x="6513985" y="3653348"/>
            <a:ext cx="46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44F68F-1009-4ABC-BC68-59A81F28BDE3}"/>
              </a:ext>
            </a:extLst>
          </p:cNvPr>
          <p:cNvSpPr txBox="1"/>
          <p:nvPr/>
        </p:nvSpPr>
        <p:spPr>
          <a:xfrm>
            <a:off x="6129541" y="2919689"/>
            <a:ext cx="46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ACA798-72AF-424E-B080-2822A9525EF1}"/>
              </a:ext>
            </a:extLst>
          </p:cNvPr>
          <p:cNvSpPr txBox="1"/>
          <p:nvPr/>
        </p:nvSpPr>
        <p:spPr>
          <a:xfrm>
            <a:off x="6832445" y="2969036"/>
            <a:ext cx="46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351B48-30EE-407A-A5FD-F22D2CE25F61}"/>
              </a:ext>
            </a:extLst>
          </p:cNvPr>
          <p:cNvSpPr txBox="1"/>
          <p:nvPr/>
        </p:nvSpPr>
        <p:spPr>
          <a:xfrm>
            <a:off x="6513984" y="2986840"/>
            <a:ext cx="46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7F637A-EBC6-40FF-B123-52ED7D7BA6D9}"/>
              </a:ext>
            </a:extLst>
          </p:cNvPr>
          <p:cNvSpPr txBox="1"/>
          <p:nvPr/>
        </p:nvSpPr>
        <p:spPr>
          <a:xfrm>
            <a:off x="6114661" y="2334914"/>
            <a:ext cx="46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49F27B-D075-4460-90FC-0DBD58F36E04}"/>
              </a:ext>
            </a:extLst>
          </p:cNvPr>
          <p:cNvSpPr txBox="1"/>
          <p:nvPr/>
        </p:nvSpPr>
        <p:spPr>
          <a:xfrm>
            <a:off x="6817565" y="2384261"/>
            <a:ext cx="46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2DCB9F-1388-4011-AE75-84B5D52F417B}"/>
              </a:ext>
            </a:extLst>
          </p:cNvPr>
          <p:cNvSpPr txBox="1"/>
          <p:nvPr/>
        </p:nvSpPr>
        <p:spPr>
          <a:xfrm>
            <a:off x="6499104" y="2402065"/>
            <a:ext cx="46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430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CDCD-5050-4D28-ABC6-B9BF0AB3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986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Location of Minimum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C2C15-5943-4479-B4C5-0B2F26356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F35F-F612-45D9-9A1C-F6B35FB2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FC683-0F16-4DAB-9CE4-8D6EBCD31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28</a:t>
            </a:fld>
            <a:endParaRPr lang="en-US" sz="1200" dirty="0"/>
          </a:p>
        </p:txBody>
      </p:sp>
      <p:pic>
        <p:nvPicPr>
          <p:cNvPr id="7" name="Content Placeholder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92506EF-5C9D-44D2-8A7D-D40C3B721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811" b="1"/>
          <a:stretch/>
        </p:blipFill>
        <p:spPr>
          <a:xfrm>
            <a:off x="990292" y="1436914"/>
            <a:ext cx="5964493" cy="46604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9164E6-C7F3-43AB-BFCB-F6E99361F1DB}"/>
                  </a:ext>
                </a:extLst>
              </p:cNvPr>
              <p:cNvSpPr txBox="1"/>
              <p:nvPr/>
            </p:nvSpPr>
            <p:spPr>
              <a:xfrm>
                <a:off x="6631733" y="3155111"/>
                <a:ext cx="6097554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𝑤𝑜</m:t>
                          </m:r>
                          <m:r>
                            <a:rPr 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𝑜𝑜𝑝</m:t>
                          </m:r>
                        </m:sub>
                      </m:sSub>
                      <m:r>
                        <a:rPr 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𝑀𝑖𝑟𝑟𝑜𝑟</m:t>
                          </m:r>
                        </m:sub>
                      </m:sSub>
                      <m:r>
                        <a:rPr 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𝐺𝑟𝑎𝑣𝑖𝑡𝑎𝑖𝑡𝑜𝑛𝑎𝑙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9164E6-C7F3-43AB-BFCB-F6E99361F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733" y="3155111"/>
                <a:ext cx="6097554" cy="390748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8AAD25-5E60-4AFE-AC44-DA95D11187B0}"/>
                  </a:ext>
                </a:extLst>
              </p:cNvPr>
              <p:cNvSpPr txBox="1"/>
              <p:nvPr/>
            </p:nvSpPr>
            <p:spPr>
              <a:xfrm>
                <a:off x="7669763" y="3804898"/>
                <a:ext cx="3713582" cy="634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𝑆𝑐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𝑟𝑒𝑠𝑝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8AAD25-5E60-4AFE-AC44-DA95D1118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9763" y="3804898"/>
                <a:ext cx="3713582" cy="6347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940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CDCD-5050-4D28-ABC6-B9BF0AB3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986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Two-Loop Model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C2C15-5943-4479-B4C5-0B2F26356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F35F-F612-45D9-9A1C-F6B35FB2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FC683-0F16-4DAB-9CE4-8D6EBCD31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29</a:t>
            </a:fld>
            <a:endParaRPr lang="en-US" sz="1200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C493143-4568-4FDE-BFC9-BD4D96CB0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" r="-1045" b="-5193"/>
          <a:stretch/>
        </p:blipFill>
        <p:spPr>
          <a:xfrm>
            <a:off x="838200" y="1916455"/>
            <a:ext cx="10515600" cy="345247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940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91C93-EFB3-657B-71E5-7F4883D3F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Cavity Design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3F3FF8-B389-AFD7-DB18-D0EF73A77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994" y="1897962"/>
            <a:ext cx="5701212" cy="306207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48BA4-6F2C-029E-6EB3-55866B4A9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AE1BF-93B0-69AA-84B4-C8F574A87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94DAB-8116-2712-2C7B-6BB8E01B3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3FFD8F-839B-EC64-4805-C63D4174C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4" r="9524"/>
          <a:stretch/>
        </p:blipFill>
        <p:spPr>
          <a:xfrm>
            <a:off x="7812037" y="1850306"/>
            <a:ext cx="1851126" cy="31097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C2FCEB-E977-76AE-EDB4-2BD13F411441}"/>
                  </a:ext>
                </a:extLst>
              </p:cNvPr>
              <p:cNvSpPr txBox="1"/>
              <p:nvPr/>
            </p:nvSpPr>
            <p:spPr>
              <a:xfrm>
                <a:off x="10458994" y="2813954"/>
                <a:ext cx="1218090" cy="843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C2FCEB-E977-76AE-EDB4-2BD13F411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8994" y="2813954"/>
                <a:ext cx="1218090" cy="8432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65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CDCD-5050-4D28-ABC6-B9BF0AB3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986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Potential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Energy Landscape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C2C15-5943-4479-B4C5-0B2F26356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F35F-F612-45D9-9A1C-F6B35FB2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FC683-0F16-4DAB-9CE4-8D6EBCD31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30</a:t>
            </a:fld>
            <a:endParaRPr lang="en-US" sz="1200" dirty="0"/>
          </a:p>
        </p:txBody>
      </p:sp>
      <p:pic>
        <p:nvPicPr>
          <p:cNvPr id="7" name="Content Placeholder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7E945EB-A3E8-468A-82FC-4797ACC49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32" y="1370986"/>
            <a:ext cx="6312135" cy="4735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132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8-25AE-484E-96EF-DF0D0A8D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986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Story So Far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030C3-6720-4291-B0F1-272D52CFB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4F886-9E09-425A-9DBF-911B72B8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767E7-5DBD-4EE5-86CF-80B7E2C4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31</a:t>
            </a:fld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3425BC-B00B-403A-B1D1-4D10B113DF9F}"/>
              </a:ext>
            </a:extLst>
          </p:cNvPr>
          <p:cNvSpPr txBox="1"/>
          <p:nvPr/>
        </p:nvSpPr>
        <p:spPr>
          <a:xfrm>
            <a:off x="3601312" y="2112835"/>
            <a:ext cx="52967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Magnet moves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Cavity goes into SC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Where and how far?</a:t>
            </a:r>
          </a:p>
        </p:txBody>
      </p:sp>
    </p:spTree>
    <p:extLst>
      <p:ext uri="{BB962C8B-B14F-4D97-AF65-F5344CB8AC3E}">
        <p14:creationId xmlns:p14="http://schemas.microsoft.com/office/powerpoint/2010/main" val="1592339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95CB-C18C-4E0D-9465-E6B32FED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 T Measurements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5EC8E-9295-4D1B-BA2D-1579D01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7BEFB7D5-3885-4E48-BDA8-839E11E598C8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BF5F-B0D3-469D-AD1A-98B8F85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0E50A5-B21A-4670-AFD9-7C75111A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pic>
        <p:nvPicPr>
          <p:cNvPr id="11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D2D91140-F2A8-436D-A161-0ADF5114E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416" y="1553545"/>
            <a:ext cx="8061168" cy="45259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20655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10921-052E-4F3A-AF8F-FCE7C9CF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Empty Cavity Cooling</a:t>
            </a:r>
          </a:p>
        </p:txBody>
      </p:sp>
      <p:pic>
        <p:nvPicPr>
          <p:cNvPr id="8" name="Content Placeholder 7" descr="Diagram, histogram&#10;&#10;Description automatically generated">
            <a:extLst>
              <a:ext uri="{FF2B5EF4-FFF2-40B4-BE49-F238E27FC236}">
                <a16:creationId xmlns:a16="http://schemas.microsoft.com/office/drawing/2014/main" id="{404E8D88-5A34-48A2-84B2-C7C737A57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89" r="3883"/>
          <a:stretch/>
        </p:blipFill>
        <p:spPr>
          <a:xfrm>
            <a:off x="433564" y="1688841"/>
            <a:ext cx="5127481" cy="385781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5582E-6EB1-4273-9BBF-CD57F200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47C72-53FC-492A-8135-6AE33DC32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74F9-A789-4D9A-9F9F-2BEF527AB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33</a:t>
            </a:fld>
            <a:endParaRPr lang="en-US" sz="1200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9C4C50C8-9573-451A-8C2B-EE49261D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780" y="1498576"/>
            <a:ext cx="5334620" cy="400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1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2EAD-FC84-46AD-B112-5BA864146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Experiment on the Stub &amp; Floor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87CAC-09FE-412C-BF85-6CA277EB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085E8-99A8-4207-8515-B53B381CF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E3F28-15C2-4AAD-8CD5-A4DCB9EB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34</a:t>
            </a:fld>
            <a:endParaRPr lang="en-US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802E02-C5FD-425E-80F2-35F376CAB2D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2667" b="44800"/>
          <a:stretch/>
        </p:blipFill>
        <p:spPr>
          <a:xfrm>
            <a:off x="3992466" y="1630924"/>
            <a:ext cx="5040604" cy="38858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10D1A5-D3F0-44AE-8C43-D7401865B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0" t="7795" b="66673"/>
          <a:stretch/>
        </p:blipFill>
        <p:spPr bwMode="auto">
          <a:xfrm>
            <a:off x="720412" y="2547257"/>
            <a:ext cx="1877449" cy="202132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16615C-509C-475E-8A2F-4B08405F0579}"/>
              </a:ext>
            </a:extLst>
          </p:cNvPr>
          <p:cNvSpPr txBox="1"/>
          <p:nvPr/>
        </p:nvSpPr>
        <p:spPr>
          <a:xfrm>
            <a:off x="852196" y="4736506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N50- 1.44 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ass of 4 mg.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3D9AC5-202F-4BD8-93A7-55C16AB310AF}"/>
              </a:ext>
            </a:extLst>
          </p:cNvPr>
          <p:cNvSpPr txBox="1"/>
          <p:nvPr/>
        </p:nvSpPr>
        <p:spPr>
          <a:xfrm>
            <a:off x="6512768" y="5744854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Raut, Nabin K., et al. 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IEEE Transactions on Applied Superconductivity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31.5 (2021): 1-4.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82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95CB-C18C-4E0D-9465-E6B32FED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Focused on the Stub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5EC8E-9295-4D1B-BA2D-1579D01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6FE6A174-546F-454E-9B4A-9DD13E05B69C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ADC533-5F3B-4737-A003-5FBEEFD01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BF5F-B0D3-469D-AD1A-98B8F85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  <p:pic>
        <p:nvPicPr>
          <p:cNvPr id="9" name="Content Placeholder 8" descr="Chart, histogram&#10;&#10;Description automatically generated">
            <a:extLst>
              <a:ext uri="{FF2B5EF4-FFF2-40B4-BE49-F238E27FC236}">
                <a16:creationId xmlns:a16="http://schemas.microsoft.com/office/drawing/2014/main" id="{1E1778E0-4DE7-4F80-B38A-8ACCDB30A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19" t="3415" r="6422"/>
          <a:stretch/>
        </p:blipFill>
        <p:spPr bwMode="auto">
          <a:xfrm>
            <a:off x="4088560" y="1417639"/>
            <a:ext cx="5843679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B5DC0B7F-DAB1-4B1D-98B6-2395CD75DE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38020"/>
              </p:ext>
            </p:extLst>
          </p:nvPr>
        </p:nvGraphicFramePr>
        <p:xfrm>
          <a:off x="727456" y="2584301"/>
          <a:ext cx="3064610" cy="2062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1">
                  <a:extLst>
                    <a:ext uri="{9D8B030D-6E8A-4147-A177-3AD203B41FA5}">
                      <a16:colId xmlns:a16="http://schemas.microsoft.com/office/drawing/2014/main" val="1057881809"/>
                    </a:ext>
                  </a:extLst>
                </a:gridCol>
                <a:gridCol w="1396679">
                  <a:extLst>
                    <a:ext uri="{9D8B030D-6E8A-4147-A177-3AD203B41FA5}">
                      <a16:colId xmlns:a16="http://schemas.microsoft.com/office/drawing/2014/main" val="1012340151"/>
                    </a:ext>
                  </a:extLst>
                </a:gridCol>
              </a:tblGrid>
              <a:tr h="479371">
                <a:tc>
                  <a:txBody>
                    <a:bodyPr/>
                    <a:lstStyle/>
                    <a:p>
                      <a:r>
                        <a:rPr lang="en-US" sz="1600" dirty="0"/>
                        <a:t>Height </a:t>
                      </a:r>
                    </a:p>
                  </a:txBody>
                  <a:tcPr marL="100715" marR="100715" marT="50357" marB="5035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0.5 mm</a:t>
                      </a:r>
                    </a:p>
                  </a:txBody>
                  <a:tcPr marL="100715" marR="100715" marT="50357" marB="50357"/>
                </a:tc>
                <a:extLst>
                  <a:ext uri="{0D108BD9-81ED-4DB2-BD59-A6C34878D82A}">
                    <a16:rowId xmlns:a16="http://schemas.microsoft.com/office/drawing/2014/main" val="3468839523"/>
                  </a:ext>
                </a:extLst>
              </a:tr>
              <a:tr h="408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Radius </a:t>
                      </a:r>
                    </a:p>
                  </a:txBody>
                  <a:tcPr marL="100715" marR="100715" marT="50357" marB="5035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0.5 mm</a:t>
                      </a:r>
                    </a:p>
                  </a:txBody>
                  <a:tcPr marL="100715" marR="100715" marT="50357" marB="50357"/>
                </a:tc>
                <a:extLst>
                  <a:ext uri="{0D108BD9-81ED-4DB2-BD59-A6C34878D82A}">
                    <a16:rowId xmlns:a16="http://schemas.microsoft.com/office/drawing/2014/main" val="1317842592"/>
                  </a:ext>
                </a:extLst>
              </a:tr>
              <a:tr h="11750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Strength </a:t>
                      </a:r>
                    </a:p>
                  </a:txBody>
                  <a:tcPr marL="100715" marR="100715" marT="50357" marB="5035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N35 (1.22 T)</a:t>
                      </a:r>
                    </a:p>
                    <a:p>
                      <a:r>
                        <a:rPr lang="en-US" sz="1600" dirty="0"/>
                        <a:t>N42 (1.32 T)</a:t>
                      </a:r>
                    </a:p>
                    <a:p>
                      <a:r>
                        <a:rPr lang="en-US" sz="1600" dirty="0"/>
                        <a:t>N50 (1.44 T)</a:t>
                      </a:r>
                    </a:p>
                    <a:p>
                      <a:r>
                        <a:rPr lang="en-US" sz="1600" dirty="0"/>
                        <a:t>N52 (1.47 T)</a:t>
                      </a:r>
                    </a:p>
                  </a:txBody>
                  <a:tcPr marL="100715" marR="100715" marT="50357" marB="50357"/>
                </a:tc>
                <a:extLst>
                  <a:ext uri="{0D108BD9-81ED-4DB2-BD59-A6C34878D82A}">
                    <a16:rowId xmlns:a16="http://schemas.microsoft.com/office/drawing/2014/main" val="184429192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FD7C016-AC69-4544-9B85-ABE788075201}"/>
              </a:ext>
            </a:extLst>
          </p:cNvPr>
          <p:cNvSpPr txBox="1"/>
          <p:nvPr/>
        </p:nvSpPr>
        <p:spPr>
          <a:xfrm>
            <a:off x="8152623" y="6025540"/>
            <a:ext cx="3860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Raut, Nabin K., et al. </a:t>
            </a:r>
            <a:r>
              <a:rPr lang="en-US" sz="1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preprint arXiv:2101.01309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(2021).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9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95CB-C18C-4E0D-9465-E6B32FED6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714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Identifying Possible Phenomenon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5EC8E-9295-4D1B-BA2D-1579D01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CCF29874-483F-433F-86A5-AC96A1E2ECEC}" type="datetime1">
              <a:rPr lang="en-US" sz="1200" smtClean="0"/>
              <a:t>7/22/2022</a:t>
            </a:fld>
            <a:endParaRPr lang="en-US" sz="12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A6DE6D-0C4F-48BB-9474-8383E422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sz="1200" dirty="0">
                <a:solidFill>
                  <a:schemeClr val="tx1"/>
                </a:solidFill>
              </a:rPr>
              <a:t>Nabin Raut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BF5F-B0D3-469D-AD1A-98B8F85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200" smtClean="0"/>
              <a:t>36</a:t>
            </a:fld>
            <a:endParaRPr lang="en-US" sz="1200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A955CFA-ACDF-4350-B546-436D05B65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0447" y="1652449"/>
            <a:ext cx="4925553" cy="36923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D26097-65D7-4FDE-946F-9959A131E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050" y="1652449"/>
            <a:ext cx="5349907" cy="403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2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95CB-C18C-4E0D-9465-E6B32FED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Four Magnets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5EC8E-9295-4D1B-BA2D-1579D01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6FE6A174-546F-454E-9B4A-9DD13E05B69C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BF5F-B0D3-469D-AD1A-98B8F85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ADC533-5F3B-4737-A003-5FBEEFD01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6D9CB7F-F791-430A-8420-D313640167C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545170" y="2450514"/>
              <a:ext cx="5560695" cy="21348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034540">
                      <a:extLst>
                        <a:ext uri="{9D8B030D-6E8A-4147-A177-3AD203B41FA5}">
                          <a16:colId xmlns:a16="http://schemas.microsoft.com/office/drawing/2014/main" val="2406803319"/>
                        </a:ext>
                      </a:extLst>
                    </a:gridCol>
                    <a:gridCol w="1772285">
                      <a:extLst>
                        <a:ext uri="{9D8B030D-6E8A-4147-A177-3AD203B41FA5}">
                          <a16:colId xmlns:a16="http://schemas.microsoft.com/office/drawing/2014/main" val="1708705100"/>
                        </a:ext>
                      </a:extLst>
                    </a:gridCol>
                    <a:gridCol w="1753870">
                      <a:extLst>
                        <a:ext uri="{9D8B030D-6E8A-4147-A177-3AD203B41FA5}">
                          <a16:colId xmlns:a16="http://schemas.microsoft.com/office/drawing/2014/main" val="328711382"/>
                        </a:ext>
                      </a:extLst>
                    </a:gridCol>
                  </a:tblGrid>
                  <a:tr h="2914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Phenomena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Frequency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Quality factor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5838976"/>
                      </a:ext>
                    </a:extLst>
                  </a:tr>
                  <a:tr h="4337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Most of the cavity superconducting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Negligible change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𝐾𝐻𝑧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Quadratic rise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 33%-46%)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23413382"/>
                      </a:ext>
                    </a:extLst>
                  </a:tr>
                  <a:tr h="45085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Magnet makes an angle with the stub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Increases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≈20 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MHz)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Increases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 10%)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14789179"/>
                      </a:ext>
                    </a:extLst>
                  </a:tr>
                  <a:tr h="45085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Magnet pushed towards the edge of the stub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Decreases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≈10 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MHz)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Decreases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4%-6%)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0483568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Magnet levitates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Large upshift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≈ 50−100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 MHz)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Sharp rise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8%-17%)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686529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6D9CB7F-F791-430A-8420-D313640167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8159076"/>
                  </p:ext>
                </p:extLst>
              </p:nvPr>
            </p:nvGraphicFramePr>
            <p:xfrm>
              <a:off x="6545170" y="2450514"/>
              <a:ext cx="5560695" cy="21348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034540">
                      <a:extLst>
                        <a:ext uri="{9D8B030D-6E8A-4147-A177-3AD203B41FA5}">
                          <a16:colId xmlns:a16="http://schemas.microsoft.com/office/drawing/2014/main" val="2406803319"/>
                        </a:ext>
                      </a:extLst>
                    </a:gridCol>
                    <a:gridCol w="1772285">
                      <a:extLst>
                        <a:ext uri="{9D8B030D-6E8A-4147-A177-3AD203B41FA5}">
                          <a16:colId xmlns:a16="http://schemas.microsoft.com/office/drawing/2014/main" val="1708705100"/>
                        </a:ext>
                      </a:extLst>
                    </a:gridCol>
                    <a:gridCol w="1753870">
                      <a:extLst>
                        <a:ext uri="{9D8B030D-6E8A-4147-A177-3AD203B41FA5}">
                          <a16:colId xmlns:a16="http://schemas.microsoft.com/office/drawing/2014/main" val="328711382"/>
                        </a:ext>
                      </a:extLst>
                    </a:gridCol>
                  </a:tblGrid>
                  <a:tr h="2914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Phenomena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Frequency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Quality factor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5838976"/>
                      </a:ext>
                    </a:extLst>
                  </a:tr>
                  <a:tr h="4337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Most of the cavity superconducting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15120" t="-75000" r="-100687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7361" t="-75000" r="-1736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413382"/>
                      </a:ext>
                    </a:extLst>
                  </a:tr>
                  <a:tr h="45085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Magnet makes an angle with the stub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15120" t="-170270" r="-100687" b="-2162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7361" t="-170270" r="-1736" b="-2162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4789179"/>
                      </a:ext>
                    </a:extLst>
                  </a:tr>
                  <a:tr h="45085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Magnet pushed towards the edge of the stub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15120" t="-270270" r="-100687" b="-1162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7361" t="-270270" r="-1736" b="-1162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83568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Magnet levitates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15120" t="-326190" r="-100687" b="-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7361" t="-326190" r="-1736" b="-23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86529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545352-FC29-4B53-9E8B-09634BB6727A}"/>
              </a:ext>
            </a:extLst>
          </p:cNvPr>
          <p:cNvSpPr txBox="1"/>
          <p:nvPr/>
        </p:nvSpPr>
        <p:spPr>
          <a:xfrm>
            <a:off x="6669056" y="5865958"/>
            <a:ext cx="3860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Raut, Nabin K., et al. </a:t>
            </a:r>
            <a:r>
              <a:rPr lang="en-US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arXiv:2101.01309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(2021).</a:t>
            </a:r>
            <a:endParaRPr lang="en-US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037DD2-3D03-48FC-8EBC-AA4250E11F9C}"/>
              </a:ext>
            </a:extLst>
          </p:cNvPr>
          <p:cNvGrpSpPr/>
          <p:nvPr/>
        </p:nvGrpSpPr>
        <p:grpSpPr>
          <a:xfrm>
            <a:off x="502285" y="1509779"/>
            <a:ext cx="5904230" cy="4479290"/>
            <a:chOff x="502285" y="1509779"/>
            <a:chExt cx="5904230" cy="4479290"/>
          </a:xfrm>
        </p:grpSpPr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3F6E1EEC-9F54-404A-BA0B-A44FB5F5B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33" t="2488" r="657"/>
            <a:stretch/>
          </p:blipFill>
          <p:spPr bwMode="auto">
            <a:xfrm>
              <a:off x="502285" y="1509779"/>
              <a:ext cx="5904230" cy="4479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2370CB-9098-40FF-90DD-4C703D044988}"/>
                </a:ext>
              </a:extLst>
            </p:cNvPr>
            <p:cNvSpPr txBox="1"/>
            <p:nvPr/>
          </p:nvSpPr>
          <p:spPr>
            <a:xfrm>
              <a:off x="502286" y="1509779"/>
              <a:ext cx="3660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5114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95CB-C18C-4E0D-9465-E6B32FED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Multiple Heating &amp; Cooling Cycles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5EC8E-9295-4D1B-BA2D-1579D01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6FE6A174-546F-454E-9B4A-9DD13E05B69C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BF5F-B0D3-469D-AD1A-98B8F85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ADC533-5F3B-4737-A003-5FBEEFD01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55D99444-2A3B-4526-B6CE-215EEA12D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65" y="1860711"/>
            <a:ext cx="4249420" cy="4033520"/>
          </a:xfrm>
          <a:prstGeom prst="rect">
            <a:avLst/>
          </a:prstGeom>
        </p:spPr>
      </p:pic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64AB6A3C-0861-41B2-880B-50850675CC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" r="5946"/>
          <a:stretch/>
        </p:blipFill>
        <p:spPr bwMode="auto">
          <a:xfrm>
            <a:off x="6004127" y="1860711"/>
            <a:ext cx="4714206" cy="36051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708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DACEB-695D-48FB-ABC5-D1381640C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Observation of Hysteresis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6675C-CB25-4E30-8630-C2D72915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EBFA9-32F3-4594-834D-838F63305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FD9A-AB3B-4D05-B995-F136BB883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39</a:t>
            </a:fld>
            <a:endParaRPr lang="en-US" sz="1200" dirty="0"/>
          </a:p>
        </p:txBody>
      </p:sp>
      <p:pic>
        <p:nvPicPr>
          <p:cNvPr id="7" name="Content Placeholder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AFF2620-F669-4371-A95D-DC7B92E43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126"/>
          <a:stretch/>
        </p:blipFill>
        <p:spPr>
          <a:xfrm>
            <a:off x="2985796" y="1521358"/>
            <a:ext cx="6942525" cy="411961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3026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95CB-C18C-4E0D-9465-E6B32FED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5EC8E-9295-4D1B-BA2D-1579D01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FDCDE595-1C9C-439B-B28D-A73DDA3C6807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BF5F-B0D3-469D-AD1A-98B8F85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BC8287-D82D-4327-AA3F-1387F862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72E826-59F2-4F4A-A692-ABB80683DAD9}"/>
              </a:ext>
            </a:extLst>
          </p:cNvPr>
          <p:cNvSpPr txBox="1"/>
          <p:nvPr/>
        </p:nvSpPr>
        <p:spPr>
          <a:xfrm>
            <a:off x="1385024" y="4889070"/>
            <a:ext cx="3803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Reagor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et al. 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Physical Review B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94.1 (2016):  014506.</a:t>
            </a:r>
          </a:p>
          <a:p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1" name="Content Placeholder 21">
            <a:extLst>
              <a:ext uri="{FF2B5EF4-FFF2-40B4-BE49-F238E27FC236}">
                <a16:creationId xmlns:a16="http://schemas.microsoft.com/office/drawing/2014/main" id="{EE575757-041E-40FE-89A3-F2BCCD682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305" y="2112183"/>
            <a:ext cx="3677340" cy="250993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F844C-C02D-1AB1-5CD4-2D1C31EE1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008" y="1994672"/>
            <a:ext cx="3230465" cy="2627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4EE367-F0F3-273F-9AE4-D795454C8AED}"/>
              </a:ext>
            </a:extLst>
          </p:cNvPr>
          <p:cNvSpPr txBox="1"/>
          <p:nvPr/>
        </p:nvSpPr>
        <p:spPr>
          <a:xfrm>
            <a:off x="6830008" y="4950533"/>
            <a:ext cx="4132164" cy="248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Potts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et al. 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Applied Physics Letters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116.26 (2020): 263503.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4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071A9-936D-4B3A-8855-B586D9716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Controlled Heating &amp;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877BC-7F9F-49F2-ABF8-8541C9677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0AFC3-01E6-460E-911C-BE8748AB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29E1A-73CD-445B-AC1B-D18AFB17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40</a:t>
            </a:fld>
            <a:endParaRPr lang="en-US" sz="1200" dirty="0"/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53779D9D-46D7-4CE2-97A2-BD4186828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0137" y="1471619"/>
            <a:ext cx="5970926" cy="45259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F5D794-FF7E-4BE6-9CFE-903E5ACDAB5C}"/>
              </a:ext>
            </a:extLst>
          </p:cNvPr>
          <p:cNvGrpSpPr/>
          <p:nvPr/>
        </p:nvGrpSpPr>
        <p:grpSpPr>
          <a:xfrm>
            <a:off x="8316682" y="3242737"/>
            <a:ext cx="1138335" cy="192212"/>
            <a:chOff x="8316682" y="3242737"/>
            <a:chExt cx="1138335" cy="19221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0E1E660-D7F3-4A7C-830F-D546A2190E8B}"/>
                </a:ext>
              </a:extLst>
            </p:cNvPr>
            <p:cNvCxnSpPr>
              <a:cxnSpLocks/>
            </p:cNvCxnSpPr>
            <p:nvPr/>
          </p:nvCxnSpPr>
          <p:spPr>
            <a:xfrm>
              <a:off x="8316682" y="3252069"/>
              <a:ext cx="11383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25A7F2-303F-448E-B08F-5B29F9A926FE}"/>
                </a:ext>
              </a:extLst>
            </p:cNvPr>
            <p:cNvCxnSpPr>
              <a:cxnSpLocks/>
            </p:cNvCxnSpPr>
            <p:nvPr/>
          </p:nvCxnSpPr>
          <p:spPr>
            <a:xfrm>
              <a:off x="8316682" y="3252069"/>
              <a:ext cx="0" cy="1828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72844A2-F036-4CA0-8F2D-42DE2023870A}"/>
                </a:ext>
              </a:extLst>
            </p:cNvPr>
            <p:cNvCxnSpPr>
              <a:cxnSpLocks/>
            </p:cNvCxnSpPr>
            <p:nvPr/>
          </p:nvCxnSpPr>
          <p:spPr>
            <a:xfrm>
              <a:off x="9448797" y="3242737"/>
              <a:ext cx="6220" cy="1828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CCD6695F-73BD-4C26-B16F-264EE04A4D1F}"/>
              </a:ext>
            </a:extLst>
          </p:cNvPr>
          <p:cNvSpPr/>
          <p:nvPr/>
        </p:nvSpPr>
        <p:spPr>
          <a:xfrm>
            <a:off x="8127238" y="2077118"/>
            <a:ext cx="378885" cy="150080"/>
          </a:xfrm>
          <a:prstGeom prst="flowChartMagneticDisk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50FE53-C13B-4124-A979-3A7010CFB342}"/>
              </a:ext>
            </a:extLst>
          </p:cNvPr>
          <p:cNvSpPr/>
          <p:nvPr/>
        </p:nvSpPr>
        <p:spPr>
          <a:xfrm>
            <a:off x="8127238" y="3273371"/>
            <a:ext cx="378885" cy="104338"/>
          </a:xfrm>
          <a:custGeom>
            <a:avLst/>
            <a:gdLst>
              <a:gd name="connsiteX0" fmla="*/ 0 w 852196"/>
              <a:gd name="connsiteY0" fmla="*/ 343520 h 687040"/>
              <a:gd name="connsiteX1" fmla="*/ 426098 w 852196"/>
              <a:gd name="connsiteY1" fmla="*/ 0 h 687040"/>
              <a:gd name="connsiteX2" fmla="*/ 852196 w 852196"/>
              <a:gd name="connsiteY2" fmla="*/ 343520 h 687040"/>
              <a:gd name="connsiteX3" fmla="*/ 426098 w 852196"/>
              <a:gd name="connsiteY3" fmla="*/ 687040 h 687040"/>
              <a:gd name="connsiteX4" fmla="*/ 0 w 852196"/>
              <a:gd name="connsiteY4" fmla="*/ 343520 h 687040"/>
              <a:gd name="connsiteX0" fmla="*/ 0 w 852196"/>
              <a:gd name="connsiteY0" fmla="*/ 343520 h 687040"/>
              <a:gd name="connsiteX1" fmla="*/ 426098 w 852196"/>
              <a:gd name="connsiteY1" fmla="*/ 0 h 687040"/>
              <a:gd name="connsiteX2" fmla="*/ 852196 w 852196"/>
              <a:gd name="connsiteY2" fmla="*/ 343520 h 687040"/>
              <a:gd name="connsiteX3" fmla="*/ 426098 w 852196"/>
              <a:gd name="connsiteY3" fmla="*/ 687040 h 687040"/>
              <a:gd name="connsiteX4" fmla="*/ 0 w 852196"/>
              <a:gd name="connsiteY4" fmla="*/ 343520 h 687040"/>
              <a:gd name="connsiteX0" fmla="*/ 0 w 864040"/>
              <a:gd name="connsiteY0" fmla="*/ 42940 h 386460"/>
              <a:gd name="connsiteX1" fmla="*/ 852196 w 864040"/>
              <a:gd name="connsiteY1" fmla="*/ 42940 h 386460"/>
              <a:gd name="connsiteX2" fmla="*/ 426098 w 864040"/>
              <a:gd name="connsiteY2" fmla="*/ 386460 h 386460"/>
              <a:gd name="connsiteX3" fmla="*/ 0 w 864040"/>
              <a:gd name="connsiteY3" fmla="*/ 42940 h 386460"/>
              <a:gd name="connsiteX0" fmla="*/ 49 w 852281"/>
              <a:gd name="connsiteY0" fmla="*/ 63655 h 407175"/>
              <a:gd name="connsiteX1" fmla="*/ 447918 w 852281"/>
              <a:gd name="connsiteY1" fmla="*/ 52 h 407175"/>
              <a:gd name="connsiteX2" fmla="*/ 852245 w 852281"/>
              <a:gd name="connsiteY2" fmla="*/ 63655 h 407175"/>
              <a:gd name="connsiteX3" fmla="*/ 426147 w 852281"/>
              <a:gd name="connsiteY3" fmla="*/ 407175 h 407175"/>
              <a:gd name="connsiteX4" fmla="*/ 49 w 852281"/>
              <a:gd name="connsiteY4" fmla="*/ 63655 h 407175"/>
              <a:gd name="connsiteX0" fmla="*/ 49 w 852281"/>
              <a:gd name="connsiteY0" fmla="*/ 63655 h 407175"/>
              <a:gd name="connsiteX1" fmla="*/ 447918 w 852281"/>
              <a:gd name="connsiteY1" fmla="*/ 52 h 407175"/>
              <a:gd name="connsiteX2" fmla="*/ 852245 w 852281"/>
              <a:gd name="connsiteY2" fmla="*/ 63655 h 407175"/>
              <a:gd name="connsiteX3" fmla="*/ 426147 w 852281"/>
              <a:gd name="connsiteY3" fmla="*/ 407175 h 407175"/>
              <a:gd name="connsiteX4" fmla="*/ 49 w 852281"/>
              <a:gd name="connsiteY4" fmla="*/ 63655 h 407175"/>
              <a:gd name="connsiteX0" fmla="*/ 49 w 864089"/>
              <a:gd name="connsiteY0" fmla="*/ 42940 h 386460"/>
              <a:gd name="connsiteX1" fmla="*/ 852245 w 864089"/>
              <a:gd name="connsiteY1" fmla="*/ 42940 h 386460"/>
              <a:gd name="connsiteX2" fmla="*/ 426147 w 864089"/>
              <a:gd name="connsiteY2" fmla="*/ 386460 h 386460"/>
              <a:gd name="connsiteX3" fmla="*/ 49 w 864089"/>
              <a:gd name="connsiteY3" fmla="*/ 42940 h 38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089" h="386460">
                <a:moveTo>
                  <a:pt x="49" y="42940"/>
                </a:moveTo>
                <a:cubicBezTo>
                  <a:pt x="71065" y="-14313"/>
                  <a:pt x="781229" y="-14313"/>
                  <a:pt x="852245" y="42940"/>
                </a:cubicBezTo>
                <a:cubicBezTo>
                  <a:pt x="923261" y="100193"/>
                  <a:pt x="661474" y="386460"/>
                  <a:pt x="426147" y="386460"/>
                </a:cubicBezTo>
                <a:cubicBezTo>
                  <a:pt x="190820" y="386460"/>
                  <a:pt x="-3579" y="110794"/>
                  <a:pt x="49" y="42940"/>
                </a:cubicBez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C025B4-A91B-4B43-A869-305F0F1651AC}"/>
              </a:ext>
            </a:extLst>
          </p:cNvPr>
          <p:cNvGrpSpPr/>
          <p:nvPr/>
        </p:nvGrpSpPr>
        <p:grpSpPr>
          <a:xfrm>
            <a:off x="8316682" y="5560207"/>
            <a:ext cx="1138335" cy="192212"/>
            <a:chOff x="8316682" y="3242737"/>
            <a:chExt cx="1138335" cy="19221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B545CDA-BDA2-44A1-94B9-184CEB81EC28}"/>
                </a:ext>
              </a:extLst>
            </p:cNvPr>
            <p:cNvCxnSpPr>
              <a:cxnSpLocks/>
            </p:cNvCxnSpPr>
            <p:nvPr/>
          </p:nvCxnSpPr>
          <p:spPr>
            <a:xfrm>
              <a:off x="8316682" y="3252069"/>
              <a:ext cx="11383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4504E75-9543-4067-A307-EFCC92303BFE}"/>
                </a:ext>
              </a:extLst>
            </p:cNvPr>
            <p:cNvCxnSpPr>
              <a:cxnSpLocks/>
            </p:cNvCxnSpPr>
            <p:nvPr/>
          </p:nvCxnSpPr>
          <p:spPr>
            <a:xfrm>
              <a:off x="8316682" y="3252069"/>
              <a:ext cx="0" cy="1828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6FDFCF1-8403-44A2-ADF4-1B30CAA87903}"/>
                </a:ext>
              </a:extLst>
            </p:cNvPr>
            <p:cNvCxnSpPr>
              <a:cxnSpLocks/>
            </p:cNvCxnSpPr>
            <p:nvPr/>
          </p:nvCxnSpPr>
          <p:spPr>
            <a:xfrm>
              <a:off x="9448797" y="3242737"/>
              <a:ext cx="6220" cy="1828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6BA297A8-6181-4459-8081-A924C3089C20}"/>
              </a:ext>
            </a:extLst>
          </p:cNvPr>
          <p:cNvSpPr/>
          <p:nvPr/>
        </p:nvSpPr>
        <p:spPr>
          <a:xfrm>
            <a:off x="8239207" y="5395019"/>
            <a:ext cx="378885" cy="150080"/>
          </a:xfrm>
          <a:prstGeom prst="flowChartMagneticDisk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id="{BD2214C1-1BC6-4373-9794-4738B48220A9}"/>
              </a:ext>
            </a:extLst>
          </p:cNvPr>
          <p:cNvSpPr/>
          <p:nvPr/>
        </p:nvSpPr>
        <p:spPr>
          <a:xfrm>
            <a:off x="8054481" y="5538828"/>
            <a:ext cx="748336" cy="173548"/>
          </a:xfrm>
          <a:custGeom>
            <a:avLst/>
            <a:gdLst>
              <a:gd name="connsiteX0" fmla="*/ 0 w 852196"/>
              <a:gd name="connsiteY0" fmla="*/ 343520 h 687040"/>
              <a:gd name="connsiteX1" fmla="*/ 426098 w 852196"/>
              <a:gd name="connsiteY1" fmla="*/ 0 h 687040"/>
              <a:gd name="connsiteX2" fmla="*/ 852196 w 852196"/>
              <a:gd name="connsiteY2" fmla="*/ 343520 h 687040"/>
              <a:gd name="connsiteX3" fmla="*/ 426098 w 852196"/>
              <a:gd name="connsiteY3" fmla="*/ 687040 h 687040"/>
              <a:gd name="connsiteX4" fmla="*/ 0 w 852196"/>
              <a:gd name="connsiteY4" fmla="*/ 343520 h 687040"/>
              <a:gd name="connsiteX0" fmla="*/ 0 w 852196"/>
              <a:gd name="connsiteY0" fmla="*/ 343520 h 687040"/>
              <a:gd name="connsiteX1" fmla="*/ 426098 w 852196"/>
              <a:gd name="connsiteY1" fmla="*/ 0 h 687040"/>
              <a:gd name="connsiteX2" fmla="*/ 852196 w 852196"/>
              <a:gd name="connsiteY2" fmla="*/ 343520 h 687040"/>
              <a:gd name="connsiteX3" fmla="*/ 426098 w 852196"/>
              <a:gd name="connsiteY3" fmla="*/ 687040 h 687040"/>
              <a:gd name="connsiteX4" fmla="*/ 0 w 852196"/>
              <a:gd name="connsiteY4" fmla="*/ 343520 h 687040"/>
              <a:gd name="connsiteX0" fmla="*/ 0 w 864040"/>
              <a:gd name="connsiteY0" fmla="*/ 42940 h 386460"/>
              <a:gd name="connsiteX1" fmla="*/ 852196 w 864040"/>
              <a:gd name="connsiteY1" fmla="*/ 42940 h 386460"/>
              <a:gd name="connsiteX2" fmla="*/ 426098 w 864040"/>
              <a:gd name="connsiteY2" fmla="*/ 386460 h 386460"/>
              <a:gd name="connsiteX3" fmla="*/ 0 w 864040"/>
              <a:gd name="connsiteY3" fmla="*/ 42940 h 386460"/>
              <a:gd name="connsiteX0" fmla="*/ 49 w 852281"/>
              <a:gd name="connsiteY0" fmla="*/ 63655 h 407175"/>
              <a:gd name="connsiteX1" fmla="*/ 447918 w 852281"/>
              <a:gd name="connsiteY1" fmla="*/ 52 h 407175"/>
              <a:gd name="connsiteX2" fmla="*/ 852245 w 852281"/>
              <a:gd name="connsiteY2" fmla="*/ 63655 h 407175"/>
              <a:gd name="connsiteX3" fmla="*/ 426147 w 852281"/>
              <a:gd name="connsiteY3" fmla="*/ 407175 h 407175"/>
              <a:gd name="connsiteX4" fmla="*/ 49 w 852281"/>
              <a:gd name="connsiteY4" fmla="*/ 63655 h 407175"/>
              <a:gd name="connsiteX0" fmla="*/ 49 w 852281"/>
              <a:gd name="connsiteY0" fmla="*/ 63655 h 407175"/>
              <a:gd name="connsiteX1" fmla="*/ 447918 w 852281"/>
              <a:gd name="connsiteY1" fmla="*/ 52 h 407175"/>
              <a:gd name="connsiteX2" fmla="*/ 852245 w 852281"/>
              <a:gd name="connsiteY2" fmla="*/ 63655 h 407175"/>
              <a:gd name="connsiteX3" fmla="*/ 426147 w 852281"/>
              <a:gd name="connsiteY3" fmla="*/ 407175 h 407175"/>
              <a:gd name="connsiteX4" fmla="*/ 49 w 852281"/>
              <a:gd name="connsiteY4" fmla="*/ 63655 h 407175"/>
              <a:gd name="connsiteX0" fmla="*/ 49 w 864089"/>
              <a:gd name="connsiteY0" fmla="*/ 42940 h 386460"/>
              <a:gd name="connsiteX1" fmla="*/ 852245 w 864089"/>
              <a:gd name="connsiteY1" fmla="*/ 42940 h 386460"/>
              <a:gd name="connsiteX2" fmla="*/ 426147 w 864089"/>
              <a:gd name="connsiteY2" fmla="*/ 386460 h 386460"/>
              <a:gd name="connsiteX3" fmla="*/ 49 w 864089"/>
              <a:gd name="connsiteY3" fmla="*/ 42940 h 38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089" h="386460">
                <a:moveTo>
                  <a:pt x="49" y="42940"/>
                </a:moveTo>
                <a:cubicBezTo>
                  <a:pt x="71065" y="-14313"/>
                  <a:pt x="781229" y="-14313"/>
                  <a:pt x="852245" y="42940"/>
                </a:cubicBezTo>
                <a:cubicBezTo>
                  <a:pt x="923261" y="100193"/>
                  <a:pt x="661474" y="386460"/>
                  <a:pt x="426147" y="386460"/>
                </a:cubicBezTo>
                <a:cubicBezTo>
                  <a:pt x="190820" y="386460"/>
                  <a:pt x="-3579" y="110794"/>
                  <a:pt x="49" y="42940"/>
                </a:cubicBezTo>
                <a:close/>
              </a:path>
            </a:pathLst>
          </a:cu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8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00052 0.0342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3426 L -0.00091 0.1432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00026 -0.021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2199 L -0.00092 -0.0685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33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7" grpId="0" animBg="1"/>
      <p:bldP spid="17" grpId="1" animBg="1"/>
      <p:bldP spid="17" grpId="2" animBg="1"/>
      <p:bldP spid="18" grpId="0" animBg="1"/>
      <p:bldP spid="1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50CBB-C728-43AE-96F9-682FDE703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N52 Spherical Magnet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FB4C7-1610-40AC-9749-B4E016E7B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9E881-CAFA-4842-9488-3E69E8CC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3857E-AA57-42D7-BB4E-C21FBA50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41</a:t>
            </a:fld>
            <a:endParaRPr lang="en-US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F3340B-7321-493C-90ED-A59A15B64310}"/>
              </a:ext>
            </a:extLst>
          </p:cNvPr>
          <p:cNvGrpSpPr/>
          <p:nvPr/>
        </p:nvGrpSpPr>
        <p:grpSpPr>
          <a:xfrm>
            <a:off x="3063551" y="1859445"/>
            <a:ext cx="4699500" cy="3525028"/>
            <a:chOff x="6096000" y="1783581"/>
            <a:chExt cx="4699500" cy="3525028"/>
          </a:xfrm>
        </p:grpSpPr>
        <p:pic>
          <p:nvPicPr>
            <p:cNvPr id="9" name="Picture 8" descr="Chart, line chart&#10;&#10;Description automatically generated">
              <a:extLst>
                <a:ext uri="{FF2B5EF4-FFF2-40B4-BE49-F238E27FC236}">
                  <a16:creationId xmlns:a16="http://schemas.microsoft.com/office/drawing/2014/main" id="{5CEA0178-DBE3-41EA-BCE4-DAC21FE0B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1783581"/>
              <a:ext cx="4699500" cy="3525028"/>
            </a:xfrm>
            <a:prstGeom prst="rect">
              <a:avLst/>
            </a:prstGeom>
          </p:spPr>
        </p:pic>
        <p:pic>
          <p:nvPicPr>
            <p:cNvPr id="12" name="Graphic 11" descr="Direction outline">
              <a:extLst>
                <a:ext uri="{FF2B5EF4-FFF2-40B4-BE49-F238E27FC236}">
                  <a16:creationId xmlns:a16="http://schemas.microsoft.com/office/drawing/2014/main" id="{FB76D310-5E51-44A0-B2C5-27C5F1A9F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002137">
              <a:off x="9513235" y="3739439"/>
              <a:ext cx="242025" cy="242025"/>
            </a:xfrm>
            <a:prstGeom prst="rect">
              <a:avLst/>
            </a:prstGeom>
          </p:spPr>
        </p:pic>
        <p:pic>
          <p:nvPicPr>
            <p:cNvPr id="13" name="Graphic 12" descr="Direction outline">
              <a:extLst>
                <a:ext uri="{FF2B5EF4-FFF2-40B4-BE49-F238E27FC236}">
                  <a16:creationId xmlns:a16="http://schemas.microsoft.com/office/drawing/2014/main" id="{85F6A68C-FCE7-4367-99AA-434CACA6E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8890364">
              <a:off x="9395048" y="4080614"/>
              <a:ext cx="242025" cy="242025"/>
            </a:xfrm>
            <a:prstGeom prst="rect">
              <a:avLst/>
            </a:prstGeom>
          </p:spPr>
        </p:pic>
      </p:grpSp>
      <p:pic>
        <p:nvPicPr>
          <p:cNvPr id="14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7D7B428C-21E6-44BE-8DDC-2B90C97B9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5649" t="10256" r="64241" b="21347"/>
          <a:stretch/>
        </p:blipFill>
        <p:spPr>
          <a:xfrm>
            <a:off x="332172" y="2100905"/>
            <a:ext cx="2549738" cy="265619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9D41FA36-3538-4281-B62A-523483BCA2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47" r="50000"/>
          <a:stretch/>
        </p:blipFill>
        <p:spPr>
          <a:xfrm>
            <a:off x="8104010" y="2175735"/>
            <a:ext cx="3835836" cy="289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7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94406-A7E5-4DE5-B2E9-9937A23AA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Future Works: Controlled Meissner levitation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C338-FEE7-41DC-B165-52108D839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92A3D-559A-48A9-86E5-D5257F07A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82397-0985-4AE2-AF89-2602AEC9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42</a:t>
            </a:fld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16A9AD-4D0B-4D49-A88E-756509604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1743595"/>
            <a:ext cx="5026725" cy="35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55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E294406-A7E5-4DE5-B2E9-9937A23AA43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Experiment 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E294406-A7E5-4DE5-B2E9-9937A23AA4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C338-FEE7-41DC-B165-52108D839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92A3D-559A-48A9-86E5-D5257F07A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82397-0985-4AE2-AF89-2602AEC9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43</a:t>
            </a:fld>
            <a:endParaRPr lang="en-US" sz="1200" dirty="0"/>
          </a:p>
        </p:txBody>
      </p:sp>
      <p:pic>
        <p:nvPicPr>
          <p:cNvPr id="8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EDBDB88C-F8CB-4EF4-B122-C2D749DF6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7777"/>
          <a:stretch/>
        </p:blipFill>
        <p:spPr>
          <a:xfrm>
            <a:off x="4380910" y="1631362"/>
            <a:ext cx="5779090" cy="4008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A1A-F5CA-4AD7-B8FD-37D8724FDB3E}"/>
              </a:ext>
            </a:extLst>
          </p:cNvPr>
          <p:cNvSpPr txBox="1"/>
          <p:nvPr/>
        </p:nvSpPr>
        <p:spPr>
          <a:xfrm>
            <a:off x="4462019" y="1631362"/>
            <a:ext cx="357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999231-0C54-496E-BE84-9E3B1F3B53BF}"/>
              </a:ext>
            </a:extLst>
          </p:cNvPr>
          <p:cNvSpPr txBox="1"/>
          <p:nvPr/>
        </p:nvSpPr>
        <p:spPr>
          <a:xfrm>
            <a:off x="501012" y="2712464"/>
            <a:ext cx="97334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-15 dBm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E9C794-D6D3-47C0-9D77-6C0131472499}"/>
              </a:ext>
            </a:extLst>
          </p:cNvPr>
          <p:cNvCxnSpPr>
            <a:cxnSpLocks/>
          </p:cNvCxnSpPr>
          <p:nvPr/>
        </p:nvCxnSpPr>
        <p:spPr>
          <a:xfrm flipV="1">
            <a:off x="1623541" y="2810159"/>
            <a:ext cx="407253" cy="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5A7E20-25E5-4224-A305-9DE19305384C}"/>
              </a:ext>
            </a:extLst>
          </p:cNvPr>
          <p:cNvSpPr txBox="1"/>
          <p:nvPr/>
        </p:nvSpPr>
        <p:spPr>
          <a:xfrm>
            <a:off x="2258682" y="2712464"/>
            <a:ext cx="78579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dBm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25F2A2-7EF3-4247-879F-33FA78EA75A8}"/>
              </a:ext>
            </a:extLst>
          </p:cNvPr>
          <p:cNvCxnSpPr>
            <a:cxnSpLocks/>
          </p:cNvCxnSpPr>
          <p:nvPr/>
        </p:nvCxnSpPr>
        <p:spPr>
          <a:xfrm flipH="1">
            <a:off x="1616722" y="3014936"/>
            <a:ext cx="34490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214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6AAB2-44FA-4126-82F8-6B4FE89C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Power variation at 757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DDC36-B6E3-45F1-B7A5-3C6913F4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ED1AC-F33B-47AD-B063-1B26D822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ADBBA-AEED-44BC-ADC3-7913A46CB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44</a:t>
            </a:fld>
            <a:endParaRPr lang="en-US" sz="1200" dirty="0"/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B1F9CE49-6F87-4BB7-B2F3-EB58DE734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0182" y="1507992"/>
            <a:ext cx="7410525" cy="452596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CDCD1B-19AF-410E-9AAA-DDBD246AB1F1}"/>
              </a:ext>
            </a:extLst>
          </p:cNvPr>
          <p:cNvCxnSpPr>
            <a:cxnSpLocks/>
          </p:cNvCxnSpPr>
          <p:nvPr/>
        </p:nvCxnSpPr>
        <p:spPr>
          <a:xfrm flipV="1">
            <a:off x="4602986" y="5546594"/>
            <a:ext cx="74645" cy="1212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2619C1-D0B2-4EAC-9C65-C641EB9A2695}"/>
              </a:ext>
            </a:extLst>
          </p:cNvPr>
          <p:cNvCxnSpPr>
            <a:cxnSpLocks/>
          </p:cNvCxnSpPr>
          <p:nvPr/>
        </p:nvCxnSpPr>
        <p:spPr>
          <a:xfrm flipV="1">
            <a:off x="4615424" y="5559031"/>
            <a:ext cx="74645" cy="1212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3E399D-BBC5-4BB0-8250-CBBD18135D29}"/>
              </a:ext>
            </a:extLst>
          </p:cNvPr>
          <p:cNvGrpSpPr/>
          <p:nvPr/>
        </p:nvGrpSpPr>
        <p:grpSpPr>
          <a:xfrm>
            <a:off x="4341723" y="1795685"/>
            <a:ext cx="87083" cy="133735"/>
            <a:chOff x="1000449" y="5103844"/>
            <a:chExt cx="87083" cy="13373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1C0D7CE-FB37-482E-A86D-CA6AFBE0D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39E9FD-5C73-43E2-99D1-0092AC7346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A19284-D234-45C1-8E68-C5543E0B5BBD}"/>
              </a:ext>
            </a:extLst>
          </p:cNvPr>
          <p:cNvGrpSpPr/>
          <p:nvPr/>
        </p:nvGrpSpPr>
        <p:grpSpPr>
          <a:xfrm>
            <a:off x="4826914" y="1795685"/>
            <a:ext cx="87083" cy="133735"/>
            <a:chOff x="1000449" y="5103844"/>
            <a:chExt cx="87083" cy="13373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A250C9-8123-4335-A42D-DA0D9A0871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CB85B1-CC37-4C79-BD21-E73DD16B04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7FB535-23F2-4586-8473-3D3564E29BB2}"/>
              </a:ext>
            </a:extLst>
          </p:cNvPr>
          <p:cNvGrpSpPr/>
          <p:nvPr/>
        </p:nvGrpSpPr>
        <p:grpSpPr>
          <a:xfrm>
            <a:off x="5281001" y="1783248"/>
            <a:ext cx="87083" cy="133735"/>
            <a:chOff x="1000449" y="5103844"/>
            <a:chExt cx="87083" cy="13373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0BEE327-67CF-40E2-B3B3-14F785899B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EB6761-49EA-47B7-B3E2-D0797B1D1F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33AFE-873D-4E97-A99B-8A85C453618F}"/>
              </a:ext>
            </a:extLst>
          </p:cNvPr>
          <p:cNvGrpSpPr/>
          <p:nvPr/>
        </p:nvGrpSpPr>
        <p:grpSpPr>
          <a:xfrm>
            <a:off x="5738199" y="1780129"/>
            <a:ext cx="87083" cy="133735"/>
            <a:chOff x="1000449" y="5103844"/>
            <a:chExt cx="87083" cy="13373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4846557-F197-41D1-8B82-C9BFBF4D65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74A0A20-348E-4FCF-9C87-A7E7D90D0A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B9016C-9E51-4EF7-A0F0-06811103098D}"/>
              </a:ext>
            </a:extLst>
          </p:cNvPr>
          <p:cNvGrpSpPr/>
          <p:nvPr/>
        </p:nvGrpSpPr>
        <p:grpSpPr>
          <a:xfrm>
            <a:off x="6217203" y="1786354"/>
            <a:ext cx="74646" cy="143066"/>
            <a:chOff x="1000449" y="5103844"/>
            <a:chExt cx="87083" cy="13373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C9EF142-9050-4298-8CE1-D33FAE0B80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87E9E0A-5CBF-4D49-A809-86698E22F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C9E6EB-365A-4068-95FB-C47987A9ADDA}"/>
              </a:ext>
            </a:extLst>
          </p:cNvPr>
          <p:cNvGrpSpPr/>
          <p:nvPr/>
        </p:nvGrpSpPr>
        <p:grpSpPr>
          <a:xfrm>
            <a:off x="6698713" y="1795685"/>
            <a:ext cx="87083" cy="133735"/>
            <a:chOff x="1000449" y="5103844"/>
            <a:chExt cx="87083" cy="13373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AF79667-12BA-42DD-9B1A-E87F5C9602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D91F249-2B97-4150-9D6C-E00D45319D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95B668-396B-439A-80C5-E05AC2E545CE}"/>
              </a:ext>
            </a:extLst>
          </p:cNvPr>
          <p:cNvGrpSpPr/>
          <p:nvPr/>
        </p:nvGrpSpPr>
        <p:grpSpPr>
          <a:xfrm>
            <a:off x="7180222" y="1767692"/>
            <a:ext cx="87083" cy="133735"/>
            <a:chOff x="1000449" y="5103844"/>
            <a:chExt cx="87083" cy="13373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4500E25-95F3-4E83-927C-7F19CEFA5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6C95CA-FD3F-4215-B542-7CCC8A2FE4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BED50C-C1B7-4459-920C-8525E6487A13}"/>
              </a:ext>
            </a:extLst>
          </p:cNvPr>
          <p:cNvGrpSpPr/>
          <p:nvPr/>
        </p:nvGrpSpPr>
        <p:grpSpPr>
          <a:xfrm>
            <a:off x="7684831" y="1784366"/>
            <a:ext cx="87083" cy="133735"/>
            <a:chOff x="1000449" y="5103844"/>
            <a:chExt cx="87083" cy="13373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D2D86AE-C37A-4B9B-B18E-698CAB857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2ECAC0-2AB9-4873-81E1-4757BF85E3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7405F1-A0CC-4FC8-8CBD-514FC9795D7D}"/>
              </a:ext>
            </a:extLst>
          </p:cNvPr>
          <p:cNvGrpSpPr/>
          <p:nvPr/>
        </p:nvGrpSpPr>
        <p:grpSpPr>
          <a:xfrm>
            <a:off x="8359213" y="1789460"/>
            <a:ext cx="87083" cy="133735"/>
            <a:chOff x="1000449" y="5103844"/>
            <a:chExt cx="87083" cy="13373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612A295-4B5D-4B05-9E99-7A6EDFD73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5A5907E-74E6-45B2-9D0C-30D2D787FE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13CB1DD-D95A-4CF2-AD42-59C683865B6F}"/>
              </a:ext>
            </a:extLst>
          </p:cNvPr>
          <p:cNvGrpSpPr/>
          <p:nvPr/>
        </p:nvGrpSpPr>
        <p:grpSpPr>
          <a:xfrm>
            <a:off x="8933495" y="1780129"/>
            <a:ext cx="87083" cy="133735"/>
            <a:chOff x="1000449" y="5103844"/>
            <a:chExt cx="87083" cy="13373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7F0AC95-7850-409D-9370-29E562728A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1AC92F3-AAFE-4B17-A0E6-273464B1C3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A7F024-0158-49EB-B4C4-00EE2F4DF852}"/>
              </a:ext>
            </a:extLst>
          </p:cNvPr>
          <p:cNvGrpSpPr/>
          <p:nvPr/>
        </p:nvGrpSpPr>
        <p:grpSpPr>
          <a:xfrm>
            <a:off x="9651418" y="1777023"/>
            <a:ext cx="87083" cy="133735"/>
            <a:chOff x="1000449" y="5103844"/>
            <a:chExt cx="87083" cy="13373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6A77C20-4776-4920-A258-6639B71256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9D693B6-A803-4215-BC8E-35DA500C5C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698B9B-26EB-440C-9503-1BE2297287C9}"/>
              </a:ext>
            </a:extLst>
          </p:cNvPr>
          <p:cNvGrpSpPr/>
          <p:nvPr/>
        </p:nvGrpSpPr>
        <p:grpSpPr>
          <a:xfrm>
            <a:off x="5041519" y="5543488"/>
            <a:ext cx="87083" cy="133735"/>
            <a:chOff x="1000449" y="5103844"/>
            <a:chExt cx="87083" cy="13373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A378917-9FEE-41C2-8491-E1177012BB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4E0F0E5-17A1-46F3-AFDC-8FFBA41E3D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34092A0-D70A-4CD1-81B3-24BCD13A00C7}"/>
              </a:ext>
            </a:extLst>
          </p:cNvPr>
          <p:cNvGrpSpPr/>
          <p:nvPr/>
        </p:nvGrpSpPr>
        <p:grpSpPr>
          <a:xfrm>
            <a:off x="5522549" y="5543488"/>
            <a:ext cx="87083" cy="133735"/>
            <a:chOff x="1000449" y="5103844"/>
            <a:chExt cx="87083" cy="13373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97D4A77-6CB8-4FBB-8822-0AFE6FD423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1450C3-8D27-4981-B8B5-B91165552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1267ED3-DBBD-4879-AAF9-D651EC106E41}"/>
              </a:ext>
            </a:extLst>
          </p:cNvPr>
          <p:cNvGrpSpPr/>
          <p:nvPr/>
        </p:nvGrpSpPr>
        <p:grpSpPr>
          <a:xfrm>
            <a:off x="6014992" y="5543488"/>
            <a:ext cx="87083" cy="133735"/>
            <a:chOff x="1000449" y="5103844"/>
            <a:chExt cx="87083" cy="13373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F709A8F-F5A2-46F7-A815-4005340A42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7521AD6-8812-4478-92DE-ACDF87C1E4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D8A842E-397F-463A-936E-B725624FAFF0}"/>
              </a:ext>
            </a:extLst>
          </p:cNvPr>
          <p:cNvGrpSpPr/>
          <p:nvPr/>
        </p:nvGrpSpPr>
        <p:grpSpPr>
          <a:xfrm>
            <a:off x="6450418" y="5540382"/>
            <a:ext cx="87083" cy="133735"/>
            <a:chOff x="1000449" y="5103844"/>
            <a:chExt cx="87083" cy="133735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77026F4-4B03-4470-9585-0B7090DF94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EFB09F2-32E0-448F-9144-F1B519BC36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A8ADC6D-42DD-442B-BA1E-F52453707C72}"/>
              </a:ext>
            </a:extLst>
          </p:cNvPr>
          <p:cNvGrpSpPr/>
          <p:nvPr/>
        </p:nvGrpSpPr>
        <p:grpSpPr>
          <a:xfrm>
            <a:off x="6943886" y="5543488"/>
            <a:ext cx="87083" cy="133735"/>
            <a:chOff x="1000449" y="5103844"/>
            <a:chExt cx="87083" cy="133735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B4BA8B2-8031-4203-B2B8-5D43820E57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28B84AA-D9AE-490D-960D-B90DB6979C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D1DF551-20A0-446C-B8F5-DFE0C3D85B39}"/>
              </a:ext>
            </a:extLst>
          </p:cNvPr>
          <p:cNvGrpSpPr/>
          <p:nvPr/>
        </p:nvGrpSpPr>
        <p:grpSpPr>
          <a:xfrm>
            <a:off x="7433222" y="5543488"/>
            <a:ext cx="87083" cy="133735"/>
            <a:chOff x="1000449" y="5103844"/>
            <a:chExt cx="87083" cy="133735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681A420-34C7-4079-AC72-32C14D1E07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DD09CF6-CD70-4EE7-907F-3B7FD001EF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0F19B40-3070-4F10-8D4E-2BD75ABA6248}"/>
              </a:ext>
            </a:extLst>
          </p:cNvPr>
          <p:cNvGrpSpPr/>
          <p:nvPr/>
        </p:nvGrpSpPr>
        <p:grpSpPr>
          <a:xfrm>
            <a:off x="8026308" y="5555925"/>
            <a:ext cx="87083" cy="133735"/>
            <a:chOff x="1000449" y="5103844"/>
            <a:chExt cx="87083" cy="133735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D82E635-EF51-4570-866D-40FF08FC29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C8D7148-E984-4431-9C96-FD8271AA12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93F665B-26B2-40C0-B69B-4702669149A0}"/>
              </a:ext>
            </a:extLst>
          </p:cNvPr>
          <p:cNvGrpSpPr/>
          <p:nvPr/>
        </p:nvGrpSpPr>
        <p:grpSpPr>
          <a:xfrm>
            <a:off x="8661764" y="5543488"/>
            <a:ext cx="87083" cy="133735"/>
            <a:chOff x="1000449" y="5103844"/>
            <a:chExt cx="87083" cy="133735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9BEC21C-40AE-4886-BFA3-0CFF93F0EA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CE62094-F6E0-4640-93F7-7185B2AFB6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085A36D-0723-4AB8-BE92-400FA5550DF2}"/>
              </a:ext>
            </a:extLst>
          </p:cNvPr>
          <p:cNvGrpSpPr/>
          <p:nvPr/>
        </p:nvGrpSpPr>
        <p:grpSpPr>
          <a:xfrm>
            <a:off x="9284782" y="5562143"/>
            <a:ext cx="87083" cy="133735"/>
            <a:chOff x="1000449" y="5103844"/>
            <a:chExt cx="87083" cy="13373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7D4CEAA-DDA1-46C0-A02A-EF58A12402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9BFAAF3-BA7D-477C-8045-80E47A92C7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2D6CA2F-BD92-4965-AEF9-38CAF9520A1D}"/>
              </a:ext>
            </a:extLst>
          </p:cNvPr>
          <p:cNvGrpSpPr/>
          <p:nvPr/>
        </p:nvGrpSpPr>
        <p:grpSpPr>
          <a:xfrm>
            <a:off x="9928675" y="5568362"/>
            <a:ext cx="87083" cy="133735"/>
            <a:chOff x="1000449" y="5103844"/>
            <a:chExt cx="87083" cy="133735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5778DCC-1FF8-48F7-BAF6-5500620C75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CDE2470-F8BD-4AD7-9BEC-FD69C3D35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2044BAB-1008-4A45-9912-579D740A4296}"/>
              </a:ext>
            </a:extLst>
          </p:cNvPr>
          <p:cNvGrpSpPr/>
          <p:nvPr/>
        </p:nvGrpSpPr>
        <p:grpSpPr>
          <a:xfrm>
            <a:off x="10418011" y="5537269"/>
            <a:ext cx="87083" cy="133735"/>
            <a:chOff x="1000449" y="5103844"/>
            <a:chExt cx="87083" cy="133735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9F3DF21-7E08-461D-AE35-80C587B4A2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2776450-36CA-46EF-AFAE-989056AC8E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71FB66D-5DF9-45C8-AC63-04E3A308A25E}"/>
              </a:ext>
            </a:extLst>
          </p:cNvPr>
          <p:cNvGrpSpPr/>
          <p:nvPr/>
        </p:nvGrpSpPr>
        <p:grpSpPr>
          <a:xfrm>
            <a:off x="10749660" y="5555925"/>
            <a:ext cx="87083" cy="133735"/>
            <a:chOff x="1000449" y="5103844"/>
            <a:chExt cx="87083" cy="133735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D1DB841-7BA0-4EED-B0DC-00400F434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449" y="5103844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4448E31-D26A-4959-AE4B-55A33293D4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87" y="5116281"/>
              <a:ext cx="74645" cy="121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E3555F9-F245-4CA9-B02D-A0DBB691CE19}"/>
              </a:ext>
            </a:extLst>
          </p:cNvPr>
          <p:cNvSpPr txBox="1"/>
          <p:nvPr/>
        </p:nvSpPr>
        <p:spPr>
          <a:xfrm>
            <a:off x="3753305" y="1590595"/>
            <a:ext cx="2521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06FE9-1AB1-41E1-82B7-C038E76599ED}"/>
              </a:ext>
            </a:extLst>
          </p:cNvPr>
          <p:cNvSpPr txBox="1"/>
          <p:nvPr/>
        </p:nvSpPr>
        <p:spPr>
          <a:xfrm>
            <a:off x="501012" y="2712464"/>
            <a:ext cx="78579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dBm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037BF1-80A6-4DAE-812C-1BB94506C1D3}"/>
              </a:ext>
            </a:extLst>
          </p:cNvPr>
          <p:cNvCxnSpPr>
            <a:cxnSpLocks/>
          </p:cNvCxnSpPr>
          <p:nvPr/>
        </p:nvCxnSpPr>
        <p:spPr>
          <a:xfrm flipV="1">
            <a:off x="1363138" y="2804920"/>
            <a:ext cx="407253" cy="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1C93C3A4-6B8B-48CD-B3C6-E701FBC99B2A}"/>
              </a:ext>
            </a:extLst>
          </p:cNvPr>
          <p:cNvSpPr txBox="1"/>
          <p:nvPr/>
        </p:nvSpPr>
        <p:spPr>
          <a:xfrm>
            <a:off x="1888751" y="2712463"/>
            <a:ext cx="127567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-5 to 3 dBm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BB803F1-F2DB-4F9E-83A5-F0167587504C}"/>
              </a:ext>
            </a:extLst>
          </p:cNvPr>
          <p:cNvCxnSpPr>
            <a:cxnSpLocks/>
          </p:cNvCxnSpPr>
          <p:nvPr/>
        </p:nvCxnSpPr>
        <p:spPr>
          <a:xfrm flipH="1">
            <a:off x="1363138" y="2984200"/>
            <a:ext cx="34490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176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94406-A7E5-4DE5-B2E9-9937A23AA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Cavity </a:t>
            </a:r>
            <a:r>
              <a:rPr lang="en-US" dirty="0" err="1">
                <a:solidFill>
                  <a:schemeClr val="bg1"/>
                </a:solidFill>
              </a:rPr>
              <a:t>optomechanics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C338-FEE7-41DC-B165-52108D839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92A3D-559A-48A9-86E5-D5257F07A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82397-0985-4AE2-AF89-2602AEC9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45</a:t>
            </a:fld>
            <a:endParaRPr lang="en-US" sz="1200" dirty="0"/>
          </a:p>
        </p:txBody>
      </p:sp>
      <p:pic>
        <p:nvPicPr>
          <p:cNvPr id="7" name="Content Placeholder 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39CE9E12-DF3C-4BDE-A358-58340BD53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3885" y="1761516"/>
            <a:ext cx="4346825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33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95CB-C18C-4E0D-9465-E6B32FED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Conclusions and Future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F02AD-E416-489F-8D31-0B46266E9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147455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Magnetic levitation is characterized experimentally, analytically</a:t>
            </a:r>
            <a:r>
              <a:rPr lang="en-US" dirty="0">
                <a:solidFill>
                  <a:schemeClr val="bg1"/>
                </a:solidFill>
              </a:rPr>
              <a:t>, &amp; theoretically.</a:t>
            </a:r>
          </a:p>
          <a:p>
            <a:r>
              <a:rPr lang="en-US" sz="2400" dirty="0">
                <a:solidFill>
                  <a:schemeClr val="bg1"/>
                </a:solidFill>
              </a:rPr>
              <a:t>Low T experiment</a:t>
            </a:r>
            <a:r>
              <a:rPr lang="en-US" dirty="0">
                <a:solidFill>
                  <a:schemeClr val="bg1"/>
                </a:solidFill>
              </a:rPr>
              <a:t>: cylindrical, disc, &amp; spherical.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Magnetic levitation confirms: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/>
                </a:solidFill>
              </a:rPr>
              <a:t>Largest shift in frequency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/>
                </a:solidFill>
              </a:rPr>
              <a:t>Sharp rise in the Q-factor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Results were consistent for multiple heating and cooling cycles.</a:t>
            </a:r>
          </a:p>
          <a:p>
            <a:r>
              <a:rPr lang="en-US" dirty="0">
                <a:solidFill>
                  <a:schemeClr val="bg1"/>
                </a:solidFill>
              </a:rPr>
              <a:t>The effect of normal region is seen on the levitation.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Future works: control of magnetic levitation with the input power.</a:t>
            </a:r>
          </a:p>
          <a:p>
            <a:r>
              <a:rPr lang="en-US" sz="2400" dirty="0">
                <a:solidFill>
                  <a:schemeClr val="bg1"/>
                </a:solidFill>
              </a:rPr>
              <a:t>Novel optomechanical transducer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5EC8E-9295-4D1B-BA2D-1579D01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6237A828-FD00-4197-91CA-ECEF2D803580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BF5F-B0D3-469D-AD1A-98B8F85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9C649F-7004-46CC-8CBD-D98C0D21A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3113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D004A-C3DA-4CE6-91E9-59D0C4B8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F5094-8BA7-4E7C-BBE5-AAAC0AB87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6" y="1348276"/>
            <a:ext cx="10972800" cy="4525963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Asst. Prof. Jay Sharping, 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Prof. Raymond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Chiao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Asst. Prof.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-Chun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Chien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Asst. 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Prof. Michael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Scheibner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Prof. Michael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Tobar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Dr.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Pashupati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Dhakal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</a:p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Dr. Jeffery Miller,</a:t>
            </a:r>
          </a:p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Dr. Luis Martinez,</a:t>
            </a:r>
          </a:p>
          <a:p>
            <a:r>
              <a:rPr lang="en-US" sz="1800" dirty="0">
                <a:solidFill>
                  <a:schemeClr val="bg1"/>
                </a:solidFill>
              </a:rPr>
              <a:t>Dr.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Alessandro Castelli,</a:t>
            </a:r>
          </a:p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Dr. Jake Pate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DC0DD-6737-4A44-8C0B-3413431D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C4436-B6E2-410E-9985-6C9D02049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0E781-1905-4394-8DEB-545F1C63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0767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F02AD-E416-489F-8D31-0B46266E9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061" y="3062775"/>
            <a:ext cx="2917372" cy="73245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Questions 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5EC8E-9295-4D1B-BA2D-1579D01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954A026B-47C3-4C8D-8D85-92929F610B2C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BF5F-B0D3-469D-AD1A-98B8F85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C52DD0-5183-48C4-9398-C5AFACEF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9633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81A9-C877-4107-B5D5-7C829CE2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Levitation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A3A9A5-DF2E-48AC-B06B-E4E192B3D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25" y="1863077"/>
            <a:ext cx="5348028" cy="35618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48595-85FE-4D97-89B7-64A5477E9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F15FB-94F7-4898-85B0-AFEEFB1D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490CA-5FE6-4A97-9E09-E71B1DA97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sz="1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BC4F77-23FD-4DBB-A6B7-4DAEE73E4C4C}"/>
              </a:ext>
            </a:extLst>
          </p:cNvPr>
          <p:cNvCxnSpPr>
            <a:cxnSpLocks/>
          </p:cNvCxnSpPr>
          <p:nvPr/>
        </p:nvCxnSpPr>
        <p:spPr>
          <a:xfrm>
            <a:off x="1352389" y="4218535"/>
            <a:ext cx="34885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FB2B66A-CD27-4B00-9587-ED7329C5E990}"/>
              </a:ext>
            </a:extLst>
          </p:cNvPr>
          <p:cNvCxnSpPr>
            <a:cxnSpLocks/>
          </p:cNvCxnSpPr>
          <p:nvPr/>
        </p:nvCxnSpPr>
        <p:spPr>
          <a:xfrm flipV="1">
            <a:off x="4072111" y="3041865"/>
            <a:ext cx="0" cy="3784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B1F004-9A23-4A99-BA7D-EB66A2E4158E}"/>
                  </a:ext>
                </a:extLst>
              </p:cNvPr>
              <p:cNvSpPr txBox="1"/>
              <p:nvPr/>
            </p:nvSpPr>
            <p:spPr>
              <a:xfrm>
                <a:off x="4165600" y="3092587"/>
                <a:ext cx="2519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B1F004-9A23-4A99-BA7D-EB66A2E41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600" y="3092587"/>
                <a:ext cx="251927" cy="276999"/>
              </a:xfrm>
              <a:prstGeom prst="rect">
                <a:avLst/>
              </a:prstGeom>
              <a:blipFill>
                <a:blip r:embed="rId3"/>
                <a:stretch>
                  <a:fillRect l="-21429" r="-238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9549F9-85B1-403B-AA2F-3FC423972550}"/>
                  </a:ext>
                </a:extLst>
              </p:cNvPr>
              <p:cNvSpPr txBox="1"/>
              <p:nvPr/>
            </p:nvSpPr>
            <p:spPr>
              <a:xfrm>
                <a:off x="4165600" y="3688096"/>
                <a:ext cx="5833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𝐺𝑟𝑎𝑣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9549F9-85B1-403B-AA2F-3FC423972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600" y="3688096"/>
                <a:ext cx="583301" cy="276999"/>
              </a:xfrm>
              <a:prstGeom prst="rect">
                <a:avLst/>
              </a:prstGeom>
              <a:blipFill>
                <a:blip r:embed="rId4"/>
                <a:stretch>
                  <a:fillRect l="-8333" r="-416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E8C4941-AE7F-4F7C-87F7-BBA8FFD67675}"/>
              </a:ext>
            </a:extLst>
          </p:cNvPr>
          <p:cNvCxnSpPr>
            <a:cxnSpLocks/>
          </p:cNvCxnSpPr>
          <p:nvPr/>
        </p:nvCxnSpPr>
        <p:spPr>
          <a:xfrm>
            <a:off x="4072111" y="3643515"/>
            <a:ext cx="2414" cy="352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32799570-F118-4E28-B186-796C595099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7" t="501" r="74350" b="46647"/>
          <a:stretch/>
        </p:blipFill>
        <p:spPr>
          <a:xfrm>
            <a:off x="6567349" y="2141669"/>
            <a:ext cx="1717808" cy="162271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F160C08-06F8-4495-B3FF-A995CE315FD9}"/>
              </a:ext>
            </a:extLst>
          </p:cNvPr>
          <p:cNvSpPr/>
          <p:nvPr/>
        </p:nvSpPr>
        <p:spPr>
          <a:xfrm>
            <a:off x="6323960" y="5644419"/>
            <a:ext cx="386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[1] </a:t>
            </a:r>
            <a:r>
              <a:rPr lang="en-US" sz="1000" dirty="0" err="1">
                <a:solidFill>
                  <a:schemeClr val="bg1"/>
                </a:solidFill>
              </a:rPr>
              <a:t>Ahn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Jonghoon</a:t>
            </a:r>
            <a:r>
              <a:rPr lang="en-US" sz="1000" dirty="0">
                <a:solidFill>
                  <a:schemeClr val="bg1"/>
                </a:solidFill>
              </a:rPr>
              <a:t>, et al. </a:t>
            </a:r>
            <a:r>
              <a:rPr lang="en-US" sz="1000" i="1" dirty="0">
                <a:solidFill>
                  <a:schemeClr val="bg1"/>
                </a:solidFill>
              </a:rPr>
              <a:t>Physical review letters</a:t>
            </a:r>
            <a:r>
              <a:rPr lang="en-US" sz="1000" dirty="0">
                <a:solidFill>
                  <a:schemeClr val="bg1"/>
                </a:solidFill>
              </a:rPr>
              <a:t> 121.3 (2018): 0336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95575F-11A9-46B5-883D-09440C21A83A}"/>
              </a:ext>
            </a:extLst>
          </p:cNvPr>
          <p:cNvSpPr txBox="1"/>
          <p:nvPr/>
        </p:nvSpPr>
        <p:spPr>
          <a:xfrm>
            <a:off x="7526177" y="386076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BC268DB-2A33-43DB-93C5-3D4184CEFF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269" r="28879" b="7594"/>
          <a:stretch/>
        </p:blipFill>
        <p:spPr>
          <a:xfrm>
            <a:off x="9166700" y="2285554"/>
            <a:ext cx="2036120" cy="12215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13BC7C9-AB7C-4D72-8DAE-4D51A087C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241" y="3764388"/>
            <a:ext cx="3007450" cy="16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B8295-9FFD-4DCC-8B13-518E14EEE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Superconducting Magnetic Levitation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603572-879A-4119-A7C9-50A96E090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92" r="2904"/>
          <a:stretch/>
        </p:blipFill>
        <p:spPr>
          <a:xfrm>
            <a:off x="3713584" y="1586203"/>
            <a:ext cx="4767943" cy="384550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1CFDA-2A8E-46D3-A0D3-957CA2D4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8B234-3790-479E-AB33-61D9CB885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18E81-5B46-41E9-A7B4-D383C1737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3149B5-26BA-4851-B6A8-0360E0B780C2}"/>
              </a:ext>
            </a:extLst>
          </p:cNvPr>
          <p:cNvSpPr txBox="1"/>
          <p:nvPr/>
        </p:nvSpPr>
        <p:spPr>
          <a:xfrm>
            <a:off x="4837405" y="5600272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Arkadiev, V. "A floating magnet." </a:t>
            </a:r>
            <a:r>
              <a:rPr lang="sv-SE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lang="sv-SE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160.4062 (1947): 330-330.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87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F60A-02B7-45B1-A436-9F30F58D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3" y="8393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Meissner Effect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3AD30-2A08-4EFB-B28E-88F1372F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17F03-DE28-4DA5-B150-885C28E1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B453B-A11D-4996-A6E9-3F97FBDC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sz="1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61BD47-248F-47B3-A081-2F746153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764" r="-14501"/>
          <a:stretch/>
        </p:blipFill>
        <p:spPr>
          <a:xfrm>
            <a:off x="6512768" y="1758243"/>
            <a:ext cx="4612433" cy="384616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26" name="Picture 2" descr="Meissner effect - Wikipedia">
            <a:extLst>
              <a:ext uri="{FF2B5EF4-FFF2-40B4-BE49-F238E27FC236}">
                <a16:creationId xmlns:a16="http://schemas.microsoft.com/office/drawing/2014/main" id="{4CD01493-E108-4B9F-9368-784F9C37B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29" y="1650157"/>
            <a:ext cx="4310742" cy="43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0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5FB5F-4581-4260-ADAA-D17B3EC0D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Image Method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8D470-C98A-4594-BAE8-580D21959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1CFB-3617-4A0E-9153-9AE05CEEBED8}" type="datetime1">
              <a:rPr lang="en-US" smtClean="0"/>
              <a:t>7/22/2022</a:t>
            </a:fld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E0A2-88C4-4F81-A69D-BB0173FE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D0B5A-C7A8-4889-AB06-8AB8274C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sz="1200" dirty="0"/>
          </a:p>
        </p:txBody>
      </p:sp>
      <p:pic>
        <p:nvPicPr>
          <p:cNvPr id="7" name="Content Placeholder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9A9CC77-5284-4D86-BC86-1EB7B1607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479" t="1" r="3630" b="-8579"/>
          <a:stretch/>
        </p:blipFill>
        <p:spPr bwMode="auto">
          <a:xfrm>
            <a:off x="2032000" y="2250897"/>
            <a:ext cx="7237422" cy="24326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763804-A8A9-4FEE-AA1D-DE017BAC2E91}"/>
                  </a:ext>
                </a:extLst>
              </p:cNvPr>
              <p:cNvSpPr txBox="1"/>
              <p:nvPr/>
            </p:nvSpPr>
            <p:spPr>
              <a:xfrm>
                <a:off x="9751268" y="2588514"/>
                <a:ext cx="2017744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𝐿𝑒𝑣</m:t>
                          </m:r>
                        </m:sub>
                      </m:sSub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763804-A8A9-4FEE-AA1D-DE017BAC2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268" y="2588514"/>
                <a:ext cx="2017744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A0E83B-01D5-4186-A117-2609E8C9221D}"/>
                  </a:ext>
                </a:extLst>
              </p:cNvPr>
              <p:cNvSpPr txBox="1"/>
              <p:nvPr/>
            </p:nvSpPr>
            <p:spPr>
              <a:xfrm>
                <a:off x="9705393" y="3637309"/>
                <a:ext cx="24469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𝐺𝑟𝑎𝑣</m:t>
                          </m:r>
                        </m:sub>
                      </m:sSub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𝑀𝑔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A0E83B-01D5-4186-A117-2609E8C92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5393" y="3637309"/>
                <a:ext cx="2446953" cy="461665"/>
              </a:xfrm>
              <a:prstGeom prst="rect">
                <a:avLst/>
              </a:prstGeom>
              <a:blipFill>
                <a:blip r:embed="rId4"/>
                <a:stretch>
                  <a:fillRect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7860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95CB-C18C-4E0D-9465-E6B32FED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Interesting Results from the Levitated Systems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5EC8E-9295-4D1B-BA2D-1579D01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FDCDE595-1C9C-439B-B28D-A73DDA3C6807}" type="datetime1">
              <a:rPr lang="en-US" smtClean="0"/>
              <a:t>7/22/2022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BF5F-B0D3-469D-AD1A-98B8F85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BC8287-D82D-4327-AA3F-1387F862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Nabin Raut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2CCB37-1FC2-43A5-8176-927F98463F16}"/>
              </a:ext>
            </a:extLst>
          </p:cNvPr>
          <p:cNvSpPr txBox="1"/>
          <p:nvPr/>
        </p:nvSpPr>
        <p:spPr>
          <a:xfrm>
            <a:off x="3901843" y="4826611"/>
            <a:ext cx="36856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Gieseler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et al. 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124.16 (2020): 163604.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0C5604C-0168-4B29-9133-C2233D65E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2568" y="2623210"/>
            <a:ext cx="2944173" cy="206092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C0653A-B015-4424-85EF-9B30183BF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96" y="2695714"/>
            <a:ext cx="3086154" cy="20252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F27CF30-B964-48B5-8CBE-442DF0D9C9BE}"/>
              </a:ext>
            </a:extLst>
          </p:cNvPr>
          <p:cNvSpPr txBox="1"/>
          <p:nvPr/>
        </p:nvSpPr>
        <p:spPr>
          <a:xfrm>
            <a:off x="75522" y="4947292"/>
            <a:ext cx="37085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Vinante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et al. 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Physical Review Applied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13.6 (2020): 064027.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D9169-6076-49B8-B259-0E1125912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602" y="2559803"/>
            <a:ext cx="4001195" cy="21031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9BB7BA-A5AD-4BC2-93C3-E0060F376703}"/>
              </a:ext>
            </a:extLst>
          </p:cNvPr>
          <p:cNvSpPr txBox="1"/>
          <p:nvPr/>
        </p:nvSpPr>
        <p:spPr>
          <a:xfrm>
            <a:off x="8519399" y="4862122"/>
            <a:ext cx="34633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Ahn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et al. 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nanotechnology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15.2 (2020): 89-93.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587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285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Yellow UC Merced" id="{87766260-BEF7-FA4B-B7D6-F0F877B1F728}" vid="{C4847EA3-8901-D949-B467-0D2876A22B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JPate_APS_MarchMeeting_2018_v1</Template>
  <TotalTime>34623</TotalTime>
  <Words>1225</Words>
  <Application>Microsoft Office PowerPoint</Application>
  <PresentationFormat>Widescreen</PresentationFormat>
  <Paragraphs>348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Cambria Math</vt:lpstr>
      <vt:lpstr>Courier New</vt:lpstr>
      <vt:lpstr>Times New Roman</vt:lpstr>
      <vt:lpstr>1_Office Theme</vt:lpstr>
      <vt:lpstr>“Magnetic Levitation Within a Microwave Cavity”</vt:lpstr>
      <vt:lpstr>Outline</vt:lpstr>
      <vt:lpstr>Cavity Design</vt:lpstr>
      <vt:lpstr>Applications</vt:lpstr>
      <vt:lpstr>Levitation</vt:lpstr>
      <vt:lpstr>Superconducting Magnetic Levitation</vt:lpstr>
      <vt:lpstr>Meissner Effect</vt:lpstr>
      <vt:lpstr>Image Method</vt:lpstr>
      <vt:lpstr>Interesting Results from the Levitated Systems</vt:lpstr>
      <vt:lpstr>Microwave Cavity + Levitated System</vt:lpstr>
      <vt:lpstr>Sneak Peak of Our Experiment</vt:lpstr>
      <vt:lpstr>Characterization of Magnetic Levitation</vt:lpstr>
      <vt:lpstr>FEM Simulation &amp; Room T Measurements </vt:lpstr>
      <vt:lpstr>Dropping a Magnet</vt:lpstr>
      <vt:lpstr>Three Phenomenon</vt:lpstr>
      <vt:lpstr>Magnetic Levitation</vt:lpstr>
      <vt:lpstr>FEM Simulations</vt:lpstr>
      <vt:lpstr>Levitation With an Angle</vt:lpstr>
      <vt:lpstr>The Edge Effect</vt:lpstr>
      <vt:lpstr>Generalized Frequency Shift</vt:lpstr>
      <vt:lpstr>Quality Factor</vt:lpstr>
      <vt:lpstr>Q-factor Calculation</vt:lpstr>
      <vt:lpstr>Q Vs (Temperature &amp; Magnetic Field)</vt:lpstr>
      <vt:lpstr>Q Vs Temperature</vt:lpstr>
      <vt:lpstr>Q Vs B</vt:lpstr>
      <vt:lpstr>What affects Frequency &amp; Q-factor? </vt:lpstr>
      <vt:lpstr>Where &amp; How far a Magnet Levitates?</vt:lpstr>
      <vt:lpstr>Location of Minimum Energy</vt:lpstr>
      <vt:lpstr>Two-Loop Model </vt:lpstr>
      <vt:lpstr>Potential Energy Landscape</vt:lpstr>
      <vt:lpstr>Story So Far</vt:lpstr>
      <vt:lpstr>Low T Measurements</vt:lpstr>
      <vt:lpstr>Empty Cavity Cooling</vt:lpstr>
      <vt:lpstr>Experiment on the Stub &amp; Floor</vt:lpstr>
      <vt:lpstr>Focused on the Stub</vt:lpstr>
      <vt:lpstr>Identifying Possible Phenomenon</vt:lpstr>
      <vt:lpstr>Four Magnets</vt:lpstr>
      <vt:lpstr>Multiple Heating &amp; Cooling Cycles</vt:lpstr>
      <vt:lpstr>Observation of Hysteresis</vt:lpstr>
      <vt:lpstr>Controlled Heating &amp; Cooling</vt:lpstr>
      <vt:lpstr>N52 Spherical Magnet</vt:lpstr>
      <vt:lpstr>Future Works: Controlled Meissner levitation</vt:lpstr>
      <vt:lpstr>Experiment near T_C</vt:lpstr>
      <vt:lpstr>Power variation at 757 mK</vt:lpstr>
      <vt:lpstr>Cavity optomechanics</vt:lpstr>
      <vt:lpstr>Conclusions and Future Works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Nabin</dc:creator>
  <cp:lastModifiedBy>Nabin Raut</cp:lastModifiedBy>
  <cp:revision>958</cp:revision>
  <dcterms:created xsi:type="dcterms:W3CDTF">2021-01-14T21:53:02Z</dcterms:created>
  <dcterms:modified xsi:type="dcterms:W3CDTF">2022-07-22T15:03:26Z</dcterms:modified>
</cp:coreProperties>
</file>