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0058400" cy="7772400"/>
  <p:notesSz cx="6934200" cy="9220200"/>
  <p:defaultTextStyle>
    <a:defPPr>
      <a:defRPr lang="en-US"/>
    </a:defPPr>
    <a:lvl1pPr marL="0" algn="l" defTabSz="1018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340" algn="l" defTabSz="1018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680" algn="l" defTabSz="1018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022" algn="l" defTabSz="1018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363" algn="l" defTabSz="1018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703" algn="l" defTabSz="1018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045" algn="l" defTabSz="1018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386" algn="l" defTabSz="1018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726" algn="l" defTabSz="1018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624" y="77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98" tIns="46148" rIns="92298" bIns="461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298" tIns="46148" rIns="92298" bIns="46148" rtlCol="0"/>
          <a:lstStyle>
            <a:lvl1pPr algn="r">
              <a:defRPr sz="1200"/>
            </a:lvl1pPr>
          </a:lstStyle>
          <a:p>
            <a:fld id="{D6D87885-EFCF-4A31-9A0D-5D9358769CEC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0313" y="692150"/>
            <a:ext cx="4473575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8" tIns="46148" rIns="92298" bIns="461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298" tIns="46148" rIns="92298" bIns="4614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98" tIns="46148" rIns="92298" bIns="461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298" tIns="46148" rIns="92298" bIns="46148" rtlCol="0" anchor="b"/>
          <a:lstStyle>
            <a:lvl1pPr algn="r">
              <a:defRPr sz="1200"/>
            </a:lvl1pPr>
          </a:lstStyle>
          <a:p>
            <a:fld id="{46757626-2BC6-4ED8-9D86-FE185D2066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3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340" algn="l" defTabSz="1018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680" algn="l" defTabSz="1018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022" algn="l" defTabSz="1018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363" algn="l" defTabSz="1018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6703" algn="l" defTabSz="1018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045" algn="l" defTabSz="1018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386" algn="l" defTabSz="1018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4726" algn="l" defTabSz="1018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F25-C962-4FFF-AEA6-C9EB5928FFCF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E8E1-8EE8-4D22-A8F0-3B609341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F25-C962-4FFF-AEA6-C9EB5928FFCF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E8E1-8EE8-4D22-A8F0-3B609341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F25-C962-4FFF-AEA6-C9EB5928FFCF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E8E1-8EE8-4D22-A8F0-3B609341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F25-C962-4FFF-AEA6-C9EB5928FFCF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E8E1-8EE8-4D22-A8F0-3B609341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6"/>
            <a:ext cx="8549640" cy="170021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3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6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0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3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7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0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3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F25-C962-4FFF-AEA6-C9EB5928FFCF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E8E1-8EE8-4D22-A8F0-3B609341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1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1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F25-C962-4FFF-AEA6-C9EB5928FFCF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E8E1-8EE8-4D22-A8F0-3B609341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340" indent="0">
              <a:buNone/>
              <a:defRPr sz="2200" b="1"/>
            </a:lvl2pPr>
            <a:lvl3pPr marL="1018680" indent="0">
              <a:buNone/>
              <a:defRPr sz="2000" b="1"/>
            </a:lvl3pPr>
            <a:lvl4pPr marL="1528022" indent="0">
              <a:buNone/>
              <a:defRPr sz="1800" b="1"/>
            </a:lvl4pPr>
            <a:lvl5pPr marL="2037363" indent="0">
              <a:buNone/>
              <a:defRPr sz="1800" b="1"/>
            </a:lvl5pPr>
            <a:lvl6pPr marL="2546703" indent="0">
              <a:buNone/>
              <a:defRPr sz="1800" b="1"/>
            </a:lvl6pPr>
            <a:lvl7pPr marL="3056045" indent="0">
              <a:buNone/>
              <a:defRPr sz="1800" b="1"/>
            </a:lvl7pPr>
            <a:lvl8pPr marL="3565386" indent="0">
              <a:buNone/>
              <a:defRPr sz="1800" b="1"/>
            </a:lvl8pPr>
            <a:lvl9pPr marL="4074726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340" indent="0">
              <a:buNone/>
              <a:defRPr sz="2200" b="1"/>
            </a:lvl2pPr>
            <a:lvl3pPr marL="1018680" indent="0">
              <a:buNone/>
              <a:defRPr sz="2000" b="1"/>
            </a:lvl3pPr>
            <a:lvl4pPr marL="1528022" indent="0">
              <a:buNone/>
              <a:defRPr sz="1800" b="1"/>
            </a:lvl4pPr>
            <a:lvl5pPr marL="2037363" indent="0">
              <a:buNone/>
              <a:defRPr sz="1800" b="1"/>
            </a:lvl5pPr>
            <a:lvl6pPr marL="2546703" indent="0">
              <a:buNone/>
              <a:defRPr sz="1800" b="1"/>
            </a:lvl6pPr>
            <a:lvl7pPr marL="3056045" indent="0">
              <a:buNone/>
              <a:defRPr sz="1800" b="1"/>
            </a:lvl7pPr>
            <a:lvl8pPr marL="3565386" indent="0">
              <a:buNone/>
              <a:defRPr sz="1800" b="1"/>
            </a:lvl8pPr>
            <a:lvl9pPr marL="4074726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F25-C962-4FFF-AEA6-C9EB5928FFCF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E8E1-8EE8-4D22-A8F0-3B609341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F25-C962-4FFF-AEA6-C9EB5928FFCF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E8E1-8EE8-4D22-A8F0-3B609341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F25-C962-4FFF-AEA6-C9EB5928FFCF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E8E1-8EE8-4D22-A8F0-3B609341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6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340" indent="0">
              <a:buNone/>
              <a:defRPr sz="1300"/>
            </a:lvl2pPr>
            <a:lvl3pPr marL="1018680" indent="0">
              <a:buNone/>
              <a:defRPr sz="1100"/>
            </a:lvl3pPr>
            <a:lvl4pPr marL="1528022" indent="0">
              <a:buNone/>
              <a:defRPr sz="900"/>
            </a:lvl4pPr>
            <a:lvl5pPr marL="2037363" indent="0">
              <a:buNone/>
              <a:defRPr sz="900"/>
            </a:lvl5pPr>
            <a:lvl6pPr marL="2546703" indent="0">
              <a:buNone/>
              <a:defRPr sz="900"/>
            </a:lvl6pPr>
            <a:lvl7pPr marL="3056045" indent="0">
              <a:buNone/>
              <a:defRPr sz="900"/>
            </a:lvl7pPr>
            <a:lvl8pPr marL="3565386" indent="0">
              <a:buNone/>
              <a:defRPr sz="900"/>
            </a:lvl8pPr>
            <a:lvl9pPr marL="407472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F25-C962-4FFF-AEA6-C9EB5928FFCF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E8E1-8EE8-4D22-A8F0-3B609341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2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340" indent="0">
              <a:buNone/>
              <a:defRPr sz="3100"/>
            </a:lvl2pPr>
            <a:lvl3pPr marL="1018680" indent="0">
              <a:buNone/>
              <a:defRPr sz="2700"/>
            </a:lvl3pPr>
            <a:lvl4pPr marL="1528022" indent="0">
              <a:buNone/>
              <a:defRPr sz="2200"/>
            </a:lvl4pPr>
            <a:lvl5pPr marL="2037363" indent="0">
              <a:buNone/>
              <a:defRPr sz="2200"/>
            </a:lvl5pPr>
            <a:lvl6pPr marL="2546703" indent="0">
              <a:buNone/>
              <a:defRPr sz="2200"/>
            </a:lvl6pPr>
            <a:lvl7pPr marL="3056045" indent="0">
              <a:buNone/>
              <a:defRPr sz="2200"/>
            </a:lvl7pPr>
            <a:lvl8pPr marL="3565386" indent="0">
              <a:buNone/>
              <a:defRPr sz="2200"/>
            </a:lvl8pPr>
            <a:lvl9pPr marL="4074726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8"/>
          </a:xfrm>
        </p:spPr>
        <p:txBody>
          <a:bodyPr/>
          <a:lstStyle>
            <a:lvl1pPr marL="0" indent="0">
              <a:buNone/>
              <a:defRPr sz="1600"/>
            </a:lvl1pPr>
            <a:lvl2pPr marL="509340" indent="0">
              <a:buNone/>
              <a:defRPr sz="1300"/>
            </a:lvl2pPr>
            <a:lvl3pPr marL="1018680" indent="0">
              <a:buNone/>
              <a:defRPr sz="1100"/>
            </a:lvl3pPr>
            <a:lvl4pPr marL="1528022" indent="0">
              <a:buNone/>
              <a:defRPr sz="900"/>
            </a:lvl4pPr>
            <a:lvl5pPr marL="2037363" indent="0">
              <a:buNone/>
              <a:defRPr sz="900"/>
            </a:lvl5pPr>
            <a:lvl6pPr marL="2546703" indent="0">
              <a:buNone/>
              <a:defRPr sz="900"/>
            </a:lvl6pPr>
            <a:lvl7pPr marL="3056045" indent="0">
              <a:buNone/>
              <a:defRPr sz="900"/>
            </a:lvl7pPr>
            <a:lvl8pPr marL="3565386" indent="0">
              <a:buNone/>
              <a:defRPr sz="900"/>
            </a:lvl8pPr>
            <a:lvl9pPr marL="407472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F25-C962-4FFF-AEA6-C9EB5928FFCF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E8E1-8EE8-4D22-A8F0-3B609341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67" tIns="50935" rIns="101867" bIns="5093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101867" tIns="50935" rIns="101867" bIns="509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67" tIns="50935" rIns="101867" bIns="5093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F25-C962-4FFF-AEA6-C9EB5928FFCF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67" tIns="50935" rIns="101867" bIns="5093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67" tIns="50935" rIns="101867" bIns="5093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DE8E1-8EE8-4D22-A8F0-3B609341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68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05" indent="-382005" algn="l" defTabSz="101868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679" indent="-318339" algn="l" defTabSz="101868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352" indent="-254671" algn="l" defTabSz="101868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692" indent="-254671" algn="l" defTabSz="101868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033" indent="-254671" algn="l" defTabSz="101868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373" indent="-254671" algn="l" defTabSz="101868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714" indent="-254671" algn="l" defTabSz="101868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055" indent="-254671" algn="l" defTabSz="101868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396" indent="-254671" algn="l" defTabSz="101868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340" algn="l" defTabSz="1018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680" algn="l" defTabSz="1018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022" algn="l" defTabSz="1018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363" algn="l" defTabSz="1018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703" algn="l" defTabSz="1018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045" algn="l" defTabSz="1018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386" algn="l" defTabSz="1018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726" algn="l" defTabSz="1018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12" y="216742"/>
            <a:ext cx="9639775" cy="73389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9312" y="815546"/>
            <a:ext cx="2294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@@@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504303" y="815546"/>
            <a:ext cx="2294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@@@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086047" y="815546"/>
            <a:ext cx="1357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@@@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8443784" y="815546"/>
            <a:ext cx="1357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@@@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967496" y="224980"/>
            <a:ext cx="311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@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43784" y="224980"/>
            <a:ext cx="311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@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4362" y="615247"/>
            <a:ext cx="1410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@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9854" y="770222"/>
            <a:ext cx="16692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@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94212" y="922779"/>
            <a:ext cx="1174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@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56807" y="1169000"/>
            <a:ext cx="8444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@@@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210962" y="6878596"/>
            <a:ext cx="1293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@@@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504303" y="6944500"/>
            <a:ext cx="1037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@@@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504303" y="7295135"/>
            <a:ext cx="1037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@@@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96602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5013</TotalTime>
  <Words>13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hamlette</dc:creator>
  <cp:lastModifiedBy>Becky Mosbrucker</cp:lastModifiedBy>
  <cp:revision>172</cp:revision>
  <cp:lastPrinted>2018-07-12T15:26:53Z</cp:lastPrinted>
  <dcterms:created xsi:type="dcterms:W3CDTF">2012-07-11T11:39:24Z</dcterms:created>
  <dcterms:modified xsi:type="dcterms:W3CDTF">2019-04-29T19:19:04Z</dcterms:modified>
</cp:coreProperties>
</file>