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62" r:id="rId5"/>
    <p:sldId id="261" r:id="rId6"/>
    <p:sldId id="257" r:id="rId7"/>
    <p:sldId id="258" r:id="rId8"/>
    <p:sldId id="259" r:id="rId9"/>
    <p:sldId id="260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F9397-DF69-4D12-B0FD-00841BE1A80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4F6FA-3976-4466-86FB-F273FDCAB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8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4F6FA-3976-4466-86FB-F273FDCAB1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65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617208"/>
            <a:ext cx="28448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053D16-E879-43FF-B224-C94FD403C337}" type="datetime1">
              <a:rPr lang="en-US" smtClean="0"/>
              <a:pPr>
                <a:defRPr/>
              </a:pPr>
              <a:t>2/14/2022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617208"/>
            <a:ext cx="38608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n-US"/>
              <a:t>your_storyboard_name_here.pptx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617208"/>
            <a:ext cx="28448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F1A84991-CDE5-42A0-BA51-067A0ADB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03200" y="762000"/>
            <a:ext cx="8229600" cy="350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8534400" y="762000"/>
            <a:ext cx="3454400" cy="3505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203200" y="4572000"/>
            <a:ext cx="82296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8534400" y="4572000"/>
            <a:ext cx="34544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45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219200" y="838200"/>
            <a:ext cx="5994400" cy="3352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E27BB-9F99-4FF3-94BD-4CCCAF77F615}" type="datetime1">
              <a:rPr lang="en-US" smtClean="0"/>
              <a:t>2/14/2022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your_storyboard_name_here.pptx</a:t>
            </a:r>
          </a:p>
        </p:txBody>
      </p:sp>
      <p:sp>
        <p:nvSpPr>
          <p:cNvPr id="7" name="Text Box 6"/>
          <p:cNvSpPr txBox="1">
            <a:spLocks noChangeArrowheads="1"/>
          </p:cNvSpPr>
          <p:nvPr userDrawn="1"/>
        </p:nvSpPr>
        <p:spPr bwMode="auto">
          <a:xfrm>
            <a:off x="203200" y="762000"/>
            <a:ext cx="8229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800"/>
          </a:p>
        </p:txBody>
      </p:sp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203200" y="762000"/>
            <a:ext cx="8229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800"/>
          </a:p>
        </p:txBody>
      </p:sp>
      <p:sp>
        <p:nvSpPr>
          <p:cNvPr id="11" name="Text Box 9"/>
          <p:cNvSpPr txBox="1">
            <a:spLocks noChangeArrowheads="1"/>
          </p:cNvSpPr>
          <p:nvPr userDrawn="1"/>
        </p:nvSpPr>
        <p:spPr bwMode="auto">
          <a:xfrm>
            <a:off x="8534400" y="4572000"/>
            <a:ext cx="3454400" cy="198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000" dirty="0">
              <a:latin typeface="+mn-lt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13526"/>
            <a:ext cx="2844800" cy="16827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1C4F695-497E-4AE0-AE36-A5811758F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8534400" y="762000"/>
            <a:ext cx="3454400" cy="3505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8534400" y="4572000"/>
            <a:ext cx="34544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203200" y="4572000"/>
            <a:ext cx="82296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55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617208"/>
            <a:ext cx="28448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053D16-E879-43FF-B224-C94FD403C337}" type="datetime1">
              <a:rPr lang="en-US" smtClean="0"/>
              <a:pPr>
                <a:defRPr/>
              </a:pPr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617208"/>
            <a:ext cx="38608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n-US"/>
              <a:t>your_storyboard_name_here.pptx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617208"/>
            <a:ext cx="28448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F1A84991-CDE5-42A0-BA51-067A0ADB0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Box 6"/>
          <p:cNvSpPr txBox="1">
            <a:spLocks noChangeArrowheads="1"/>
          </p:cNvSpPr>
          <p:nvPr userDrawn="1"/>
        </p:nvSpPr>
        <p:spPr bwMode="auto">
          <a:xfrm>
            <a:off x="203200" y="762000"/>
            <a:ext cx="8229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800"/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8534400" y="762000"/>
            <a:ext cx="34544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80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203200" y="4581526"/>
            <a:ext cx="8229600" cy="1971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800"/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8534400" y="4572000"/>
            <a:ext cx="3454400" cy="198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000" dirty="0">
              <a:latin typeface="+mn-lt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01600" y="533400"/>
            <a:ext cx="223330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+mn-lt"/>
              </a:rPr>
              <a:t>Visual description, image, or sketch:</a:t>
            </a:r>
          </a:p>
        </p:txBody>
      </p:sp>
      <p:sp>
        <p:nvSpPr>
          <p:cNvPr id="12" name="TextBox 16"/>
          <p:cNvSpPr txBox="1">
            <a:spLocks noChangeArrowheads="1"/>
          </p:cNvSpPr>
          <p:nvPr userDrawn="1"/>
        </p:nvSpPr>
        <p:spPr bwMode="auto">
          <a:xfrm>
            <a:off x="8424334" y="533400"/>
            <a:ext cx="189827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+mn-lt"/>
              </a:rPr>
              <a:t>Voiceover and/or other audio:</a:t>
            </a:r>
          </a:p>
        </p:txBody>
      </p:sp>
      <p:sp>
        <p:nvSpPr>
          <p:cNvPr id="13" name="TextBox 17"/>
          <p:cNvSpPr txBox="1">
            <a:spLocks noChangeArrowheads="1"/>
          </p:cNvSpPr>
          <p:nvPr userDrawn="1"/>
        </p:nvSpPr>
        <p:spPr bwMode="auto">
          <a:xfrm>
            <a:off x="8456084" y="4343400"/>
            <a:ext cx="5549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+mn-lt"/>
              </a:rPr>
              <a:t>Notes:</a:t>
            </a:r>
          </a:p>
        </p:txBody>
      </p:sp>
      <p:sp>
        <p:nvSpPr>
          <p:cNvPr id="14" name="TextBox 18"/>
          <p:cNvSpPr txBox="1">
            <a:spLocks noChangeArrowheads="1"/>
          </p:cNvSpPr>
          <p:nvPr userDrawn="1"/>
        </p:nvSpPr>
        <p:spPr bwMode="auto">
          <a:xfrm>
            <a:off x="186267" y="4343400"/>
            <a:ext cx="172675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+mn-lt"/>
              </a:rPr>
              <a:t>Interaction, branching, </a:t>
            </a:r>
            <a:r>
              <a:rPr lang="en-US" sz="1100" i="1" dirty="0" err="1">
                <a:latin typeface="+mn-lt"/>
              </a:rPr>
              <a:t>etc</a:t>
            </a:r>
            <a:r>
              <a:rPr lang="en-US" sz="1100" i="1" dirty="0">
                <a:latin typeface="+mn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3809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E27BB-9F99-4FF3-94BD-4CCCAF77F615}" type="datetime1">
              <a:rPr lang="en-US" smtClean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your_storyboard_name_here.pptx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4F695-497E-4AE0-AE36-A5811758F57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915401" y="152400"/>
            <a:ext cx="11737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Screen ID: 00-0000</a:t>
            </a: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1600200" y="76201"/>
            <a:ext cx="6242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n-US" sz="1400" dirty="0"/>
              <a:t>Training Policy eLearning/Title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584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616700"/>
            <a:ext cx="2844800" cy="165100"/>
          </a:xfrm>
        </p:spPr>
        <p:txBody>
          <a:bodyPr/>
          <a:lstStyle/>
          <a:p>
            <a:pPr>
              <a:defRPr/>
            </a:pPr>
            <a:fld id="{71EE27BB-9F99-4FF3-94BD-4CCCAF77F615}" type="datetime1">
              <a:rPr lang="en-US" smtClean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616700"/>
            <a:ext cx="3860800" cy="165100"/>
          </a:xfrm>
        </p:spPr>
        <p:txBody>
          <a:bodyPr/>
          <a:lstStyle/>
          <a:p>
            <a:pPr>
              <a:defRPr/>
            </a:pPr>
            <a:r>
              <a:rPr lang="en-US"/>
              <a:t>your_storyboard_name_here.pptx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347200" y="6613525"/>
            <a:ext cx="2844800" cy="168275"/>
          </a:xfrm>
        </p:spPr>
        <p:txBody>
          <a:bodyPr/>
          <a:lstStyle/>
          <a:p>
            <a:pPr>
              <a:defRPr/>
            </a:pPr>
            <a:fld id="{01C4F695-497E-4AE0-AE36-A5811758F57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9820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E27BB-9F99-4FF3-94BD-4CCCAF77F615}" type="datetime1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2/14/2022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your_storyboard_name_here.pptx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C4F695-497E-4AE0-AE36-A5811758F57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344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E27BB-9F99-4FF3-94BD-4CCCAF77F615}" type="datetime1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2/14/2022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your_storyboard_name_here.pptx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C4F695-497E-4AE0-AE36-A5811758F57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436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E27BB-9F99-4FF3-94BD-4CCCAF77F615}" type="datetime1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2/14/2022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your_storyboard_name_here.pptx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C4F695-497E-4AE0-AE36-A5811758F57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378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E27BB-9F99-4FF3-94BD-4CCCAF77F615}" type="datetime1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2/14/2022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your_storyboard_name_here.pptx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C4F695-497E-4AE0-AE36-A5811758F57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53629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987A7604-FF1E-4722-B29A-64E26CD578F0}"/>
  <p:tag name="ISPRING_RESOURCE_FOLDER" val="O:\training\storyboardingtemplate\"/>
  <p:tag name="ISPRING_PRESENTATION_PATH" val="O:\training\storyboardingtemplate.pptx"/>
  <p:tag name="ISPRING_PROJECT_VERSION" val="9.3"/>
  <p:tag name="ISPRING_PROJECT_FOLDER_UPDATED" val="1"/>
  <p:tag name="ISPRING_SCREEN_RECS_UPDATED" val="O:\training\storyboardingtemplate\"/>
  <p:tag name="ARTICULATE_SLIDE_COUNT" val="6"/>
  <p:tag name="TAG_BACKING_FORM_KEY" val="395376-o:\training\storyboardingtemplate\storyboardingtemplate.pptx"/>
  <p:tag name="ARTICULATE_PRESENTER_VERSION" val="8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toryboard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D0B0C49D6EDD45A2F82B58EB80C6C8" ma:contentTypeVersion="4" ma:contentTypeDescription="Create a new document." ma:contentTypeScope="" ma:versionID="c50a20fe274ce92442eaff333f1f44b6">
  <xsd:schema xmlns:xsd="http://www.w3.org/2001/XMLSchema" xmlns:xs="http://www.w3.org/2001/XMLSchema" xmlns:p="http://schemas.microsoft.com/office/2006/metadata/properties" xmlns:ns2="05539acc-8aa0-4c3f-a2e7-e4d503b3f5ed" xmlns:ns3="c7624fd9-8be7-40a1-9b14-64d51443a5db" targetNamespace="http://schemas.microsoft.com/office/2006/metadata/properties" ma:root="true" ma:fieldsID="4655eced232bfbfe7215fb3f9b7d9263" ns2:_="" ns3:_="">
    <xsd:import namespace="05539acc-8aa0-4c3f-a2e7-e4d503b3f5ed"/>
    <xsd:import namespace="c7624fd9-8be7-40a1-9b14-64d51443a5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539acc-8aa0-4c3f-a2e7-e4d503b3f5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24fd9-8be7-40a1-9b14-64d51443a5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EB6587-D41C-428D-9433-A4BF7A612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539acc-8aa0-4c3f-a2e7-e4d503b3f5ed"/>
    <ds:schemaRef ds:uri="c7624fd9-8be7-40a1-9b14-64d51443a5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A970D8-D231-411C-A65B-CDE82431C8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387964-4164-4480-9055-A7AD05EE7B97}">
  <ds:schemaRefs>
    <ds:schemaRef ds:uri="c7624fd9-8be7-40a1-9b14-64d51443a5db"/>
    <ds:schemaRef ds:uri="http://purl.org/dc/dcmitype/"/>
    <ds:schemaRef ds:uri="http://schemas.openxmlformats.org/package/2006/metadata/core-properties"/>
    <ds:schemaRef ds:uri="05539acc-8aa0-4c3f-a2e7-e4d503b3f5ed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76</Words>
  <Application>Microsoft Office PowerPoint</Application>
  <PresentationFormat>Widescreen</PresentationFormat>
  <Paragraphs>21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Storyboard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Tish Creery</dc:creator>
  <cp:lastModifiedBy>Tara Tyndall</cp:lastModifiedBy>
  <cp:revision>12</cp:revision>
  <dcterms:created xsi:type="dcterms:W3CDTF">2019-11-06T19:10:28Z</dcterms:created>
  <dcterms:modified xsi:type="dcterms:W3CDTF">2022-02-14T20:11:28Z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storyboardingtemplate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8</vt:lpwstr>
  </property>
  <property fmtid="{D5CDD505-2E9C-101B-9397-08002B2CF9AE}" pid="5" name="ContentTypeId">
    <vt:lpwstr>0x010100EED0B0C49D6EDD45A2F82B58EB80C6C8</vt:lpwstr>
  </property>
  <property fmtid="{D5CDD505-2E9C-101B-9397-08002B2CF9AE}" pid="6" name="ArticulateGUID">
    <vt:lpwstr>E288E9DD-7898-421B-8C84-09CA2C9FDC10</vt:lpwstr>
  </property>
  <property fmtid="{D5CDD505-2E9C-101B-9397-08002B2CF9AE}" pid="7" name="ArticulateProjectFull">
    <vt:lpwstr>C:\Users\wilkerso\Desktop\Storyboard Template.ppta</vt:lpwstr>
  </property>
</Properties>
</file>