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303" r:id="rId21"/>
    <p:sldId id="304" r:id="rId22"/>
    <p:sldId id="275" r:id="rId23"/>
    <p:sldId id="276" r:id="rId24"/>
    <p:sldId id="277" r:id="rId25"/>
    <p:sldId id="279" r:id="rId26"/>
    <p:sldId id="278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5" r:id="rId50"/>
    <p:sldId id="306" r:id="rId51"/>
    <p:sldId id="307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C506A-E80E-4204-B05F-D60AA45E3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66DEA2-1AE2-4092-A88A-BD8C584A6C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E3A6A-42A6-42D2-A419-44ED1D28C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86AF5-07F0-4FF1-97F4-D6A25ACF18E9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0AAED-7DE6-4C97-864D-4EAFE8FAE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B57E4-F2C1-401D-93C4-4D2C7F53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214F-A432-4BB5-A9A5-65E4297F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4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FAC76-ECE9-4E79-862B-F4C22B132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51A443-80D8-43E6-8E10-0B6756306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6094A-3583-4B4C-8B01-3E104DE70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86AF5-07F0-4FF1-97F4-D6A25ACF18E9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C05B7-3D47-48ED-98B8-670BED43B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9CD78-7847-4A9D-B964-08694DF05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214F-A432-4BB5-A9A5-65E4297F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1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784993-8D47-4629-8CE6-B790A7DD11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0DED6-7FC3-4F74-BB73-B23DD9F57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A0374-DD1C-43AC-98FF-A9E873BE7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86AF5-07F0-4FF1-97F4-D6A25ACF18E9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EE611-C301-48ED-83A9-CC6540EA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51890-1A1D-4877-BD5A-D2CF6E31F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214F-A432-4BB5-A9A5-65E4297F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2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B8593-7671-4746-809E-7CDA79CE9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6AAC2-7EB8-4BCC-B436-77AFA5168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B8B39-48B4-4F21-B7F7-A49D88BD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86AF5-07F0-4FF1-97F4-D6A25ACF18E9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F6CC8-CF61-49BC-8E87-EC314359F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3D3F1-5B6A-4684-873E-061A74357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214F-A432-4BB5-A9A5-65E4297F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06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25531-BA3D-486C-8CD1-CB95ABA31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9DC2E-1DC2-410F-B243-7E6269101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B6CC2-7695-4A5E-9615-651B69278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86AF5-07F0-4FF1-97F4-D6A25ACF18E9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7EB34-6E62-48AC-9F4F-D9486A00F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8E9B6-5BAB-4FE2-91DD-A362FB831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214F-A432-4BB5-A9A5-65E4297F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0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9182D-D652-47D9-8C9B-009CC122D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F2234-EAB0-4BE4-BA47-E535E5C32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D28275-79EA-4EE5-A942-F6BE4B0A1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19283-7790-4334-9955-7C453775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86AF5-07F0-4FF1-97F4-D6A25ACF18E9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B50D3-C3C2-45F4-B60F-FD2A6E2AE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27B4A-B93F-4303-87C2-C50B9E566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214F-A432-4BB5-A9A5-65E4297F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17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24D98-3C19-45B9-8E18-D555439B2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C910D-7BE7-4AF0-BA69-24896F653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1E6F8-F946-48EB-9DF2-045DDB6F8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EBA287-6DE8-4452-8EA6-E1F724766F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EB560C-0F6B-4FA2-BBCE-628775C6F7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621FD6-5C6B-434B-BE53-6FDDA8651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86AF5-07F0-4FF1-97F4-D6A25ACF18E9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95FE26-F92F-4F06-A52A-533703D2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4E1E67-46F8-4F26-BE55-B71F08CB2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214F-A432-4BB5-A9A5-65E4297F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64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C3AA6-F231-42BB-B163-EC808EF18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E47EA4-A644-43E4-B4B3-D9FEF0A7D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86AF5-07F0-4FF1-97F4-D6A25ACF18E9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1C4F2E-5746-41E5-8925-23F8FAB4F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B85A6A-C21C-414A-8F04-1685E5E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214F-A432-4BB5-A9A5-65E4297F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20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38EF74-EDC2-4808-BBCB-E29FB1E23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86AF5-07F0-4FF1-97F4-D6A25ACF18E9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7F48ED-A317-444E-9FBF-1D9C2D5AD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433E1-0B1D-47EF-A363-D8B5C9048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214F-A432-4BB5-A9A5-65E4297F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7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9271A-D381-41FB-8EDE-16792EB0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5AE09-8C52-40A6-AC10-69A7A8F62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E46F9-1FB3-441F-882E-3F95775DA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843E3-E344-4256-9582-D23A73798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86AF5-07F0-4FF1-97F4-D6A25ACF18E9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80BE8-7F05-4C12-9B01-6B1FB9615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07D14-3EF4-4749-A8CD-CAE40C0F3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214F-A432-4BB5-A9A5-65E4297F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4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EF8CF-DE6C-490D-9FFB-0463182EC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A925C9-54F2-48F7-AE40-573CCAD5B3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F32E9-756A-491C-BD6D-B3330989E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9A1643-A924-4642-BB42-7E8AE2A14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86AF5-07F0-4FF1-97F4-D6A25ACF18E9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BDDFA-91C4-4416-B679-220D0F8F8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138F6-1AD8-4F0E-8367-F3F8D001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214F-A432-4BB5-A9A5-65E4297F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8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601F8C-E0E3-4D9E-B349-E852D46DE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479CB-D3EE-4971-97BB-414332B34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ED482-7871-4021-A2FD-F39BBA3A99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86AF5-07F0-4FF1-97F4-D6A25ACF18E9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89E9F-83B4-41B8-BD8F-BF0469A631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00AA2-9F42-4A68-B441-01D48998E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3214F-A432-4BB5-A9A5-65E4297FB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1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F13A-4004-46DE-B615-BC593ED750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Electronic Access Registration (EARS)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49607C-5C26-42E4-9B83-4FF08365EA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System overview and Screenshots</a:t>
            </a:r>
          </a:p>
          <a:p>
            <a:r>
              <a:rPr lang="en-US" dirty="0"/>
              <a:t>For US Citizens and Foreign Nationals</a:t>
            </a:r>
          </a:p>
        </p:txBody>
      </p:sp>
    </p:spTree>
    <p:extLst>
      <p:ext uri="{BB962C8B-B14F-4D97-AF65-F5344CB8AC3E}">
        <p14:creationId xmlns:p14="http://schemas.microsoft.com/office/powerpoint/2010/main" val="1647584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5F5856-6AAA-4C3E-A44A-4595E70C2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19" y="111011"/>
            <a:ext cx="7266505" cy="659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07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65E4F-220C-41CA-BBC0-B47117D4B4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81" y="136329"/>
            <a:ext cx="6309360" cy="659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11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43F557-1B10-4715-B10C-410322E06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560" y="102911"/>
            <a:ext cx="7040880" cy="675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74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EB566A-30D1-41B3-9953-DEAA4D5A3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117089"/>
            <a:ext cx="7581756" cy="643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94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7A542-2A05-44F1-A6DE-86BA8C981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Requesting a </a:t>
            </a:r>
            <a:r>
              <a:rPr lang="en-US" dirty="0" err="1"/>
              <a:t>JLab</a:t>
            </a:r>
            <a:r>
              <a:rPr lang="en-US" dirty="0"/>
              <a:t> Computer Account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32B08E-ABA6-4CDD-BAD2-D9827E399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1298304"/>
            <a:ext cx="10134600" cy="555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3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21AC7-0B4A-4730-BDFE-36B506B58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Medical Insurance Coverage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3E9569-DF94-4E8E-B4B1-FE663A233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1786857"/>
            <a:ext cx="10536826" cy="470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CC6774-27EB-4C5D-AAB8-D4E673C64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32" y="1851660"/>
            <a:ext cx="11151107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79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7114E9-987B-4BB1-A0CA-D09F6F50F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73" y="1504289"/>
            <a:ext cx="10120253" cy="384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32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CDEB86-2463-4556-B1B9-AE40FD25F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342727"/>
            <a:ext cx="7452360" cy="618519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D86420B-ED4E-4D1C-816C-B413115E55CF}"/>
              </a:ext>
            </a:extLst>
          </p:cNvPr>
          <p:cNvCxnSpPr/>
          <p:nvPr/>
        </p:nvCxnSpPr>
        <p:spPr>
          <a:xfrm>
            <a:off x="1508760" y="3429000"/>
            <a:ext cx="1036320" cy="3657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4E7A177-5C0E-47B8-8ACA-5B0E5E8BE938}"/>
              </a:ext>
            </a:extLst>
          </p:cNvPr>
          <p:cNvSpPr txBox="1"/>
          <p:nvPr/>
        </p:nvSpPr>
        <p:spPr>
          <a:xfrm>
            <a:off x="228600" y="3244334"/>
            <a:ext cx="179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Completed</a:t>
            </a:r>
          </a:p>
        </p:txBody>
      </p:sp>
    </p:spTree>
    <p:extLst>
      <p:ext uri="{BB962C8B-B14F-4D97-AF65-F5344CB8AC3E}">
        <p14:creationId xmlns:p14="http://schemas.microsoft.com/office/powerpoint/2010/main" val="838652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1D57D-BB3E-4EEE-8996-2F4326D4C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User/Collaborate Agreement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81E7BC-82D7-4D58-A4C4-65CD64140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43" y="1690688"/>
            <a:ext cx="11951314" cy="48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47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3A489-0B6D-4A00-95CC-755EE39F7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United States Citizen</a:t>
            </a:r>
          </a:p>
        </p:txBody>
      </p:sp>
    </p:spTree>
    <p:extLst>
      <p:ext uri="{BB962C8B-B14F-4D97-AF65-F5344CB8AC3E}">
        <p14:creationId xmlns:p14="http://schemas.microsoft.com/office/powerpoint/2010/main" val="2437482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F9F4F-D1A4-4033-A16C-F36850C9A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Working during </a:t>
            </a:r>
            <a:r>
              <a:rPr lang="en-US" dirty="0" err="1"/>
              <a:t>MedCon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5B8F55-1C0F-4DCD-8E70-5E57E2FE8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963" y="1472729"/>
            <a:ext cx="7588437" cy="491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327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A9A87-147F-493D-9DDC-16DD29E5C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MedCon</a:t>
            </a:r>
            <a:r>
              <a:rPr lang="en-US" dirty="0"/>
              <a:t> During SAD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BC1570-5AF1-4B44-91EA-5F5336ABF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140" y="1513034"/>
            <a:ext cx="6141720" cy="514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23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CDEB86-2463-4556-B1B9-AE40FD25F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342727"/>
            <a:ext cx="7452360" cy="618519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D86420B-ED4E-4D1C-816C-B413115E55CF}"/>
              </a:ext>
            </a:extLst>
          </p:cNvPr>
          <p:cNvCxnSpPr/>
          <p:nvPr/>
        </p:nvCxnSpPr>
        <p:spPr>
          <a:xfrm>
            <a:off x="1508760" y="3429000"/>
            <a:ext cx="1036320" cy="3657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4E7A177-5C0E-47B8-8ACA-5B0E5E8BE938}"/>
              </a:ext>
            </a:extLst>
          </p:cNvPr>
          <p:cNvSpPr txBox="1"/>
          <p:nvPr/>
        </p:nvSpPr>
        <p:spPr>
          <a:xfrm>
            <a:off x="228600" y="3355955"/>
            <a:ext cx="1798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Completed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17349F0-20AC-44FC-829D-AF383879AE38}"/>
              </a:ext>
            </a:extLst>
          </p:cNvPr>
          <p:cNvCxnSpPr/>
          <p:nvPr/>
        </p:nvCxnSpPr>
        <p:spPr>
          <a:xfrm>
            <a:off x="1508760" y="3659386"/>
            <a:ext cx="1036320" cy="3657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Left Bracket 1">
            <a:extLst>
              <a:ext uri="{FF2B5EF4-FFF2-40B4-BE49-F238E27FC236}">
                <a16:creationId xmlns:a16="http://schemas.microsoft.com/office/drawing/2014/main" id="{DF562F53-4080-4028-8A9F-BE37425AF0D6}"/>
              </a:ext>
            </a:extLst>
          </p:cNvPr>
          <p:cNvSpPr/>
          <p:nvPr/>
        </p:nvSpPr>
        <p:spPr>
          <a:xfrm>
            <a:off x="2209800" y="4255532"/>
            <a:ext cx="167640" cy="548640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D6FF79-8398-4E59-9D0E-778C8D81DE43}"/>
              </a:ext>
            </a:extLst>
          </p:cNvPr>
          <p:cNvSpPr txBox="1"/>
          <p:nvPr/>
        </p:nvSpPr>
        <p:spPr>
          <a:xfrm>
            <a:off x="342900" y="4122817"/>
            <a:ext cx="1798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Mandatory Trainings to be completed</a:t>
            </a:r>
          </a:p>
        </p:txBody>
      </p:sp>
    </p:spTree>
    <p:extLst>
      <p:ext uri="{BB962C8B-B14F-4D97-AF65-F5344CB8AC3E}">
        <p14:creationId xmlns:p14="http://schemas.microsoft.com/office/powerpoint/2010/main" val="1546889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474FF-846E-4B79-87EC-3918A1ED2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Foreign National</a:t>
            </a:r>
          </a:p>
        </p:txBody>
      </p:sp>
    </p:spTree>
    <p:extLst>
      <p:ext uri="{BB962C8B-B14F-4D97-AF65-F5344CB8AC3E}">
        <p14:creationId xmlns:p14="http://schemas.microsoft.com/office/powerpoint/2010/main" val="1881398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A270D5-078F-4FD1-BCA1-521482FC5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54" y="1003175"/>
            <a:ext cx="11519492" cy="485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65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30B720-D395-4602-9F16-C570A23E0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26" y="1434997"/>
            <a:ext cx="11640148" cy="398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074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173E83-F90A-46C1-8E15-E93DC7E75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01" y="1292115"/>
            <a:ext cx="11633798" cy="427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7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A7BD73-0B7A-4A16-8FDF-E05E0D173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0" y="508462"/>
            <a:ext cx="8580120" cy="604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32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28B9CE-0170-471C-85E3-D8857BD22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519705"/>
            <a:ext cx="10088880" cy="590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96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8CA0C3-D373-4211-B507-FA3F76035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" y="500543"/>
            <a:ext cx="9387840" cy="585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03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9DEF7B-A350-46C4-965A-6C88CE9DA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54" y="1003175"/>
            <a:ext cx="11519492" cy="485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12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A4F30B-E56E-4D43-91DF-FC6D24B08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260" y="367280"/>
            <a:ext cx="8031480" cy="61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13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0537AB-973A-40F6-9DCF-B6D36E5E6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39" y="2057400"/>
            <a:ext cx="1191456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441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2F3B54-BB6B-46F2-BDC7-C064C12A5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638" y="288506"/>
            <a:ext cx="6107562" cy="628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9942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7931C1-A5E2-4E9D-A0C9-E355C9E4F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556" y="178528"/>
            <a:ext cx="7211910" cy="654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65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52E93D-93C4-49A4-9481-CF920BF8C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508" y="792480"/>
            <a:ext cx="9923341" cy="505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810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A884B0-2FD5-40FB-875E-78D601CAB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788" y="152400"/>
            <a:ext cx="6474424" cy="62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481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9C9BEC-02B1-42B2-A6CA-93B01F3CE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1" y="512465"/>
            <a:ext cx="7559040" cy="59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130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8415B6-2F1A-4BC7-A853-2ABD0816E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1" y="296368"/>
            <a:ext cx="7040880" cy="626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920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F7B1A-E444-431D-BC26-1FDC15DB9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" y="365125"/>
            <a:ext cx="1202436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Requesting a </a:t>
            </a:r>
            <a:r>
              <a:rPr lang="en-US" sz="6000" dirty="0" err="1"/>
              <a:t>JLab</a:t>
            </a:r>
            <a:r>
              <a:rPr lang="en-US" sz="6000" dirty="0"/>
              <a:t> Computer Account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CC204A-F4BD-456F-B5B5-FB4336681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44414"/>
            <a:ext cx="9242644" cy="507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601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BB10D-CCE8-41B9-8491-70FECCB42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Medical Insurance Coverage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61FB31-2FC6-4406-9EF9-D719F8599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" y="1690688"/>
            <a:ext cx="9860280" cy="440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7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76B007-8AA4-4969-B150-D69FBE541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26" y="1434997"/>
            <a:ext cx="11640148" cy="398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815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D023F7-1BA1-42FE-8C00-5A092AC8F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92" y="1791478"/>
            <a:ext cx="11576568" cy="327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289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E81846-5D29-4FF5-B357-9E1D802E9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5" y="1333500"/>
            <a:ext cx="11018273" cy="41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810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4BD9F-6F95-4D44-A0A6-66E9DB1FE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20139"/>
            <a:ext cx="7775046" cy="5819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43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FE249-961C-4872-B8FE-EBC4BE331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C.V. &amp; Institution Verification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FB3E28-2D38-4D29-81AB-775A3A5BA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40" y="1406949"/>
            <a:ext cx="6903720" cy="545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01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DE696-7969-4DA3-8F77-80413D68D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User/Collaborate Agreement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C30EEE-8095-4001-A05A-80D106C8F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60208"/>
            <a:ext cx="10350809" cy="411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687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F6772-2C75-4B06-8965-B1A299D9F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5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Unclassified Foreign Visit/Assignment 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435472-7163-4C04-B74C-CB467A921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44456"/>
            <a:ext cx="7056120" cy="586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885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13EA24-E726-465B-AEF6-31FDD82AC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66" y="410884"/>
            <a:ext cx="9545667" cy="603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953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3D2666-DA22-402A-9B84-1A5582A56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40" y="743735"/>
            <a:ext cx="8503920" cy="563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CD47C7-B5FF-486F-8A87-39E4BA60E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60" y="142126"/>
            <a:ext cx="7543800" cy="648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7972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F9F4F-D1A4-4033-A16C-F36850C9A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Working during </a:t>
            </a:r>
            <a:r>
              <a:rPr lang="en-US" dirty="0" err="1"/>
              <a:t>MedCon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5B8F55-1C0F-4DCD-8E70-5E57E2FE8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963" y="1472729"/>
            <a:ext cx="7588437" cy="491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0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1C5818-B5B5-4C3C-BB67-162299349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01" y="1292115"/>
            <a:ext cx="11633798" cy="427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518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A9A87-147F-493D-9DDC-16DD29E5C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MedCon</a:t>
            </a:r>
            <a:r>
              <a:rPr lang="en-US" dirty="0"/>
              <a:t> During SAD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BC1570-5AF1-4B44-91EA-5F5336ABF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140" y="1513034"/>
            <a:ext cx="6141720" cy="514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681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B56910-B968-4FAF-B266-FE99E5759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20" y="241385"/>
            <a:ext cx="8183880" cy="607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05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CA2805-594E-4CA8-B177-00103B063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465" y="193351"/>
            <a:ext cx="9185069" cy="647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03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EF375E-D0BF-4305-AB3E-9DE8F810B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506319"/>
            <a:ext cx="9982200" cy="584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71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8EBA9B-8CC8-4AF3-BB59-70B2C527B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0" y="233839"/>
            <a:ext cx="7699512" cy="639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10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B3D268-E343-41C4-92BC-EA151F9C6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80" y="79323"/>
            <a:ext cx="6477000" cy="668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29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13100</TotalTime>
  <Words>78</Words>
  <Application>Microsoft Office PowerPoint</Application>
  <PresentationFormat>Widescreen</PresentationFormat>
  <Paragraphs>20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Office Theme</vt:lpstr>
      <vt:lpstr>Electronic Access Registration (EARS) Process</vt:lpstr>
      <vt:lpstr>United States Citizen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Requesting a JLab Computer Account</vt:lpstr>
      <vt:lpstr>Medical Insurance Coverage</vt:lpstr>
      <vt:lpstr>PowerPoint Presentation</vt:lpstr>
      <vt:lpstr>PowerPoint Presentation</vt:lpstr>
      <vt:lpstr>PowerPoint Presentation</vt:lpstr>
      <vt:lpstr>User/Collaborate Agreement</vt:lpstr>
      <vt:lpstr>Working during MedCon</vt:lpstr>
      <vt:lpstr>MedCon During SAD</vt:lpstr>
      <vt:lpstr>PowerPoint Presentation</vt:lpstr>
      <vt:lpstr>Foreign National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Requesting a JLab Computer Account</vt:lpstr>
      <vt:lpstr>Medical Insurance Coverage</vt:lpstr>
      <vt:lpstr>PowerPoint Presentation</vt:lpstr>
      <vt:lpstr>PowerPoint Presentation</vt:lpstr>
      <vt:lpstr>PowerPoint Presentation</vt:lpstr>
      <vt:lpstr>C.V. &amp; Institution Verification</vt:lpstr>
      <vt:lpstr>User/Collaborate Agreement</vt:lpstr>
      <vt:lpstr>Unclassified Foreign Visit/Assignment Form</vt:lpstr>
      <vt:lpstr>PowerPoint Presentation</vt:lpstr>
      <vt:lpstr>PowerPoint Presentation</vt:lpstr>
      <vt:lpstr>PowerPoint Presentation</vt:lpstr>
      <vt:lpstr>Working during MedCon</vt:lpstr>
      <vt:lpstr>MedCon During SAD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 Access Registration (EARS) Process</dc:title>
  <dc:creator>Bryan Charles</dc:creator>
  <cp:lastModifiedBy>Bryan Charles</cp:lastModifiedBy>
  <cp:revision>15</cp:revision>
  <dcterms:created xsi:type="dcterms:W3CDTF">2021-03-31T18:06:31Z</dcterms:created>
  <dcterms:modified xsi:type="dcterms:W3CDTF">2021-04-09T20:27:41Z</dcterms:modified>
</cp:coreProperties>
</file>