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73" r:id="rId21"/>
    <p:sldId id="274" r:id="rId22"/>
    <p:sldId id="275" r:id="rId23"/>
    <p:sldId id="276" r:id="rId24"/>
    <p:sldId id="288" r:id="rId25"/>
    <p:sldId id="314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280" r:id="rId45"/>
    <p:sldId id="281" r:id="rId46"/>
    <p:sldId id="284" r:id="rId47"/>
    <p:sldId id="283" r:id="rId48"/>
    <p:sldId id="308" r:id="rId49"/>
    <p:sldId id="285" r:id="rId50"/>
    <p:sldId id="286" r:id="rId51"/>
    <p:sldId id="31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2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7FE5-7D82-4064-9FEA-42E1CB67413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B7E9-E738-4E74-9FDD-0552932A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ris@j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Electronic Access Registration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System Overview and </a:t>
            </a:r>
            <a:r>
              <a:rPr lang="en-US" sz="2800" dirty="0" err="1" smtClean="0"/>
              <a:t>Screenprints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For U.S. Citizens and Foreign Nationals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hlinkClick r:id="rId2"/>
              </a:rPr>
              <a:t>jris@jlab.org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73" y="12526"/>
            <a:ext cx="931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55" y="0"/>
            <a:ext cx="745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73" y="0"/>
            <a:ext cx="7723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52" y="294837"/>
            <a:ext cx="8211696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67" y="780681"/>
            <a:ext cx="925006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57" y="0"/>
            <a:ext cx="7855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JLAB Computer Account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67" y="1723308"/>
            <a:ext cx="9250066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Insurance 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94" y="1699971"/>
            <a:ext cx="9231013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73" y="1657102"/>
            <a:ext cx="7725853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98" y="2114366"/>
            <a:ext cx="9335803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Citizen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04" y="1685681"/>
            <a:ext cx="9259592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26" y="294837"/>
            <a:ext cx="8049748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52" y="202286"/>
            <a:ext cx="3320441" cy="1325563"/>
          </a:xfrm>
        </p:spPr>
        <p:txBody>
          <a:bodyPr/>
          <a:lstStyle/>
          <a:p>
            <a:r>
              <a:rPr lang="en-US" dirty="0" smtClean="0"/>
              <a:t>W-9 Tax Form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93" y="0"/>
            <a:ext cx="6558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User/Collaborator Agreement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701"/>
            <a:ext cx="12192000" cy="48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6"/>
            <a:ext cx="10515600" cy="1325563"/>
          </a:xfrm>
        </p:spPr>
        <p:txBody>
          <a:bodyPr/>
          <a:lstStyle/>
          <a:p>
            <a:r>
              <a:rPr lang="en-US" dirty="0" smtClean="0"/>
              <a:t>Dosimeter Request 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" y="1241533"/>
            <a:ext cx="5973757" cy="548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24" y="1241533"/>
            <a:ext cx="5561933" cy="5486400"/>
          </a:xfrm>
        </p:spPr>
      </p:pic>
    </p:spTree>
    <p:extLst>
      <p:ext uri="{BB962C8B-B14F-4D97-AF65-F5344CB8AC3E}">
        <p14:creationId xmlns:p14="http://schemas.microsoft.com/office/powerpoint/2010/main" val="27939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National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121920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57" y="1699971"/>
            <a:ext cx="867848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1" y="0"/>
            <a:ext cx="1177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41" y="980733"/>
            <a:ext cx="8002117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121920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21" y="0"/>
            <a:ext cx="993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8" y="0"/>
            <a:ext cx="9978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3" y="0"/>
            <a:ext cx="979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73" y="12526"/>
            <a:ext cx="931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82" y="0"/>
            <a:ext cx="7306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73" y="0"/>
            <a:ext cx="7723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84" y="771154"/>
            <a:ext cx="7754432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67" y="780681"/>
            <a:ext cx="925006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57" y="0"/>
            <a:ext cx="7855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JLAB Computer Account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67" y="1723308"/>
            <a:ext cx="9250066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57" y="1699971"/>
            <a:ext cx="8678486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Insurance 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94" y="1699971"/>
            <a:ext cx="9231013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Insurance 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73" y="1657102"/>
            <a:ext cx="7725853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Insurance 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98" y="2114366"/>
            <a:ext cx="9335803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Insurance 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04" y="1685681"/>
            <a:ext cx="9259592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88" y="0"/>
            <a:ext cx="7221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I-94 Authorization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68" y="2004813"/>
            <a:ext cx="7802064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W8-BEN Substitute Form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9" y="1371600"/>
            <a:ext cx="6077703" cy="5486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42" y="1371600"/>
            <a:ext cx="4856079" cy="5486400"/>
          </a:xfrm>
        </p:spPr>
      </p:pic>
    </p:spTree>
    <p:extLst>
      <p:ext uri="{BB962C8B-B14F-4D97-AF65-F5344CB8AC3E}">
        <p14:creationId xmlns:p14="http://schemas.microsoft.com/office/powerpoint/2010/main" val="14407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C.V. &amp; Institution Verification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21" y="2156380"/>
            <a:ext cx="7763958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User/Collaborator </a:t>
            </a:r>
            <a:r>
              <a:rPr lang="en-US" dirty="0" smtClean="0"/>
              <a:t>Agreement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701"/>
            <a:ext cx="12192000" cy="48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Unclassified Foreign Visit/Assignment 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3" y="1371600"/>
            <a:ext cx="5590047" cy="548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47" y="1371600"/>
            <a:ext cx="5335278" cy="5486400"/>
          </a:xfrm>
        </p:spPr>
      </p:pic>
    </p:spTree>
    <p:extLst>
      <p:ext uri="{BB962C8B-B14F-4D97-AF65-F5344CB8AC3E}">
        <p14:creationId xmlns:p14="http://schemas.microsoft.com/office/powerpoint/2010/main" val="7649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1" y="0"/>
            <a:ext cx="1177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Unclassified Foreign Visit/Assignment Form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1" y="1270619"/>
            <a:ext cx="5110189" cy="5486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60" y="2989413"/>
            <a:ext cx="6562239" cy="2468880"/>
          </a:xfrm>
        </p:spPr>
      </p:pic>
    </p:spTree>
    <p:extLst>
      <p:ext uri="{BB962C8B-B14F-4D97-AF65-F5344CB8AC3E}">
        <p14:creationId xmlns:p14="http://schemas.microsoft.com/office/powerpoint/2010/main" val="10213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6"/>
            <a:ext cx="10515600" cy="1325563"/>
          </a:xfrm>
        </p:spPr>
        <p:txBody>
          <a:bodyPr/>
          <a:lstStyle/>
          <a:p>
            <a:r>
              <a:rPr lang="en-US" dirty="0" smtClean="0"/>
              <a:t>Dosimeter Request Form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3" y="1241533"/>
            <a:ext cx="5973757" cy="548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24" y="1241533"/>
            <a:ext cx="5561933" cy="5486400"/>
          </a:xfrm>
        </p:spPr>
      </p:pic>
    </p:spTree>
    <p:extLst>
      <p:ext uri="{BB962C8B-B14F-4D97-AF65-F5344CB8AC3E}">
        <p14:creationId xmlns:p14="http://schemas.microsoft.com/office/powerpoint/2010/main" val="12441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" y="0"/>
            <a:ext cx="10038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21" y="0"/>
            <a:ext cx="9936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38" y="16042"/>
            <a:ext cx="9978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3" y="0"/>
            <a:ext cx="979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76</Words>
  <Application>Microsoft Office PowerPoint</Application>
  <PresentationFormat>Widescreen</PresentationFormat>
  <Paragraphs>24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Electronic Access Registration Process</vt:lpstr>
      <vt:lpstr>United States Citizen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Requesting a JLAB Computer Account</vt:lpstr>
      <vt:lpstr>Medical Insurance Coverage</vt:lpstr>
      <vt:lpstr>PowerPoint Presentation</vt:lpstr>
      <vt:lpstr>PowerPoint Presentation</vt:lpstr>
      <vt:lpstr>PowerPoint Presentation</vt:lpstr>
      <vt:lpstr>PowerPoint Presentation</vt:lpstr>
      <vt:lpstr>W-9 Tax Form</vt:lpstr>
      <vt:lpstr>User/Collaborator Agreement</vt:lpstr>
      <vt:lpstr>Dosimeter Request Form</vt:lpstr>
      <vt:lpstr>Foreign National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Requesting a JLAB Computer Account</vt:lpstr>
      <vt:lpstr>Medical Insurance Coverage</vt:lpstr>
      <vt:lpstr>Medical Insurance Coverage</vt:lpstr>
      <vt:lpstr>Medical Insurance Coverage</vt:lpstr>
      <vt:lpstr>Medical Insurance Coverage</vt:lpstr>
      <vt:lpstr>PowerPoint Presentation</vt:lpstr>
      <vt:lpstr>I-94 Authorization</vt:lpstr>
      <vt:lpstr>W8-BEN Substitute Form</vt:lpstr>
      <vt:lpstr>C.V. &amp; Institution Verification </vt:lpstr>
      <vt:lpstr>User/Collaborator Agreement</vt:lpstr>
      <vt:lpstr>Unclassified Foreign Visit/Assignment Form</vt:lpstr>
      <vt:lpstr>Unclassified Foreign Visit/Assignment Form</vt:lpstr>
      <vt:lpstr>Dosimeter Request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</dc:title>
  <dc:creator>Tyler Poston</dc:creator>
  <cp:lastModifiedBy>David Chopard</cp:lastModifiedBy>
  <cp:revision>11</cp:revision>
  <dcterms:created xsi:type="dcterms:W3CDTF">2019-08-13T16:39:23Z</dcterms:created>
  <dcterms:modified xsi:type="dcterms:W3CDTF">2019-09-23T14:00:51Z</dcterms:modified>
</cp:coreProperties>
</file>