
<file path=[Content_Types].xml><?xml version="1.0" encoding="utf-8"?>
<Types xmlns="http://schemas.openxmlformats.org/package/2006/content-types">
  <Default Extension="png" ContentType="image/png"/>
  <Default Extension="jfif" ContentType="image/jpeg"/>
  <Default Extension="emf" ContentType="image/x-emf"/>
  <Default Extension="MOV" ContentType="video/quicktime"/>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handoutMasterIdLst>
    <p:handoutMasterId r:id="rId52"/>
  </p:handoutMasterIdLst>
  <p:sldIdLst>
    <p:sldId id="256" r:id="rId2"/>
    <p:sldId id="267" r:id="rId3"/>
    <p:sldId id="268" r:id="rId4"/>
    <p:sldId id="325" r:id="rId5"/>
    <p:sldId id="326" r:id="rId6"/>
    <p:sldId id="324" r:id="rId7"/>
    <p:sldId id="315" r:id="rId8"/>
    <p:sldId id="318" r:id="rId9"/>
    <p:sldId id="335" r:id="rId10"/>
    <p:sldId id="328" r:id="rId11"/>
    <p:sldId id="329" r:id="rId12"/>
    <p:sldId id="269" r:id="rId13"/>
    <p:sldId id="270" r:id="rId14"/>
    <p:sldId id="323" r:id="rId15"/>
    <p:sldId id="271" r:id="rId16"/>
    <p:sldId id="272" r:id="rId17"/>
    <p:sldId id="273" r:id="rId18"/>
    <p:sldId id="276" r:id="rId19"/>
    <p:sldId id="277" r:id="rId20"/>
    <p:sldId id="281" r:id="rId21"/>
    <p:sldId id="280" r:id="rId22"/>
    <p:sldId id="279" r:id="rId23"/>
    <p:sldId id="300" r:id="rId24"/>
    <p:sldId id="302" r:id="rId25"/>
    <p:sldId id="301" r:id="rId26"/>
    <p:sldId id="303" r:id="rId27"/>
    <p:sldId id="304" r:id="rId28"/>
    <p:sldId id="308" r:id="rId29"/>
    <p:sldId id="310" r:id="rId30"/>
    <p:sldId id="309" r:id="rId31"/>
    <p:sldId id="316" r:id="rId32"/>
    <p:sldId id="320" r:id="rId33"/>
    <p:sldId id="314" r:id="rId34"/>
    <p:sldId id="311" r:id="rId35"/>
    <p:sldId id="322" r:id="rId36"/>
    <p:sldId id="333" r:id="rId37"/>
    <p:sldId id="313" r:id="rId38"/>
    <p:sldId id="317" r:id="rId39"/>
    <p:sldId id="278" r:id="rId40"/>
    <p:sldId id="330" r:id="rId41"/>
    <p:sldId id="331" r:id="rId42"/>
    <p:sldId id="332" r:id="rId43"/>
    <p:sldId id="334" r:id="rId44"/>
    <p:sldId id="274" r:id="rId45"/>
    <p:sldId id="327" r:id="rId46"/>
    <p:sldId id="307" r:id="rId47"/>
    <p:sldId id="305" r:id="rId48"/>
    <p:sldId id="275" r:id="rId49"/>
    <p:sldId id="319" r:id="rId50"/>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03" autoAdjust="0"/>
    <p:restoredTop sz="96408" autoAdjust="0"/>
  </p:normalViewPr>
  <p:slideViewPr>
    <p:cSldViewPr snapToGrid="0" snapToObjects="1">
      <p:cViewPr>
        <p:scale>
          <a:sx n="102" d="100"/>
          <a:sy n="102" d="100"/>
        </p:scale>
        <p:origin x="802" y="662"/>
      </p:cViewPr>
      <p:guideLst>
        <p:guide orient="horz" pos="2160"/>
        <p:guide pos="2880"/>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en-US"/>
              <a:t>Saturated Parahydrogen
e5 4/17/00
Alumium cell  &amp; Saclay style condenser</a:t>
            </a:r>
          </a:p>
        </c:rich>
      </c:tx>
      <c:layout>
        <c:manualLayout>
          <c:xMode val="edge"/>
          <c:yMode val="edge"/>
          <c:x val="0.27166000625948022"/>
          <c:y val="2.9968511960025555E-2"/>
        </c:manualLayout>
      </c:layout>
      <c:overlay val="0"/>
      <c:spPr>
        <a:noFill/>
        <a:ln w="25400">
          <a:noFill/>
        </a:ln>
      </c:spPr>
    </c:title>
    <c:autoTitleDeleted val="0"/>
    <c:plotArea>
      <c:layout>
        <c:manualLayout>
          <c:layoutTarget val="inner"/>
          <c:xMode val="edge"/>
          <c:yMode val="edge"/>
          <c:x val="0.12041146223393177"/>
          <c:y val="0.190852102482268"/>
          <c:w val="0.55359903978283265"/>
          <c:h val="0.68769848497742858"/>
        </c:manualLayout>
      </c:layout>
      <c:scatterChart>
        <c:scatterStyle val="smoothMarker"/>
        <c:varyColors val="0"/>
        <c:ser>
          <c:idx val="0"/>
          <c:order val="0"/>
          <c:tx>
            <c:strRef>
              <c:f>Sheet1!$D$16:$D$17</c:f>
              <c:strCache>
                <c:ptCount val="2"/>
                <c:pt idx="0">
                  <c:v>Para Hydrogen</c:v>
                </c:pt>
                <c:pt idx="1">
                  <c:v>NTIS Tables</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xVal>
            <c:numRef>
              <c:f>Sheet1!$B$18:$B$57</c:f>
              <c:numCache>
                <c:formatCode>General</c:formatCode>
                <c:ptCount val="40"/>
                <c:pt idx="1">
                  <c:v>70</c:v>
                </c:pt>
                <c:pt idx="2">
                  <c:v>134</c:v>
                </c:pt>
                <c:pt idx="3">
                  <c:v>329</c:v>
                </c:pt>
                <c:pt idx="4">
                  <c:v>682</c:v>
                </c:pt>
                <c:pt idx="5">
                  <c:v>935</c:v>
                </c:pt>
                <c:pt idx="6">
                  <c:v>960.93179999999995</c:v>
                </c:pt>
                <c:pt idx="7">
                  <c:v>990.10620000000006</c:v>
                </c:pt>
                <c:pt idx="8">
                  <c:v>1013</c:v>
                </c:pt>
                <c:pt idx="9">
                  <c:v>1019.9896999999999</c:v>
                </c:pt>
                <c:pt idx="12">
                  <c:v>1075.2</c:v>
                </c:pt>
                <c:pt idx="13">
                  <c:v>1077.7</c:v>
                </c:pt>
                <c:pt idx="14">
                  <c:v>1127.5</c:v>
                </c:pt>
                <c:pt idx="15">
                  <c:v>1130</c:v>
                </c:pt>
                <c:pt idx="16">
                  <c:v>1130</c:v>
                </c:pt>
                <c:pt idx="17">
                  <c:v>1132.5</c:v>
                </c:pt>
                <c:pt idx="18">
                  <c:v>1192.5</c:v>
                </c:pt>
                <c:pt idx="19">
                  <c:v>1262</c:v>
                </c:pt>
                <c:pt idx="28">
                  <c:v>1081.5801000000001</c:v>
                </c:pt>
                <c:pt idx="29">
                  <c:v>1145.703</c:v>
                </c:pt>
                <c:pt idx="30">
                  <c:v>1178.8280999999999</c:v>
                </c:pt>
                <c:pt idx="31">
                  <c:v>1212.6623</c:v>
                </c:pt>
                <c:pt idx="32">
                  <c:v>1250</c:v>
                </c:pt>
                <c:pt idx="33">
                  <c:v>1318.2168999999999</c:v>
                </c:pt>
                <c:pt idx="34">
                  <c:v>1430.1533999999999</c:v>
                </c:pt>
                <c:pt idx="35">
                  <c:v>1468.9512999999999</c:v>
                </c:pt>
                <c:pt idx="36">
                  <c:v>1508.4583</c:v>
                </c:pt>
                <c:pt idx="37">
                  <c:v>1634</c:v>
                </c:pt>
                <c:pt idx="38">
                  <c:v>2096</c:v>
                </c:pt>
                <c:pt idx="39">
                  <c:v>2645</c:v>
                </c:pt>
              </c:numCache>
            </c:numRef>
          </c:xVal>
          <c:yVal>
            <c:numRef>
              <c:f>Sheet1!$D$18:$D$57</c:f>
              <c:numCache>
                <c:formatCode>General</c:formatCode>
                <c:ptCount val="40"/>
                <c:pt idx="1">
                  <c:v>13.8</c:v>
                </c:pt>
                <c:pt idx="2">
                  <c:v>15</c:v>
                </c:pt>
                <c:pt idx="3">
                  <c:v>17</c:v>
                </c:pt>
                <c:pt idx="4">
                  <c:v>19</c:v>
                </c:pt>
                <c:pt idx="5">
                  <c:v>20</c:v>
                </c:pt>
                <c:pt idx="6">
                  <c:v>20.100000000000001</c:v>
                </c:pt>
                <c:pt idx="7">
                  <c:v>20.2</c:v>
                </c:pt>
                <c:pt idx="8">
                  <c:v>20.268000000000001</c:v>
                </c:pt>
                <c:pt idx="9">
                  <c:v>20.3</c:v>
                </c:pt>
                <c:pt idx="28">
                  <c:v>20.5</c:v>
                </c:pt>
                <c:pt idx="29">
                  <c:v>20.7</c:v>
                </c:pt>
                <c:pt idx="30">
                  <c:v>20.8</c:v>
                </c:pt>
                <c:pt idx="31">
                  <c:v>20.9</c:v>
                </c:pt>
                <c:pt idx="32">
                  <c:v>21</c:v>
                </c:pt>
                <c:pt idx="33">
                  <c:v>21.2</c:v>
                </c:pt>
                <c:pt idx="34">
                  <c:v>21.5</c:v>
                </c:pt>
                <c:pt idx="35">
                  <c:v>21.6</c:v>
                </c:pt>
                <c:pt idx="36">
                  <c:v>21.7</c:v>
                </c:pt>
                <c:pt idx="37">
                  <c:v>22</c:v>
                </c:pt>
                <c:pt idx="38">
                  <c:v>23</c:v>
                </c:pt>
                <c:pt idx="39">
                  <c:v>24</c:v>
                </c:pt>
              </c:numCache>
            </c:numRef>
          </c:yVal>
          <c:smooth val="1"/>
          <c:extLst>
            <c:ext xmlns:c16="http://schemas.microsoft.com/office/drawing/2014/chart" uri="{C3380CC4-5D6E-409C-BE32-E72D297353CC}">
              <c16:uniqueId val="{00000000-3DC6-4F5A-87DF-6982C2904144}"/>
            </c:ext>
          </c:extLst>
        </c:ser>
        <c:ser>
          <c:idx val="1"/>
          <c:order val="1"/>
          <c:tx>
            <c:strRef>
              <c:f>Sheet1!$F$16:$F$17</c:f>
              <c:strCache>
                <c:ptCount val="2"/>
                <c:pt idx="0">
                  <c:v>TT_T vs PT-T</c:v>
                </c:pt>
                <c:pt idx="1">
                  <c:v>17-Apr</c:v>
                </c:pt>
              </c:strCache>
            </c:strRef>
          </c:tx>
          <c:spPr>
            <a:ln w="12700">
              <a:solidFill>
                <a:srgbClr val="FF00FF"/>
              </a:solidFill>
              <a:prstDash val="solid"/>
            </a:ln>
          </c:spPr>
          <c:marker>
            <c:symbol val="square"/>
            <c:size val="5"/>
            <c:spPr>
              <a:solidFill>
                <a:srgbClr val="FF00FF"/>
              </a:solidFill>
              <a:ln>
                <a:solidFill>
                  <a:srgbClr val="FF00FF"/>
                </a:solidFill>
                <a:prstDash val="solid"/>
              </a:ln>
            </c:spPr>
          </c:marker>
          <c:xVal>
            <c:numRef>
              <c:f>Sheet1!$B$18:$B$57</c:f>
              <c:numCache>
                <c:formatCode>General</c:formatCode>
                <c:ptCount val="40"/>
                <c:pt idx="1">
                  <c:v>70</c:v>
                </c:pt>
                <c:pt idx="2">
                  <c:v>134</c:v>
                </c:pt>
                <c:pt idx="3">
                  <c:v>329</c:v>
                </c:pt>
                <c:pt idx="4">
                  <c:v>682</c:v>
                </c:pt>
                <c:pt idx="5">
                  <c:v>935</c:v>
                </c:pt>
                <c:pt idx="6">
                  <c:v>960.93179999999995</c:v>
                </c:pt>
                <c:pt idx="7">
                  <c:v>990.10620000000006</c:v>
                </c:pt>
                <c:pt idx="8">
                  <c:v>1013</c:v>
                </c:pt>
                <c:pt idx="9">
                  <c:v>1019.9896999999999</c:v>
                </c:pt>
                <c:pt idx="12">
                  <c:v>1075.2</c:v>
                </c:pt>
                <c:pt idx="13">
                  <c:v>1077.7</c:v>
                </c:pt>
                <c:pt idx="14">
                  <c:v>1127.5</c:v>
                </c:pt>
                <c:pt idx="15">
                  <c:v>1130</c:v>
                </c:pt>
                <c:pt idx="16">
                  <c:v>1130</c:v>
                </c:pt>
                <c:pt idx="17">
                  <c:v>1132.5</c:v>
                </c:pt>
                <c:pt idx="18">
                  <c:v>1192.5</c:v>
                </c:pt>
                <c:pt idx="19">
                  <c:v>1262</c:v>
                </c:pt>
                <c:pt idx="28">
                  <c:v>1081.5801000000001</c:v>
                </c:pt>
                <c:pt idx="29">
                  <c:v>1145.703</c:v>
                </c:pt>
                <c:pt idx="30">
                  <c:v>1178.8280999999999</c:v>
                </c:pt>
                <c:pt idx="31">
                  <c:v>1212.6623</c:v>
                </c:pt>
                <c:pt idx="32">
                  <c:v>1250</c:v>
                </c:pt>
                <c:pt idx="33">
                  <c:v>1318.2168999999999</c:v>
                </c:pt>
                <c:pt idx="34">
                  <c:v>1430.1533999999999</c:v>
                </c:pt>
                <c:pt idx="35">
                  <c:v>1468.9512999999999</c:v>
                </c:pt>
                <c:pt idx="36">
                  <c:v>1508.4583</c:v>
                </c:pt>
                <c:pt idx="37">
                  <c:v>1634</c:v>
                </c:pt>
                <c:pt idx="38">
                  <c:v>2096</c:v>
                </c:pt>
                <c:pt idx="39">
                  <c:v>2645</c:v>
                </c:pt>
              </c:numCache>
            </c:numRef>
          </c:xVal>
          <c:yVal>
            <c:numRef>
              <c:f>Sheet1!$F$18:$F$57</c:f>
              <c:numCache>
                <c:formatCode>General</c:formatCode>
                <c:ptCount val="40"/>
                <c:pt idx="12">
                  <c:v>19.86</c:v>
                </c:pt>
                <c:pt idx="13">
                  <c:v>20.079999999999998</c:v>
                </c:pt>
                <c:pt idx="14">
                  <c:v>20.2</c:v>
                </c:pt>
                <c:pt idx="15">
                  <c:v>20.45</c:v>
                </c:pt>
                <c:pt idx="16">
                  <c:v>20.48</c:v>
                </c:pt>
                <c:pt idx="17">
                  <c:v>20.71</c:v>
                </c:pt>
                <c:pt idx="18">
                  <c:v>20.95</c:v>
                </c:pt>
                <c:pt idx="19">
                  <c:v>21.22</c:v>
                </c:pt>
              </c:numCache>
            </c:numRef>
          </c:yVal>
          <c:smooth val="1"/>
          <c:extLst>
            <c:ext xmlns:c16="http://schemas.microsoft.com/office/drawing/2014/chart" uri="{C3380CC4-5D6E-409C-BE32-E72D297353CC}">
              <c16:uniqueId val="{00000001-3DC6-4F5A-87DF-6982C2904144}"/>
            </c:ext>
          </c:extLst>
        </c:ser>
        <c:ser>
          <c:idx val="2"/>
          <c:order val="2"/>
          <c:tx>
            <c:strRef>
              <c:f>Sheet1!$G$16:$G$17</c:f>
              <c:strCache>
                <c:ptCount val="2"/>
                <c:pt idx="0">
                  <c:v>TT_ET vs PT_T</c:v>
                </c:pt>
                <c:pt idx="1">
                  <c:v>17-Apr</c:v>
                </c:pt>
              </c:strCache>
            </c:strRef>
          </c:tx>
          <c:spPr>
            <a:ln w="12700">
              <a:solidFill>
                <a:srgbClr val="993300"/>
              </a:solidFill>
              <a:prstDash val="solid"/>
            </a:ln>
          </c:spPr>
          <c:marker>
            <c:symbol val="triangle"/>
            <c:size val="5"/>
            <c:spPr>
              <a:solidFill>
                <a:srgbClr val="FFFF00"/>
              </a:solidFill>
              <a:ln>
                <a:solidFill>
                  <a:srgbClr val="000000"/>
                </a:solidFill>
                <a:prstDash val="solid"/>
              </a:ln>
            </c:spPr>
          </c:marker>
          <c:xVal>
            <c:numRef>
              <c:f>Sheet1!$B$18:$B$57</c:f>
              <c:numCache>
                <c:formatCode>General</c:formatCode>
                <c:ptCount val="40"/>
                <c:pt idx="1">
                  <c:v>70</c:v>
                </c:pt>
                <c:pt idx="2">
                  <c:v>134</c:v>
                </c:pt>
                <c:pt idx="3">
                  <c:v>329</c:v>
                </c:pt>
                <c:pt idx="4">
                  <c:v>682</c:v>
                </c:pt>
                <c:pt idx="5">
                  <c:v>935</c:v>
                </c:pt>
                <c:pt idx="6">
                  <c:v>960.93179999999995</c:v>
                </c:pt>
                <c:pt idx="7">
                  <c:v>990.10620000000006</c:v>
                </c:pt>
                <c:pt idx="8">
                  <c:v>1013</c:v>
                </c:pt>
                <c:pt idx="9">
                  <c:v>1019.9896999999999</c:v>
                </c:pt>
                <c:pt idx="12">
                  <c:v>1075.2</c:v>
                </c:pt>
                <c:pt idx="13">
                  <c:v>1077.7</c:v>
                </c:pt>
                <c:pt idx="14">
                  <c:v>1127.5</c:v>
                </c:pt>
                <c:pt idx="15">
                  <c:v>1130</c:v>
                </c:pt>
                <c:pt idx="16">
                  <c:v>1130</c:v>
                </c:pt>
                <c:pt idx="17">
                  <c:v>1132.5</c:v>
                </c:pt>
                <c:pt idx="18">
                  <c:v>1192.5</c:v>
                </c:pt>
                <c:pt idx="19">
                  <c:v>1262</c:v>
                </c:pt>
                <c:pt idx="28">
                  <c:v>1081.5801000000001</c:v>
                </c:pt>
                <c:pt idx="29">
                  <c:v>1145.703</c:v>
                </c:pt>
                <c:pt idx="30">
                  <c:v>1178.8280999999999</c:v>
                </c:pt>
                <c:pt idx="31">
                  <c:v>1212.6623</c:v>
                </c:pt>
                <c:pt idx="32">
                  <c:v>1250</c:v>
                </c:pt>
                <c:pt idx="33">
                  <c:v>1318.2168999999999</c:v>
                </c:pt>
                <c:pt idx="34">
                  <c:v>1430.1533999999999</c:v>
                </c:pt>
                <c:pt idx="35">
                  <c:v>1468.9512999999999</c:v>
                </c:pt>
                <c:pt idx="36">
                  <c:v>1508.4583</c:v>
                </c:pt>
                <c:pt idx="37">
                  <c:v>1634</c:v>
                </c:pt>
                <c:pt idx="38">
                  <c:v>2096</c:v>
                </c:pt>
                <c:pt idx="39">
                  <c:v>2645</c:v>
                </c:pt>
              </c:numCache>
            </c:numRef>
          </c:xVal>
          <c:yVal>
            <c:numRef>
              <c:f>Sheet1!$G$18:$G$57</c:f>
              <c:numCache>
                <c:formatCode>General</c:formatCode>
                <c:ptCount val="40"/>
                <c:pt idx="12">
                  <c:v>19.899999999999999</c:v>
                </c:pt>
                <c:pt idx="13">
                  <c:v>20.079999999999998</c:v>
                </c:pt>
                <c:pt idx="14">
                  <c:v>20.3</c:v>
                </c:pt>
                <c:pt idx="15">
                  <c:v>20.46</c:v>
                </c:pt>
                <c:pt idx="16">
                  <c:v>20.54</c:v>
                </c:pt>
                <c:pt idx="17">
                  <c:v>20.74</c:v>
                </c:pt>
                <c:pt idx="18">
                  <c:v>20.97</c:v>
                </c:pt>
                <c:pt idx="19">
                  <c:v>21.27</c:v>
                </c:pt>
              </c:numCache>
            </c:numRef>
          </c:yVal>
          <c:smooth val="1"/>
          <c:extLst>
            <c:ext xmlns:c16="http://schemas.microsoft.com/office/drawing/2014/chart" uri="{C3380CC4-5D6E-409C-BE32-E72D297353CC}">
              <c16:uniqueId val="{00000002-3DC6-4F5A-87DF-6982C2904144}"/>
            </c:ext>
          </c:extLst>
        </c:ser>
        <c:dLbls>
          <c:showLegendKey val="0"/>
          <c:showVal val="0"/>
          <c:showCatName val="0"/>
          <c:showSerName val="0"/>
          <c:showPercent val="0"/>
          <c:showBubbleSize val="0"/>
        </c:dLbls>
        <c:axId val="423811912"/>
        <c:axId val="1"/>
      </c:scatterChart>
      <c:valAx>
        <c:axId val="423811912"/>
        <c:scaling>
          <c:orientation val="minMax"/>
          <c:max val="2000"/>
          <c:min val="0"/>
        </c:scaling>
        <c:delete val="0"/>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800" b="1" i="0" u="none" strike="noStrike" baseline="0">
                    <a:solidFill>
                      <a:srgbClr val="000000"/>
                    </a:solidFill>
                    <a:latin typeface="Arial"/>
                    <a:ea typeface="Arial"/>
                    <a:cs typeface="Arial"/>
                  </a:defRPr>
                </a:pPr>
                <a:r>
                  <a:rPr lang="en-US"/>
                  <a:t>Pressure MBar</a:t>
                </a:r>
              </a:p>
            </c:rich>
          </c:tx>
          <c:layout>
            <c:manualLayout>
              <c:xMode val="edge"/>
              <c:yMode val="edge"/>
              <c:x val="0.32599200751137619"/>
              <c:y val="0.9274465806576329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max val="24"/>
          <c:min val="13"/>
        </c:scaling>
        <c:delete val="0"/>
        <c:axPos val="l"/>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800" b="1" i="0" u="none" strike="noStrike" baseline="0">
                    <a:solidFill>
                      <a:srgbClr val="000000"/>
                    </a:solidFill>
                    <a:latin typeface="Arial"/>
                    <a:ea typeface="Arial"/>
                    <a:cs typeface="Arial"/>
                  </a:defRPr>
                </a:pPr>
                <a:r>
                  <a:rPr lang="en-US"/>
                  <a:t>Temperature (K)</a:t>
                </a:r>
              </a:p>
            </c:rich>
          </c:tx>
          <c:layout>
            <c:manualLayout>
              <c:xMode val="edge"/>
              <c:yMode val="edge"/>
              <c:x val="3.2305514257884131E-2"/>
              <c:y val="0.4511049695035425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423811912"/>
        <c:crosses val="autoZero"/>
        <c:crossBetween val="midCat"/>
        <c:minorUnit val="0.1"/>
      </c:valAx>
      <c:spPr>
        <a:solidFill>
          <a:srgbClr val="C0C0C0"/>
        </a:solidFill>
        <a:ln w="12700">
          <a:solidFill>
            <a:srgbClr val="808080"/>
          </a:solidFill>
          <a:prstDash val="solid"/>
        </a:ln>
      </c:spPr>
    </c:plotArea>
    <c:legend>
      <c:legendPos val="r"/>
      <c:layout>
        <c:manualLayout>
          <c:xMode val="edge"/>
          <c:yMode val="edge"/>
          <c:x val="0.72981093573492783"/>
          <c:y val="0.70347138600902082"/>
          <c:w val="0.25257038419800321"/>
          <c:h val="0.28864408887814086"/>
        </c:manualLayout>
      </c:layout>
      <c:overlay val="0"/>
      <c:spPr>
        <a:solidFill>
          <a:srgbClr val="FFFFFF"/>
        </a:solidFill>
        <a:ln w="3175">
          <a:solidFill>
            <a:srgbClr val="000000"/>
          </a:solidFill>
          <a:prstDash val="solid"/>
        </a:ln>
      </c:spPr>
      <c:txPr>
        <a:bodyPr/>
        <a:lstStyle/>
        <a:p>
          <a:pPr>
            <a:defRPr sz="735" b="0" i="0" u="none" strike="noStrike" baseline="0">
              <a:solidFill>
                <a:srgbClr val="000000"/>
              </a:solidFill>
              <a:latin typeface="Arial"/>
              <a:ea typeface="Arial"/>
              <a:cs typeface="Arial"/>
            </a:defRPr>
          </a:pPr>
          <a:endParaRPr lang="en-US"/>
        </a:p>
      </c:txPr>
    </c:legend>
    <c:plotVisOnly val="1"/>
    <c:dispBlanksAs val="span"/>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en-US"/>
              <a:t>Saturated Parahydrogen
e5 4/17/00
Alumium cell  &amp; Saclay style condenser</a:t>
            </a:r>
          </a:p>
        </c:rich>
      </c:tx>
      <c:layout>
        <c:manualLayout>
          <c:xMode val="edge"/>
          <c:yMode val="edge"/>
          <c:x val="0.27166000625948022"/>
          <c:y val="2.9968511960025555E-2"/>
        </c:manualLayout>
      </c:layout>
      <c:overlay val="0"/>
      <c:spPr>
        <a:noFill/>
        <a:ln w="25400">
          <a:noFill/>
        </a:ln>
      </c:spPr>
    </c:title>
    <c:autoTitleDeleted val="0"/>
    <c:plotArea>
      <c:layout>
        <c:manualLayout>
          <c:layoutTarget val="inner"/>
          <c:xMode val="edge"/>
          <c:yMode val="edge"/>
          <c:x val="0.12041146223393177"/>
          <c:y val="0.190852102482268"/>
          <c:w val="0.55359903978283265"/>
          <c:h val="0.68769848497742858"/>
        </c:manualLayout>
      </c:layout>
      <c:scatterChart>
        <c:scatterStyle val="smoothMarker"/>
        <c:varyColors val="0"/>
        <c:ser>
          <c:idx val="0"/>
          <c:order val="0"/>
          <c:tx>
            <c:strRef>
              <c:f>Sheet1!$D$16:$D$17</c:f>
              <c:strCache>
                <c:ptCount val="2"/>
                <c:pt idx="0">
                  <c:v>Para Hydrogen</c:v>
                </c:pt>
                <c:pt idx="1">
                  <c:v>NTIS Tables</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xVal>
            <c:numRef>
              <c:f>Sheet1!$B$18:$B$57</c:f>
              <c:numCache>
                <c:formatCode>General</c:formatCode>
                <c:ptCount val="40"/>
                <c:pt idx="1">
                  <c:v>70</c:v>
                </c:pt>
                <c:pt idx="2">
                  <c:v>134</c:v>
                </c:pt>
                <c:pt idx="3">
                  <c:v>329</c:v>
                </c:pt>
                <c:pt idx="4">
                  <c:v>682</c:v>
                </c:pt>
                <c:pt idx="5">
                  <c:v>935</c:v>
                </c:pt>
                <c:pt idx="6">
                  <c:v>960.93179999999995</c:v>
                </c:pt>
                <c:pt idx="7">
                  <c:v>990.10620000000006</c:v>
                </c:pt>
                <c:pt idx="8">
                  <c:v>1013</c:v>
                </c:pt>
                <c:pt idx="9">
                  <c:v>1019.9896999999999</c:v>
                </c:pt>
                <c:pt idx="12">
                  <c:v>1075.2</c:v>
                </c:pt>
                <c:pt idx="13">
                  <c:v>1077.7</c:v>
                </c:pt>
                <c:pt idx="14">
                  <c:v>1127.5</c:v>
                </c:pt>
                <c:pt idx="15">
                  <c:v>1130</c:v>
                </c:pt>
                <c:pt idx="16">
                  <c:v>1130</c:v>
                </c:pt>
                <c:pt idx="17">
                  <c:v>1132.5</c:v>
                </c:pt>
                <c:pt idx="18">
                  <c:v>1192.5</c:v>
                </c:pt>
                <c:pt idx="19">
                  <c:v>1262</c:v>
                </c:pt>
                <c:pt idx="28">
                  <c:v>1081.5801000000001</c:v>
                </c:pt>
                <c:pt idx="29">
                  <c:v>1145.703</c:v>
                </c:pt>
                <c:pt idx="30">
                  <c:v>1178.8280999999999</c:v>
                </c:pt>
                <c:pt idx="31">
                  <c:v>1212.6623</c:v>
                </c:pt>
                <c:pt idx="32">
                  <c:v>1250</c:v>
                </c:pt>
                <c:pt idx="33">
                  <c:v>1318.2168999999999</c:v>
                </c:pt>
                <c:pt idx="34">
                  <c:v>1430.1533999999999</c:v>
                </c:pt>
                <c:pt idx="35">
                  <c:v>1468.9512999999999</c:v>
                </c:pt>
                <c:pt idx="36">
                  <c:v>1508.4583</c:v>
                </c:pt>
                <c:pt idx="37">
                  <c:v>1634</c:v>
                </c:pt>
                <c:pt idx="38">
                  <c:v>2096</c:v>
                </c:pt>
                <c:pt idx="39">
                  <c:v>2645</c:v>
                </c:pt>
              </c:numCache>
            </c:numRef>
          </c:xVal>
          <c:yVal>
            <c:numRef>
              <c:f>Sheet1!$D$18:$D$57</c:f>
              <c:numCache>
                <c:formatCode>General</c:formatCode>
                <c:ptCount val="40"/>
                <c:pt idx="1">
                  <c:v>13.8</c:v>
                </c:pt>
                <c:pt idx="2">
                  <c:v>15</c:v>
                </c:pt>
                <c:pt idx="3">
                  <c:v>17</c:v>
                </c:pt>
                <c:pt idx="4">
                  <c:v>19</c:v>
                </c:pt>
                <c:pt idx="5">
                  <c:v>20</c:v>
                </c:pt>
                <c:pt idx="6">
                  <c:v>20.100000000000001</c:v>
                </c:pt>
                <c:pt idx="7">
                  <c:v>20.2</c:v>
                </c:pt>
                <c:pt idx="8">
                  <c:v>20.268000000000001</c:v>
                </c:pt>
                <c:pt idx="9">
                  <c:v>20.3</c:v>
                </c:pt>
                <c:pt idx="28">
                  <c:v>20.5</c:v>
                </c:pt>
                <c:pt idx="29">
                  <c:v>20.7</c:v>
                </c:pt>
                <c:pt idx="30">
                  <c:v>20.8</c:v>
                </c:pt>
                <c:pt idx="31">
                  <c:v>20.9</c:v>
                </c:pt>
                <c:pt idx="32">
                  <c:v>21</c:v>
                </c:pt>
                <c:pt idx="33">
                  <c:v>21.2</c:v>
                </c:pt>
                <c:pt idx="34">
                  <c:v>21.5</c:v>
                </c:pt>
                <c:pt idx="35">
                  <c:v>21.6</c:v>
                </c:pt>
                <c:pt idx="36">
                  <c:v>21.7</c:v>
                </c:pt>
                <c:pt idx="37">
                  <c:v>22</c:v>
                </c:pt>
                <c:pt idx="38">
                  <c:v>23</c:v>
                </c:pt>
                <c:pt idx="39">
                  <c:v>24</c:v>
                </c:pt>
              </c:numCache>
            </c:numRef>
          </c:yVal>
          <c:smooth val="1"/>
          <c:extLst>
            <c:ext xmlns:c16="http://schemas.microsoft.com/office/drawing/2014/chart" uri="{C3380CC4-5D6E-409C-BE32-E72D297353CC}">
              <c16:uniqueId val="{00000000-6A1C-4383-B103-E0C1AB4EF706}"/>
            </c:ext>
          </c:extLst>
        </c:ser>
        <c:ser>
          <c:idx val="1"/>
          <c:order val="1"/>
          <c:tx>
            <c:strRef>
              <c:f>Sheet1!$F$16:$F$17</c:f>
              <c:strCache>
                <c:ptCount val="2"/>
                <c:pt idx="0">
                  <c:v>TT_T vs PT-T</c:v>
                </c:pt>
                <c:pt idx="1">
                  <c:v>17-Apr</c:v>
                </c:pt>
              </c:strCache>
            </c:strRef>
          </c:tx>
          <c:spPr>
            <a:ln w="12700">
              <a:solidFill>
                <a:srgbClr val="FF00FF"/>
              </a:solidFill>
              <a:prstDash val="solid"/>
            </a:ln>
          </c:spPr>
          <c:marker>
            <c:symbol val="square"/>
            <c:size val="5"/>
            <c:spPr>
              <a:solidFill>
                <a:srgbClr val="FF00FF"/>
              </a:solidFill>
              <a:ln>
                <a:solidFill>
                  <a:srgbClr val="FF00FF"/>
                </a:solidFill>
                <a:prstDash val="solid"/>
              </a:ln>
            </c:spPr>
          </c:marker>
          <c:xVal>
            <c:numRef>
              <c:f>Sheet1!$B$18:$B$57</c:f>
              <c:numCache>
                <c:formatCode>General</c:formatCode>
                <c:ptCount val="40"/>
                <c:pt idx="1">
                  <c:v>70</c:v>
                </c:pt>
                <c:pt idx="2">
                  <c:v>134</c:v>
                </c:pt>
                <c:pt idx="3">
                  <c:v>329</c:v>
                </c:pt>
                <c:pt idx="4">
                  <c:v>682</c:v>
                </c:pt>
                <c:pt idx="5">
                  <c:v>935</c:v>
                </c:pt>
                <c:pt idx="6">
                  <c:v>960.93179999999995</c:v>
                </c:pt>
                <c:pt idx="7">
                  <c:v>990.10620000000006</c:v>
                </c:pt>
                <c:pt idx="8">
                  <c:v>1013</c:v>
                </c:pt>
                <c:pt idx="9">
                  <c:v>1019.9896999999999</c:v>
                </c:pt>
                <c:pt idx="12">
                  <c:v>1075.2</c:v>
                </c:pt>
                <c:pt idx="13">
                  <c:v>1077.7</c:v>
                </c:pt>
                <c:pt idx="14">
                  <c:v>1127.5</c:v>
                </c:pt>
                <c:pt idx="15">
                  <c:v>1130</c:v>
                </c:pt>
                <c:pt idx="16">
                  <c:v>1130</c:v>
                </c:pt>
                <c:pt idx="17">
                  <c:v>1132.5</c:v>
                </c:pt>
                <c:pt idx="18">
                  <c:v>1192.5</c:v>
                </c:pt>
                <c:pt idx="19">
                  <c:v>1262</c:v>
                </c:pt>
                <c:pt idx="28">
                  <c:v>1081.5801000000001</c:v>
                </c:pt>
                <c:pt idx="29">
                  <c:v>1145.703</c:v>
                </c:pt>
                <c:pt idx="30">
                  <c:v>1178.8280999999999</c:v>
                </c:pt>
                <c:pt idx="31">
                  <c:v>1212.6623</c:v>
                </c:pt>
                <c:pt idx="32">
                  <c:v>1250</c:v>
                </c:pt>
                <c:pt idx="33">
                  <c:v>1318.2168999999999</c:v>
                </c:pt>
                <c:pt idx="34">
                  <c:v>1430.1533999999999</c:v>
                </c:pt>
                <c:pt idx="35">
                  <c:v>1468.9512999999999</c:v>
                </c:pt>
                <c:pt idx="36">
                  <c:v>1508.4583</c:v>
                </c:pt>
                <c:pt idx="37">
                  <c:v>1634</c:v>
                </c:pt>
                <c:pt idx="38">
                  <c:v>2096</c:v>
                </c:pt>
                <c:pt idx="39">
                  <c:v>2645</c:v>
                </c:pt>
              </c:numCache>
            </c:numRef>
          </c:xVal>
          <c:yVal>
            <c:numRef>
              <c:f>Sheet1!$F$18:$F$57</c:f>
              <c:numCache>
                <c:formatCode>General</c:formatCode>
                <c:ptCount val="40"/>
                <c:pt idx="12">
                  <c:v>19.86</c:v>
                </c:pt>
                <c:pt idx="13">
                  <c:v>20.079999999999998</c:v>
                </c:pt>
                <c:pt idx="14">
                  <c:v>20.2</c:v>
                </c:pt>
                <c:pt idx="15">
                  <c:v>20.45</c:v>
                </c:pt>
                <c:pt idx="16">
                  <c:v>20.48</c:v>
                </c:pt>
                <c:pt idx="17">
                  <c:v>20.71</c:v>
                </c:pt>
                <c:pt idx="18">
                  <c:v>20.95</c:v>
                </c:pt>
                <c:pt idx="19">
                  <c:v>21.22</c:v>
                </c:pt>
              </c:numCache>
            </c:numRef>
          </c:yVal>
          <c:smooth val="1"/>
          <c:extLst>
            <c:ext xmlns:c16="http://schemas.microsoft.com/office/drawing/2014/chart" uri="{C3380CC4-5D6E-409C-BE32-E72D297353CC}">
              <c16:uniqueId val="{00000001-6A1C-4383-B103-E0C1AB4EF706}"/>
            </c:ext>
          </c:extLst>
        </c:ser>
        <c:ser>
          <c:idx val="2"/>
          <c:order val="2"/>
          <c:tx>
            <c:strRef>
              <c:f>Sheet1!$G$16:$G$17</c:f>
              <c:strCache>
                <c:ptCount val="2"/>
                <c:pt idx="0">
                  <c:v>TT_ET vs PT_T</c:v>
                </c:pt>
                <c:pt idx="1">
                  <c:v>17-Apr</c:v>
                </c:pt>
              </c:strCache>
            </c:strRef>
          </c:tx>
          <c:spPr>
            <a:ln w="12700">
              <a:solidFill>
                <a:srgbClr val="993300"/>
              </a:solidFill>
              <a:prstDash val="solid"/>
            </a:ln>
          </c:spPr>
          <c:marker>
            <c:symbol val="triangle"/>
            <c:size val="5"/>
            <c:spPr>
              <a:solidFill>
                <a:srgbClr val="FFFF00"/>
              </a:solidFill>
              <a:ln>
                <a:solidFill>
                  <a:srgbClr val="000000"/>
                </a:solidFill>
                <a:prstDash val="solid"/>
              </a:ln>
            </c:spPr>
          </c:marker>
          <c:xVal>
            <c:numRef>
              <c:f>Sheet1!$B$18:$B$57</c:f>
              <c:numCache>
                <c:formatCode>General</c:formatCode>
                <c:ptCount val="40"/>
                <c:pt idx="1">
                  <c:v>70</c:v>
                </c:pt>
                <c:pt idx="2">
                  <c:v>134</c:v>
                </c:pt>
                <c:pt idx="3">
                  <c:v>329</c:v>
                </c:pt>
                <c:pt idx="4">
                  <c:v>682</c:v>
                </c:pt>
                <c:pt idx="5">
                  <c:v>935</c:v>
                </c:pt>
                <c:pt idx="6">
                  <c:v>960.93179999999995</c:v>
                </c:pt>
                <c:pt idx="7">
                  <c:v>990.10620000000006</c:v>
                </c:pt>
                <c:pt idx="8">
                  <c:v>1013</c:v>
                </c:pt>
                <c:pt idx="9">
                  <c:v>1019.9896999999999</c:v>
                </c:pt>
                <c:pt idx="12">
                  <c:v>1075.2</c:v>
                </c:pt>
                <c:pt idx="13">
                  <c:v>1077.7</c:v>
                </c:pt>
                <c:pt idx="14">
                  <c:v>1127.5</c:v>
                </c:pt>
                <c:pt idx="15">
                  <c:v>1130</c:v>
                </c:pt>
                <c:pt idx="16">
                  <c:v>1130</c:v>
                </c:pt>
                <c:pt idx="17">
                  <c:v>1132.5</c:v>
                </c:pt>
                <c:pt idx="18">
                  <c:v>1192.5</c:v>
                </c:pt>
                <c:pt idx="19">
                  <c:v>1262</c:v>
                </c:pt>
                <c:pt idx="28">
                  <c:v>1081.5801000000001</c:v>
                </c:pt>
                <c:pt idx="29">
                  <c:v>1145.703</c:v>
                </c:pt>
                <c:pt idx="30">
                  <c:v>1178.8280999999999</c:v>
                </c:pt>
                <c:pt idx="31">
                  <c:v>1212.6623</c:v>
                </c:pt>
                <c:pt idx="32">
                  <c:v>1250</c:v>
                </c:pt>
                <c:pt idx="33">
                  <c:v>1318.2168999999999</c:v>
                </c:pt>
                <c:pt idx="34">
                  <c:v>1430.1533999999999</c:v>
                </c:pt>
                <c:pt idx="35">
                  <c:v>1468.9512999999999</c:v>
                </c:pt>
                <c:pt idx="36">
                  <c:v>1508.4583</c:v>
                </c:pt>
                <c:pt idx="37">
                  <c:v>1634</c:v>
                </c:pt>
                <c:pt idx="38">
                  <c:v>2096</c:v>
                </c:pt>
                <c:pt idx="39">
                  <c:v>2645</c:v>
                </c:pt>
              </c:numCache>
            </c:numRef>
          </c:xVal>
          <c:yVal>
            <c:numRef>
              <c:f>Sheet1!$G$18:$G$57</c:f>
              <c:numCache>
                <c:formatCode>General</c:formatCode>
                <c:ptCount val="40"/>
                <c:pt idx="12">
                  <c:v>19.899999999999999</c:v>
                </c:pt>
                <c:pt idx="13">
                  <c:v>20.079999999999998</c:v>
                </c:pt>
                <c:pt idx="14">
                  <c:v>20.3</c:v>
                </c:pt>
                <c:pt idx="15">
                  <c:v>20.46</c:v>
                </c:pt>
                <c:pt idx="16">
                  <c:v>20.54</c:v>
                </c:pt>
                <c:pt idx="17">
                  <c:v>20.74</c:v>
                </c:pt>
                <c:pt idx="18">
                  <c:v>20.97</c:v>
                </c:pt>
                <c:pt idx="19">
                  <c:v>21.27</c:v>
                </c:pt>
              </c:numCache>
            </c:numRef>
          </c:yVal>
          <c:smooth val="1"/>
          <c:extLst>
            <c:ext xmlns:c16="http://schemas.microsoft.com/office/drawing/2014/chart" uri="{C3380CC4-5D6E-409C-BE32-E72D297353CC}">
              <c16:uniqueId val="{00000002-6A1C-4383-B103-E0C1AB4EF706}"/>
            </c:ext>
          </c:extLst>
        </c:ser>
        <c:dLbls>
          <c:showLegendKey val="0"/>
          <c:showVal val="0"/>
          <c:showCatName val="0"/>
          <c:showSerName val="0"/>
          <c:showPercent val="0"/>
          <c:showBubbleSize val="0"/>
        </c:dLbls>
        <c:axId val="423811912"/>
        <c:axId val="1"/>
      </c:scatterChart>
      <c:valAx>
        <c:axId val="423811912"/>
        <c:scaling>
          <c:orientation val="minMax"/>
          <c:max val="1500"/>
          <c:min val="1000"/>
        </c:scaling>
        <c:delete val="0"/>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800" b="1" i="0" u="none" strike="noStrike" baseline="0">
                    <a:solidFill>
                      <a:srgbClr val="000000"/>
                    </a:solidFill>
                    <a:latin typeface="Arial"/>
                    <a:ea typeface="Arial"/>
                    <a:cs typeface="Arial"/>
                  </a:defRPr>
                </a:pPr>
                <a:r>
                  <a:rPr lang="en-US"/>
                  <a:t>Pressure MBar</a:t>
                </a:r>
              </a:p>
            </c:rich>
          </c:tx>
          <c:layout>
            <c:manualLayout>
              <c:xMode val="edge"/>
              <c:yMode val="edge"/>
              <c:x val="0.32599200751137619"/>
              <c:y val="0.9274465806576329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max val="21.8"/>
          <c:min val="19.8"/>
        </c:scaling>
        <c:delete val="0"/>
        <c:axPos val="l"/>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800" b="1" i="0" u="none" strike="noStrike" baseline="0">
                    <a:solidFill>
                      <a:srgbClr val="000000"/>
                    </a:solidFill>
                    <a:latin typeface="Arial"/>
                    <a:ea typeface="Arial"/>
                    <a:cs typeface="Arial"/>
                  </a:defRPr>
                </a:pPr>
                <a:r>
                  <a:rPr lang="en-US"/>
                  <a:t>Temperature (K)</a:t>
                </a:r>
              </a:p>
            </c:rich>
          </c:tx>
          <c:layout>
            <c:manualLayout>
              <c:xMode val="edge"/>
              <c:yMode val="edge"/>
              <c:x val="1.0137814026369884E-2"/>
              <c:y val="0.4475459158194563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423811912"/>
        <c:crosses val="autoZero"/>
        <c:crossBetween val="midCat"/>
        <c:minorUnit val="0.1"/>
      </c:valAx>
      <c:spPr>
        <a:solidFill>
          <a:srgbClr val="C0C0C0"/>
        </a:solidFill>
        <a:ln w="12700">
          <a:solidFill>
            <a:srgbClr val="808080"/>
          </a:solidFill>
          <a:prstDash val="solid"/>
        </a:ln>
      </c:spPr>
    </c:plotArea>
    <c:legend>
      <c:legendPos val="r"/>
      <c:layout>
        <c:manualLayout>
          <c:xMode val="edge"/>
          <c:yMode val="edge"/>
          <c:x val="0.72981093573492783"/>
          <c:y val="0.70347138600902082"/>
          <c:w val="0.25257038419800321"/>
          <c:h val="0.28864408887814086"/>
        </c:manualLayout>
      </c:layout>
      <c:overlay val="0"/>
      <c:spPr>
        <a:solidFill>
          <a:srgbClr val="FFFFFF"/>
        </a:solidFill>
        <a:ln w="3175">
          <a:solidFill>
            <a:srgbClr val="000000"/>
          </a:solidFill>
          <a:prstDash val="solid"/>
        </a:ln>
      </c:spPr>
      <c:txPr>
        <a:bodyPr/>
        <a:lstStyle/>
        <a:p>
          <a:pPr>
            <a:defRPr sz="735" b="0" i="0" u="none" strike="noStrike" baseline="0">
              <a:solidFill>
                <a:srgbClr val="000000"/>
              </a:solidFill>
              <a:latin typeface="Arial"/>
              <a:ea typeface="Arial"/>
              <a:cs typeface="Arial"/>
            </a:defRPr>
          </a:pPr>
          <a:endParaRPr lang="en-US"/>
        </a:p>
      </c:txPr>
    </c:legend>
    <c:plotVisOnly val="1"/>
    <c:dispBlanksAs val="span"/>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baseline="0"/>
              <a:t>Saturated Helium</a:t>
            </a:r>
          </a:p>
        </c:rich>
      </c:tx>
      <c:layout>
        <c:manualLayout>
          <c:xMode val="edge"/>
          <c:yMode val="edge"/>
          <c:x val="0.26108714297690677"/>
          <c:y val="2.787456445993031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0155610155609"/>
          <c:y val="0.10817653890824623"/>
          <c:w val="0.71280704469680845"/>
          <c:h val="0.74631823461091751"/>
        </c:manualLayout>
      </c:layout>
      <c:scatterChart>
        <c:scatterStyle val="smoothMarker"/>
        <c:varyColors val="0"/>
        <c:ser>
          <c:idx val="0"/>
          <c:order val="0"/>
          <c:tx>
            <c:strRef>
              <c:f>Sheet1!$H$11</c:f>
              <c:strCache>
                <c:ptCount val="1"/>
                <c:pt idx="0">
                  <c:v>Saturated Helium</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Sheet1!$G$12:$G$22</c:f>
              <c:numCache>
                <c:formatCode>General</c:formatCode>
                <c:ptCount val="11"/>
                <c:pt idx="0">
                  <c:v>3.1E-2</c:v>
                </c:pt>
                <c:pt idx="1">
                  <c:v>5.2560000000000003E-2</c:v>
                </c:pt>
                <c:pt idx="2">
                  <c:v>0.1008</c:v>
                </c:pt>
                <c:pt idx="3">
                  <c:v>0.23710000000000001</c:v>
                </c:pt>
                <c:pt idx="4">
                  <c:v>0.4637</c:v>
                </c:pt>
                <c:pt idx="5">
                  <c:v>0.80400000000000005</c:v>
                </c:pt>
                <c:pt idx="6">
                  <c:v>1</c:v>
                </c:pt>
                <c:pt idx="7">
                  <c:v>1.282</c:v>
                </c:pt>
                <c:pt idx="8">
                  <c:v>1.929</c:v>
                </c:pt>
                <c:pt idx="9">
                  <c:v>2.0819999999999999</c:v>
                </c:pt>
                <c:pt idx="10">
                  <c:v>2.2450000000000001</c:v>
                </c:pt>
              </c:numCache>
            </c:numRef>
          </c:xVal>
          <c:yVal>
            <c:numRef>
              <c:f>Sheet1!$H$12:$H$22</c:f>
              <c:numCache>
                <c:formatCode>General</c:formatCode>
                <c:ptCount val="11"/>
                <c:pt idx="0">
                  <c:v>2</c:v>
                </c:pt>
                <c:pt idx="1">
                  <c:v>2.2000000000000002</c:v>
                </c:pt>
                <c:pt idx="2">
                  <c:v>2.5</c:v>
                </c:pt>
                <c:pt idx="3">
                  <c:v>3</c:v>
                </c:pt>
                <c:pt idx="4">
                  <c:v>3.5</c:v>
                </c:pt>
                <c:pt idx="5">
                  <c:v>4</c:v>
                </c:pt>
                <c:pt idx="6">
                  <c:v>4.2240000000000002</c:v>
                </c:pt>
                <c:pt idx="7">
                  <c:v>4.5</c:v>
                </c:pt>
                <c:pt idx="8">
                  <c:v>5</c:v>
                </c:pt>
                <c:pt idx="9">
                  <c:v>5.0999999999999996</c:v>
                </c:pt>
                <c:pt idx="10">
                  <c:v>5.2009999999999996</c:v>
                </c:pt>
              </c:numCache>
            </c:numRef>
          </c:yVal>
          <c:smooth val="1"/>
          <c:extLst>
            <c:ext xmlns:c16="http://schemas.microsoft.com/office/drawing/2014/chart" uri="{C3380CC4-5D6E-409C-BE32-E72D297353CC}">
              <c16:uniqueId val="{00000000-7F14-4D5B-B75A-68E357B077E9}"/>
            </c:ext>
          </c:extLst>
        </c:ser>
        <c:dLbls>
          <c:showLegendKey val="0"/>
          <c:showVal val="0"/>
          <c:showCatName val="0"/>
          <c:showSerName val="0"/>
          <c:showPercent val="0"/>
          <c:showBubbleSize val="0"/>
        </c:dLbls>
        <c:axId val="702330656"/>
        <c:axId val="702332296"/>
      </c:scatterChart>
      <c:valAx>
        <c:axId val="7023306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1500" baseline="0"/>
                  <a:t>Pressure (atm)</a:t>
                </a:r>
              </a:p>
            </c:rich>
          </c:tx>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702332296"/>
        <c:crosses val="autoZero"/>
        <c:crossBetween val="midCat"/>
      </c:valAx>
      <c:valAx>
        <c:axId val="702332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1500" baseline="0"/>
                  <a:t>Temperature (K)</a:t>
                </a:r>
              </a:p>
            </c:rich>
          </c:tx>
          <c:layout>
            <c:manualLayout>
              <c:xMode val="edge"/>
              <c:yMode val="edge"/>
              <c:x val="2.8665028665028666E-2"/>
              <c:y val="0.36238671385588994"/>
            </c:manualLayout>
          </c:layout>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70233065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33485CCF-8B16-4EFA-AA86-27CB6251434B}" type="datetimeFigureOut">
              <a:rPr lang="en-US" smtClean="0"/>
              <a:t>8/20/2019</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A5D87572-4FF3-47CB-AF34-FF03D1813A76}" type="slidenum">
              <a:rPr lang="en-US" smtClean="0"/>
              <a:t>‹#›</a:t>
            </a:fld>
            <a:endParaRPr lang="en-US"/>
          </a:p>
        </p:txBody>
      </p:sp>
    </p:spTree>
    <p:extLst>
      <p:ext uri="{BB962C8B-B14F-4D97-AF65-F5344CB8AC3E}">
        <p14:creationId xmlns:p14="http://schemas.microsoft.com/office/powerpoint/2010/main" val="90770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F8F3527-BB28-884B-A511-C22C3DCF5453}" type="datetimeFigureOut">
              <a:rPr lang="en-US" smtClean="0"/>
              <a:t>8/19/2019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Monday, August 19, 2019</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Monday, August 19, 2019</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Drag picture to placeholder or click icon to add</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Drag picture to placeholder or click icon to add</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Drag picture to placeholder or click icon to add</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Drag picture to placeholder or click icon to add</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Monday, August 19, 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t>Talk Title Here</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1.jfif"/><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image" Target="../media/image26.jf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image" Target="../media/image51.gif"/><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926" y="1371539"/>
            <a:ext cx="7762875"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332385" y="505595"/>
            <a:ext cx="8386741" cy="617838"/>
          </a:xfrm>
        </p:spPr>
        <p:txBody>
          <a:bodyPr/>
          <a:lstStyle/>
          <a:p>
            <a:r>
              <a:rPr lang="en-US" dirty="0" smtClean="0"/>
              <a:t>Cryogenics – An Overview and Cryo at JLab</a:t>
            </a:r>
            <a:endParaRPr lang="en-US" dirty="0"/>
          </a:p>
        </p:txBody>
      </p:sp>
      <p:sp>
        <p:nvSpPr>
          <p:cNvPr id="3" name="Subtitle 2"/>
          <p:cNvSpPr>
            <a:spLocks noGrp="1"/>
          </p:cNvSpPr>
          <p:nvPr>
            <p:ph type="subTitle" idx="1"/>
          </p:nvPr>
        </p:nvSpPr>
        <p:spPr>
          <a:xfrm>
            <a:off x="1145186" y="5449455"/>
            <a:ext cx="5726669" cy="3001817"/>
          </a:xfrm>
        </p:spPr>
        <p:txBody>
          <a:bodyPr>
            <a:normAutofit/>
          </a:bodyPr>
          <a:lstStyle/>
          <a:p>
            <a:pPr algn="ctr"/>
            <a:endParaRPr lang="en-US" dirty="0" smtClean="0"/>
          </a:p>
          <a:p>
            <a:pPr algn="ctr"/>
            <a:r>
              <a:rPr lang="en-US" dirty="0" smtClean="0"/>
              <a:t>David Kashy   </a:t>
            </a:r>
          </a:p>
          <a:p>
            <a:pPr algn="ctr"/>
            <a:r>
              <a:rPr lang="en-US" dirty="0" smtClean="0"/>
              <a:t> August </a:t>
            </a:r>
            <a:r>
              <a:rPr lang="en-US" dirty="0" smtClean="0"/>
              <a:t>21, </a:t>
            </a:r>
            <a:r>
              <a:rPr lang="en-US" dirty="0" smtClean="0"/>
              <a:t>2019</a:t>
            </a:r>
          </a:p>
        </p:txBody>
      </p:sp>
    </p:spTree>
    <p:extLst>
      <p:ext uri="{BB962C8B-B14F-4D97-AF65-F5344CB8AC3E}">
        <p14:creationId xmlns:p14="http://schemas.microsoft.com/office/powerpoint/2010/main" val="1392747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 Plant Capacities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22389333"/>
              </p:ext>
            </p:extLst>
          </p:nvPr>
        </p:nvGraphicFramePr>
        <p:xfrm>
          <a:off x="1377781" y="792976"/>
          <a:ext cx="6770368" cy="5034280"/>
        </p:xfrm>
        <a:graphic>
          <a:graphicData uri="http://schemas.openxmlformats.org/drawingml/2006/table">
            <a:tbl>
              <a:tblPr firstRow="1" bandRow="1">
                <a:tableStyleId>{5C22544A-7EE6-4342-B048-85BDC9FD1C3A}</a:tableStyleId>
              </a:tblPr>
              <a:tblGrid>
                <a:gridCol w="1692592">
                  <a:extLst>
                    <a:ext uri="{9D8B030D-6E8A-4147-A177-3AD203B41FA5}">
                      <a16:colId xmlns:a16="http://schemas.microsoft.com/office/drawing/2014/main" val="110409309"/>
                    </a:ext>
                  </a:extLst>
                </a:gridCol>
                <a:gridCol w="1692592">
                  <a:extLst>
                    <a:ext uri="{9D8B030D-6E8A-4147-A177-3AD203B41FA5}">
                      <a16:colId xmlns:a16="http://schemas.microsoft.com/office/drawing/2014/main" val="1552184177"/>
                    </a:ext>
                  </a:extLst>
                </a:gridCol>
                <a:gridCol w="1692592">
                  <a:extLst>
                    <a:ext uri="{9D8B030D-6E8A-4147-A177-3AD203B41FA5}">
                      <a16:colId xmlns:a16="http://schemas.microsoft.com/office/drawing/2014/main" val="666223845"/>
                    </a:ext>
                  </a:extLst>
                </a:gridCol>
                <a:gridCol w="1692592">
                  <a:extLst>
                    <a:ext uri="{9D8B030D-6E8A-4147-A177-3AD203B41FA5}">
                      <a16:colId xmlns:a16="http://schemas.microsoft.com/office/drawing/2014/main" val="3112286506"/>
                    </a:ext>
                  </a:extLst>
                </a:gridCol>
              </a:tblGrid>
              <a:tr h="572395">
                <a:tc>
                  <a:txBody>
                    <a:bodyPr/>
                    <a:lstStyle/>
                    <a:p>
                      <a:r>
                        <a:rPr lang="en-US" dirty="0" smtClean="0"/>
                        <a:t>Facility</a:t>
                      </a:r>
                      <a:endParaRPr lang="en-US" dirty="0"/>
                    </a:p>
                  </a:txBody>
                  <a:tcPr/>
                </a:tc>
                <a:tc>
                  <a:txBody>
                    <a:bodyPr/>
                    <a:lstStyle/>
                    <a:p>
                      <a:r>
                        <a:rPr lang="en-US" dirty="0" smtClean="0"/>
                        <a:t>Design</a:t>
                      </a:r>
                      <a:r>
                        <a:rPr lang="en-US" baseline="0" dirty="0" smtClean="0"/>
                        <a:t> Primary ref-</a:t>
                      </a:r>
                      <a:r>
                        <a:rPr lang="en-US" baseline="0" dirty="0" err="1" smtClean="0"/>
                        <a:t>liq</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Other Primary ref/</a:t>
                      </a:r>
                      <a:r>
                        <a:rPr lang="en-US" dirty="0" err="1" smtClean="0"/>
                        <a:t>liq</a:t>
                      </a:r>
                      <a:endParaRPr lang="en-US" dirty="0" smtClean="0"/>
                    </a:p>
                  </a:txBody>
                  <a:tcPr/>
                </a:tc>
                <a:tc>
                  <a:txBody>
                    <a:bodyPr/>
                    <a:lstStyle/>
                    <a:p>
                      <a:r>
                        <a:rPr lang="en-US" dirty="0" smtClean="0"/>
                        <a:t>Other modes</a:t>
                      </a:r>
                      <a:endParaRPr lang="en-US" dirty="0"/>
                    </a:p>
                  </a:txBody>
                  <a:tcPr/>
                </a:tc>
                <a:extLst>
                  <a:ext uri="{0D108BD9-81ED-4DB2-BD59-A6C34878D82A}">
                    <a16:rowId xmlns:a16="http://schemas.microsoft.com/office/drawing/2014/main" val="4090523021"/>
                  </a:ext>
                </a:extLst>
              </a:tr>
              <a:tr h="370840">
                <a:tc>
                  <a:txBody>
                    <a:bodyPr/>
                    <a:lstStyle/>
                    <a:p>
                      <a:r>
                        <a:rPr lang="en-US" dirty="0" smtClean="0"/>
                        <a:t>CTF</a:t>
                      </a:r>
                      <a:endParaRPr lang="en-US" dirty="0"/>
                    </a:p>
                  </a:txBody>
                  <a:tcPr/>
                </a:tc>
                <a:tc>
                  <a:txBody>
                    <a:bodyPr/>
                    <a:lstStyle/>
                    <a:p>
                      <a:r>
                        <a:rPr lang="en-US" dirty="0" smtClean="0"/>
                        <a:t>1kW@35K</a:t>
                      </a:r>
                      <a:r>
                        <a:rPr lang="en-US" baseline="0" dirty="0" smtClean="0"/>
                        <a:t> </a:t>
                      </a:r>
                    </a:p>
                    <a:p>
                      <a:r>
                        <a:rPr lang="en-US" baseline="0" dirty="0" smtClean="0"/>
                        <a:t>5g/s 2K </a:t>
                      </a:r>
                      <a:r>
                        <a:rPr lang="en-US" baseline="0" dirty="0" err="1" smtClean="0"/>
                        <a:t>liq</a:t>
                      </a:r>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509797300"/>
                  </a:ext>
                </a:extLst>
              </a:tr>
              <a:tr h="370840">
                <a:tc>
                  <a:txBody>
                    <a:bodyPr/>
                    <a:lstStyle/>
                    <a:p>
                      <a:r>
                        <a:rPr lang="en-US" dirty="0" smtClean="0"/>
                        <a:t>ESR</a:t>
                      </a:r>
                      <a:endParaRPr lang="en-US" dirty="0"/>
                    </a:p>
                  </a:txBody>
                  <a:tcPr/>
                </a:tc>
                <a:tc>
                  <a:txBody>
                    <a:bodyPr/>
                    <a:lstStyle/>
                    <a:p>
                      <a:r>
                        <a:rPr lang="en-US" dirty="0" smtClean="0"/>
                        <a:t>1.5kW @4K </a:t>
                      </a:r>
                      <a:endParaRPr lang="en-US" dirty="0"/>
                    </a:p>
                  </a:txBody>
                  <a:tcPr/>
                </a:tc>
                <a:tc>
                  <a:txBody>
                    <a:bodyPr/>
                    <a:lstStyle/>
                    <a:p>
                      <a:r>
                        <a:rPr lang="en-US" dirty="0" smtClean="0"/>
                        <a:t>11g/s </a:t>
                      </a:r>
                      <a:r>
                        <a:rPr lang="en-US" dirty="0" err="1" smtClean="0"/>
                        <a:t>liq</a:t>
                      </a:r>
                      <a:endParaRPr lang="en-US" dirty="0"/>
                    </a:p>
                  </a:txBody>
                  <a:tcPr/>
                </a:tc>
                <a:tc>
                  <a:txBody>
                    <a:bodyPr/>
                    <a:lstStyle/>
                    <a:p>
                      <a:r>
                        <a:rPr lang="en-US" dirty="0" smtClean="0"/>
                        <a:t>800W@ 4K</a:t>
                      </a:r>
                    </a:p>
                    <a:p>
                      <a:r>
                        <a:rPr lang="en-US" dirty="0" smtClean="0"/>
                        <a:t>~2kW@15K</a:t>
                      </a:r>
                      <a:endParaRPr lang="en-US" dirty="0"/>
                    </a:p>
                  </a:txBody>
                  <a:tcPr/>
                </a:tc>
                <a:extLst>
                  <a:ext uri="{0D108BD9-81ED-4DB2-BD59-A6C34878D82A}">
                    <a16:rowId xmlns:a16="http://schemas.microsoft.com/office/drawing/2014/main" val="3635214429"/>
                  </a:ext>
                </a:extLst>
              </a:tr>
              <a:tr h="370840">
                <a:tc>
                  <a:txBody>
                    <a:bodyPr/>
                    <a:lstStyle/>
                    <a:p>
                      <a:r>
                        <a:rPr lang="en-US" dirty="0" smtClean="0"/>
                        <a:t>ESR2</a:t>
                      </a:r>
                      <a:endParaRPr lang="en-US" dirty="0"/>
                    </a:p>
                  </a:txBody>
                  <a:tcPr/>
                </a:tc>
                <a:tc>
                  <a:txBody>
                    <a:bodyPr/>
                    <a:lstStyle/>
                    <a:p>
                      <a:r>
                        <a:rPr lang="en-US" dirty="0" smtClean="0"/>
                        <a:t>4.0kW – 0g/s</a:t>
                      </a:r>
                      <a:endParaRPr lang="en-US" dirty="0"/>
                    </a:p>
                  </a:txBody>
                  <a:tcPr/>
                </a:tc>
                <a:tc>
                  <a:txBody>
                    <a:bodyPr/>
                    <a:lstStyle/>
                    <a:p>
                      <a:r>
                        <a:rPr lang="en-US" dirty="0" smtClean="0"/>
                        <a:t>2kW</a:t>
                      </a:r>
                      <a:r>
                        <a:rPr lang="en-US" baseline="0" dirty="0" smtClean="0"/>
                        <a:t> @4K</a:t>
                      </a:r>
                    </a:p>
                    <a:p>
                      <a:r>
                        <a:rPr lang="en-US" baseline="0" dirty="0" smtClean="0"/>
                        <a:t>20g/s 4k </a:t>
                      </a:r>
                      <a:r>
                        <a:rPr lang="en-US" baseline="0" dirty="0" err="1" smtClean="0"/>
                        <a:t>liq</a:t>
                      </a:r>
                      <a:endParaRPr lang="en-US" dirty="0"/>
                    </a:p>
                  </a:txBody>
                  <a:tcPr/>
                </a:tc>
                <a:tc>
                  <a:txBody>
                    <a:bodyPr/>
                    <a:lstStyle/>
                    <a:p>
                      <a:r>
                        <a:rPr lang="en-US" dirty="0" smtClean="0"/>
                        <a:t>500W@4K</a:t>
                      </a:r>
                    </a:p>
                    <a:p>
                      <a:r>
                        <a:rPr lang="en-US" dirty="0" smtClean="0"/>
                        <a:t>5g/s</a:t>
                      </a:r>
                      <a:r>
                        <a:rPr lang="en-US" baseline="0" dirty="0" smtClean="0"/>
                        <a:t> 4K </a:t>
                      </a:r>
                      <a:r>
                        <a:rPr lang="en-US" baseline="0" dirty="0" err="1" smtClean="0"/>
                        <a:t>Liq</a:t>
                      </a:r>
                      <a:endParaRPr lang="en-US" baseline="0" dirty="0" smtClean="0"/>
                    </a:p>
                    <a:p>
                      <a:r>
                        <a:rPr lang="en-US" baseline="0" dirty="0" smtClean="0"/>
                        <a:t>~3kW@15K</a:t>
                      </a:r>
                      <a:endParaRPr lang="en-US" dirty="0"/>
                    </a:p>
                  </a:txBody>
                  <a:tcPr/>
                </a:tc>
                <a:extLst>
                  <a:ext uri="{0D108BD9-81ED-4DB2-BD59-A6C34878D82A}">
                    <a16:rowId xmlns:a16="http://schemas.microsoft.com/office/drawing/2014/main" val="3209135203"/>
                  </a:ext>
                </a:extLst>
              </a:tr>
              <a:tr h="370840">
                <a:tc>
                  <a:txBody>
                    <a:bodyPr/>
                    <a:lstStyle/>
                    <a:p>
                      <a:r>
                        <a:rPr lang="en-US" dirty="0" smtClean="0"/>
                        <a:t>CHL1</a:t>
                      </a:r>
                      <a:endParaRPr lang="en-US" dirty="0"/>
                    </a:p>
                  </a:txBody>
                  <a:tcPr/>
                </a:tc>
                <a:tc>
                  <a:txBody>
                    <a:bodyPr/>
                    <a:lstStyle/>
                    <a:p>
                      <a:r>
                        <a:rPr lang="en-US" dirty="0" smtClean="0"/>
                        <a:t>4.6kW @2K</a:t>
                      </a:r>
                      <a:r>
                        <a:rPr lang="en-US" baseline="0" dirty="0" smtClean="0"/>
                        <a:t> +10g/s at 4K </a:t>
                      </a:r>
                      <a:r>
                        <a:rPr lang="en-US" baseline="0" dirty="0" err="1" smtClean="0"/>
                        <a:t>liq</a:t>
                      </a:r>
                      <a:r>
                        <a:rPr lang="en-US" baseline="0" dirty="0" smtClean="0"/>
                        <a:t> +12kW at 35K</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30039839"/>
                  </a:ext>
                </a:extLst>
              </a:tr>
              <a:tr h="370840">
                <a:tc>
                  <a:txBody>
                    <a:bodyPr/>
                    <a:lstStyle/>
                    <a:p>
                      <a:r>
                        <a:rPr lang="en-US" dirty="0" smtClean="0"/>
                        <a:t>CHL2</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4.6kW @2K</a:t>
                      </a:r>
                      <a:r>
                        <a:rPr lang="en-US" baseline="0" dirty="0" smtClean="0"/>
                        <a:t> +25g/s at 4K </a:t>
                      </a:r>
                      <a:r>
                        <a:rPr lang="en-US" baseline="0" dirty="0" err="1" smtClean="0"/>
                        <a:t>liq</a:t>
                      </a:r>
                      <a:r>
                        <a:rPr lang="en-US" baseline="0" dirty="0" smtClean="0"/>
                        <a:t> +12kW at 35K</a:t>
                      </a:r>
                      <a:endParaRPr lang="en-US" dirty="0" smtClean="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21512454"/>
                  </a:ext>
                </a:extLst>
              </a:tr>
              <a:tr h="370840">
                <a:tc>
                  <a:txBody>
                    <a:bodyPr/>
                    <a:lstStyle/>
                    <a:p>
                      <a:r>
                        <a:rPr lang="en-US" dirty="0" smtClean="0"/>
                        <a:t>HDR</a:t>
                      </a:r>
                      <a:endParaRPr lang="en-US" dirty="0"/>
                    </a:p>
                  </a:txBody>
                  <a:tcPr/>
                </a:tc>
                <a:tc>
                  <a:txBody>
                    <a:bodyPr/>
                    <a:lstStyle/>
                    <a:p>
                      <a:r>
                        <a:rPr lang="en-US" dirty="0" smtClean="0"/>
                        <a:t>200W @ 4K</a:t>
                      </a:r>
                      <a:endParaRPr lang="en-US" dirty="0"/>
                    </a:p>
                  </a:txBody>
                  <a:tcPr/>
                </a:tc>
                <a:tc>
                  <a:txBody>
                    <a:bodyPr/>
                    <a:lstStyle/>
                    <a:p>
                      <a:r>
                        <a:rPr lang="en-US" dirty="0" smtClean="0"/>
                        <a:t>2g/s </a:t>
                      </a:r>
                      <a:r>
                        <a:rPr lang="en-US" dirty="0" err="1" smtClean="0"/>
                        <a:t>liq</a:t>
                      </a:r>
                      <a:endParaRPr lang="en-US" dirty="0"/>
                    </a:p>
                  </a:txBody>
                  <a:tcPr/>
                </a:tc>
                <a:tc>
                  <a:txBody>
                    <a:bodyPr/>
                    <a:lstStyle/>
                    <a:p>
                      <a:endParaRPr lang="en-US" dirty="0"/>
                    </a:p>
                  </a:txBody>
                  <a:tcPr/>
                </a:tc>
                <a:extLst>
                  <a:ext uri="{0D108BD9-81ED-4DB2-BD59-A6C34878D82A}">
                    <a16:rowId xmlns:a16="http://schemas.microsoft.com/office/drawing/2014/main" val="3161476836"/>
                  </a:ext>
                </a:extLst>
              </a:tr>
            </a:tbl>
          </a:graphicData>
        </a:graphic>
      </p:graphicFrame>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spTree>
    <p:extLst>
      <p:ext uri="{BB962C8B-B14F-4D97-AF65-F5344CB8AC3E}">
        <p14:creationId xmlns:p14="http://schemas.microsoft.com/office/powerpoint/2010/main" val="2858173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Cryogenic Loads</a:t>
            </a:r>
            <a:endParaRPr lang="en-US" dirty="0"/>
          </a:p>
        </p:txBody>
      </p:sp>
      <p:sp>
        <p:nvSpPr>
          <p:cNvPr id="3" name="Content Placeholder 2"/>
          <p:cNvSpPr>
            <a:spLocks noGrp="1"/>
          </p:cNvSpPr>
          <p:nvPr>
            <p:ph idx="1"/>
          </p:nvPr>
        </p:nvSpPr>
        <p:spPr/>
        <p:txBody>
          <a:bodyPr>
            <a:normAutofit/>
          </a:bodyPr>
          <a:lstStyle/>
          <a:p>
            <a:r>
              <a:rPr lang="en-US" dirty="0" smtClean="0"/>
              <a:t>Superconducting Magnets</a:t>
            </a:r>
          </a:p>
          <a:p>
            <a:pPr lvl="1"/>
            <a:r>
              <a:rPr lang="en-US" dirty="0" smtClean="0"/>
              <a:t>3 to 100 W at 4K </a:t>
            </a:r>
          </a:p>
          <a:p>
            <a:pPr lvl="2"/>
            <a:r>
              <a:rPr lang="en-US" dirty="0"/>
              <a:t>L</a:t>
            </a:r>
            <a:r>
              <a:rPr lang="en-US" dirty="0" smtClean="0"/>
              <a:t>arge magnets should be run in refrigeration mode</a:t>
            </a:r>
          </a:p>
          <a:p>
            <a:pPr lvl="2"/>
            <a:r>
              <a:rPr lang="en-US" dirty="0" smtClean="0"/>
              <a:t>Small may be run in liquefaction mode because distribution loads can be more than the magnet itself </a:t>
            </a:r>
          </a:p>
          <a:p>
            <a:pPr lvl="1"/>
            <a:r>
              <a:rPr lang="en-US" dirty="0" smtClean="0"/>
              <a:t>Most JLab magnets have vapor cooled leads that require ~0.1g/s per pair per kA of operating current </a:t>
            </a:r>
            <a:r>
              <a:rPr lang="en-US" sz="1400" dirty="0" smtClean="0"/>
              <a:t>(a 4kA magnet would require about 0.4g/s of liquid helium this would use about 50W of refrigeration capacity)</a:t>
            </a:r>
          </a:p>
          <a:p>
            <a:r>
              <a:rPr lang="en-US" dirty="0" smtClean="0"/>
              <a:t>Cryogenic Targets</a:t>
            </a:r>
          </a:p>
          <a:p>
            <a:pPr lvl="1"/>
            <a:r>
              <a:rPr lang="en-US" dirty="0" smtClean="0"/>
              <a:t>Halls A and C run targets between 500 and 1500W but future targets will be as high as 4kW</a:t>
            </a:r>
          </a:p>
          <a:p>
            <a:r>
              <a:rPr lang="en-US" dirty="0" smtClean="0"/>
              <a:t>CEBAF Cryomodule Heat Loads to 2K*</a:t>
            </a:r>
          </a:p>
          <a:p>
            <a:pPr lvl="1"/>
            <a:r>
              <a:rPr lang="en-US" dirty="0" smtClean="0"/>
              <a:t>C20: 20W static, ~80W dynamic</a:t>
            </a:r>
          </a:p>
          <a:p>
            <a:pPr lvl="1"/>
            <a:r>
              <a:rPr lang="en-US" dirty="0" smtClean="0"/>
              <a:t>C50: 20W static, ~200W dynamic </a:t>
            </a:r>
          </a:p>
          <a:p>
            <a:pPr lvl="1"/>
            <a:r>
              <a:rPr lang="en-US" dirty="0" smtClean="0"/>
              <a:t>C100: 35W static, ~200W dynamic</a:t>
            </a:r>
          </a:p>
          <a:p>
            <a:pPr marL="457200" lvl="1" indent="0">
              <a:buNone/>
            </a:pPr>
            <a:r>
              <a:rPr lang="en-US" sz="1000" dirty="0" smtClean="0"/>
              <a:t>*Ref </a:t>
            </a:r>
            <a:r>
              <a:rPr lang="en-US" sz="1000" dirty="0" err="1" smtClean="0"/>
              <a:t>Telecon</a:t>
            </a:r>
            <a:r>
              <a:rPr lang="en-US" sz="1000" dirty="0" smtClean="0"/>
              <a:t> </a:t>
            </a:r>
            <a:r>
              <a:rPr lang="en-US" sz="1000" dirty="0" err="1" smtClean="0"/>
              <a:t>J.Benesch</a:t>
            </a:r>
            <a:endParaRPr lang="en-US" sz="1000" dirty="0"/>
          </a:p>
          <a:p>
            <a:pPr lvl="1"/>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6" name="Picture 5"/>
          <p:cNvPicPr>
            <a:picLocks noChangeAspect="1"/>
          </p:cNvPicPr>
          <p:nvPr/>
        </p:nvPicPr>
        <p:blipFill>
          <a:blip r:embed="rId2"/>
          <a:stretch>
            <a:fillRect/>
          </a:stretch>
        </p:blipFill>
        <p:spPr>
          <a:xfrm>
            <a:off x="5094533" y="4947308"/>
            <a:ext cx="3431400" cy="1235134"/>
          </a:xfrm>
          <a:prstGeom prst="rect">
            <a:avLst/>
          </a:prstGeom>
        </p:spPr>
      </p:pic>
      <p:pic>
        <p:nvPicPr>
          <p:cNvPr id="7" name="Picture 6"/>
          <p:cNvPicPr>
            <a:picLocks noChangeAspect="1"/>
          </p:cNvPicPr>
          <p:nvPr/>
        </p:nvPicPr>
        <p:blipFill>
          <a:blip r:embed="rId3"/>
          <a:stretch>
            <a:fillRect/>
          </a:stretch>
        </p:blipFill>
        <p:spPr>
          <a:xfrm>
            <a:off x="5719715" y="6190514"/>
            <a:ext cx="2399400" cy="194000"/>
          </a:xfrm>
          <a:prstGeom prst="rect">
            <a:avLst/>
          </a:prstGeom>
        </p:spPr>
      </p:pic>
    </p:spTree>
    <p:extLst>
      <p:ext uri="{BB962C8B-B14F-4D97-AF65-F5344CB8AC3E}">
        <p14:creationId xmlns:p14="http://schemas.microsoft.com/office/powerpoint/2010/main" val="14161807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examples of uses of cryogenic fluids</a:t>
            </a:r>
            <a:endParaRPr lang="en-US" dirty="0"/>
          </a:p>
        </p:txBody>
      </p:sp>
      <p:sp>
        <p:nvSpPr>
          <p:cNvPr id="3" name="Content Placeholder 2"/>
          <p:cNvSpPr>
            <a:spLocks noGrp="1"/>
          </p:cNvSpPr>
          <p:nvPr>
            <p:ph idx="1"/>
          </p:nvPr>
        </p:nvSpPr>
        <p:spPr>
          <a:xfrm>
            <a:off x="308919" y="966055"/>
            <a:ext cx="5085117" cy="5381694"/>
          </a:xfrm>
        </p:spPr>
        <p:txBody>
          <a:bodyPr>
            <a:normAutofit fontScale="70000" lnSpcReduction="20000"/>
          </a:bodyPr>
          <a:lstStyle/>
          <a:p>
            <a:r>
              <a:rPr lang="en-US" dirty="0" smtClean="0"/>
              <a:t>Cooling materials to become superconducting</a:t>
            </a:r>
          </a:p>
          <a:p>
            <a:pPr lvl="1"/>
            <a:r>
              <a:rPr lang="en-US" dirty="0" smtClean="0"/>
              <a:t>Cavities for SC Accelerators</a:t>
            </a:r>
          </a:p>
          <a:p>
            <a:pPr lvl="1"/>
            <a:r>
              <a:rPr lang="en-US" dirty="0" smtClean="0"/>
              <a:t>Wires/Cables </a:t>
            </a:r>
            <a:r>
              <a:rPr lang="en-US" dirty="0" smtClean="0"/>
              <a:t>for SC magnets</a:t>
            </a:r>
          </a:p>
          <a:p>
            <a:r>
              <a:rPr lang="en-US" dirty="0" smtClean="0"/>
              <a:t>Cryogenic pumping of gasses and vapors</a:t>
            </a:r>
          </a:p>
          <a:p>
            <a:pPr lvl="1"/>
            <a:r>
              <a:rPr lang="en-US" dirty="0" smtClean="0"/>
              <a:t>LN2 is a great pump for water</a:t>
            </a:r>
          </a:p>
          <a:p>
            <a:pPr lvl="1"/>
            <a:r>
              <a:rPr lang="en-US" dirty="0" err="1" smtClean="0"/>
              <a:t>LHe</a:t>
            </a:r>
            <a:r>
              <a:rPr lang="en-US" dirty="0" smtClean="0"/>
              <a:t> is a great pump for everything but Helium</a:t>
            </a:r>
          </a:p>
          <a:p>
            <a:r>
              <a:rPr lang="en-US" dirty="0" smtClean="0"/>
              <a:t>Material testing</a:t>
            </a:r>
          </a:p>
          <a:p>
            <a:pPr lvl="1"/>
            <a:r>
              <a:rPr lang="en-US" dirty="0" smtClean="0"/>
              <a:t>Mechanical properties change as the temperature falls so study of this is critical to provide safe and reliable operation</a:t>
            </a:r>
          </a:p>
          <a:p>
            <a:pPr lvl="2"/>
            <a:r>
              <a:rPr lang="en-US" dirty="0" smtClean="0"/>
              <a:t>Typically materials get:</a:t>
            </a:r>
          </a:p>
          <a:p>
            <a:pPr lvl="3"/>
            <a:r>
              <a:rPr lang="en-US" dirty="0" smtClean="0"/>
              <a:t>Stronger</a:t>
            </a:r>
          </a:p>
          <a:p>
            <a:pPr lvl="3"/>
            <a:r>
              <a:rPr lang="en-US" dirty="0" smtClean="0"/>
              <a:t>Some get brittle</a:t>
            </a:r>
          </a:p>
          <a:p>
            <a:pPr lvl="3"/>
            <a:r>
              <a:rPr lang="en-US" dirty="0" smtClean="0"/>
              <a:t>Shrink but not linearly, most metals nearly stop shrinking around 80K</a:t>
            </a:r>
          </a:p>
          <a:p>
            <a:r>
              <a:rPr lang="en-US" dirty="0" smtClean="0"/>
              <a:t>Fuel </a:t>
            </a:r>
            <a:r>
              <a:rPr lang="en-US" dirty="0" smtClean="0"/>
              <a:t>Storage/Transport</a:t>
            </a:r>
            <a:endParaRPr lang="en-US" dirty="0" smtClean="0"/>
          </a:p>
          <a:p>
            <a:pPr lvl="1"/>
            <a:r>
              <a:rPr lang="en-US" dirty="0" err="1" smtClean="0"/>
              <a:t>L</a:t>
            </a:r>
            <a:r>
              <a:rPr lang="en-US" dirty="0" err="1"/>
              <a:t>Ar</a:t>
            </a:r>
            <a:r>
              <a:rPr lang="en-US" dirty="0"/>
              <a:t> for welding  and other pure </a:t>
            </a:r>
            <a:r>
              <a:rPr lang="en-US" dirty="0" smtClean="0"/>
              <a:t>gas storage</a:t>
            </a:r>
            <a:endParaRPr lang="en-US" dirty="0"/>
          </a:p>
          <a:p>
            <a:pPr lvl="1"/>
            <a:r>
              <a:rPr lang="en-US" dirty="0" err="1" smtClean="0"/>
              <a:t>LOx</a:t>
            </a:r>
            <a:r>
              <a:rPr lang="en-US" dirty="0" smtClean="0"/>
              <a:t>, LH</a:t>
            </a:r>
            <a:r>
              <a:rPr lang="en-US" baseline="-25000" dirty="0" smtClean="0"/>
              <a:t>2</a:t>
            </a:r>
            <a:r>
              <a:rPr lang="en-US" dirty="0" smtClean="0"/>
              <a:t> Rockets</a:t>
            </a:r>
          </a:p>
          <a:p>
            <a:pPr lvl="1"/>
            <a:r>
              <a:rPr lang="en-US" dirty="0" smtClean="0"/>
              <a:t>LNG </a:t>
            </a:r>
            <a:r>
              <a:rPr lang="en-US" dirty="0"/>
              <a:t>tankers</a:t>
            </a:r>
          </a:p>
          <a:p>
            <a:r>
              <a:rPr lang="en-US" dirty="0" smtClean="0"/>
              <a:t>Other</a:t>
            </a:r>
            <a:r>
              <a:rPr lang="en-US" dirty="0" smtClean="0"/>
              <a:t>:</a:t>
            </a:r>
          </a:p>
          <a:p>
            <a:pPr lvl="1"/>
            <a:r>
              <a:rPr lang="en-US" dirty="0" smtClean="0"/>
              <a:t>Cryosurgery</a:t>
            </a:r>
          </a:p>
          <a:p>
            <a:pPr lvl="1"/>
            <a:r>
              <a:rPr lang="en-US" dirty="0" err="1" smtClean="0"/>
              <a:t>Cryoelectronics</a:t>
            </a:r>
            <a:endParaRPr lang="en-US" dirty="0" smtClean="0"/>
          </a:p>
          <a:p>
            <a:pPr lvl="1"/>
            <a:r>
              <a:rPr lang="en-US" dirty="0" smtClean="0"/>
              <a:t>Biological storage</a:t>
            </a:r>
          </a:p>
          <a:p>
            <a:pPr lvl="1"/>
            <a:r>
              <a:rPr lang="en-US" dirty="0" smtClean="0"/>
              <a:t>Food storage</a:t>
            </a:r>
          </a:p>
          <a:p>
            <a:pPr lvl="1"/>
            <a:r>
              <a:rPr lang="en-US" dirty="0" smtClean="0"/>
              <a:t>Fog for concerts</a:t>
            </a:r>
          </a:p>
          <a:p>
            <a:pPr lvl="1"/>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18801" y="3854049"/>
            <a:ext cx="2929138" cy="2196854"/>
          </a:xfrm>
          <a:prstGeom prst="rect">
            <a:avLst/>
          </a:prstGeom>
        </p:spPr>
      </p:pic>
      <p:pic>
        <p:nvPicPr>
          <p:cNvPr id="8" name="Picture 7"/>
          <p:cNvPicPr>
            <a:picLocks noChangeAspect="1"/>
          </p:cNvPicPr>
          <p:nvPr/>
        </p:nvPicPr>
        <p:blipFill>
          <a:blip r:embed="rId3"/>
          <a:stretch>
            <a:fillRect/>
          </a:stretch>
        </p:blipFill>
        <p:spPr>
          <a:xfrm>
            <a:off x="2607375" y="4551144"/>
            <a:ext cx="3867465" cy="217544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4036" y="786698"/>
            <a:ext cx="3587761" cy="2701210"/>
          </a:xfrm>
          <a:prstGeom prst="rect">
            <a:avLst/>
          </a:prstGeom>
        </p:spPr>
      </p:pic>
    </p:spTree>
    <p:extLst>
      <p:ext uri="{BB962C8B-B14F-4D97-AF65-F5344CB8AC3E}">
        <p14:creationId xmlns:p14="http://schemas.microsoft.com/office/powerpoint/2010/main" val="1150486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8794"/>
          <a:stretch/>
        </p:blipFill>
        <p:spPr>
          <a:xfrm>
            <a:off x="207005" y="2215681"/>
            <a:ext cx="4962763" cy="4472502"/>
          </a:xfrm>
          <a:prstGeom prst="rect">
            <a:avLst/>
          </a:prstGeom>
        </p:spPr>
      </p:pic>
      <p:sp>
        <p:nvSpPr>
          <p:cNvPr id="2" name="Title 1"/>
          <p:cNvSpPr>
            <a:spLocks noGrp="1"/>
          </p:cNvSpPr>
          <p:nvPr>
            <p:ph type="title"/>
          </p:nvPr>
        </p:nvSpPr>
        <p:spPr/>
        <p:txBody>
          <a:bodyPr/>
          <a:lstStyle/>
          <a:p>
            <a:r>
              <a:rPr lang="en-US" dirty="0" smtClean="0"/>
              <a:t>Cryogenic Pumping - Examples</a:t>
            </a:r>
            <a:endParaRPr lang="en-US" dirty="0"/>
          </a:p>
        </p:txBody>
      </p:sp>
      <p:sp>
        <p:nvSpPr>
          <p:cNvPr id="3" name="Content Placeholder 2"/>
          <p:cNvSpPr>
            <a:spLocks noGrp="1"/>
          </p:cNvSpPr>
          <p:nvPr>
            <p:ph idx="1"/>
          </p:nvPr>
        </p:nvSpPr>
        <p:spPr/>
        <p:txBody>
          <a:bodyPr>
            <a:normAutofit/>
          </a:bodyPr>
          <a:lstStyle/>
          <a:p>
            <a:r>
              <a:rPr lang="en-US" dirty="0" smtClean="0"/>
              <a:t>Cryo-molecular Pump – </a:t>
            </a:r>
            <a:r>
              <a:rPr lang="en-US" dirty="0" err="1" smtClean="0"/>
              <a:t>Cryopump</a:t>
            </a:r>
            <a:endParaRPr lang="en-US" dirty="0" smtClean="0"/>
          </a:p>
          <a:p>
            <a:pPr lvl="1"/>
            <a:r>
              <a:rPr lang="en-US" sz="1600" dirty="0" smtClean="0"/>
              <a:t>Basic principle is to condense or </a:t>
            </a:r>
            <a:r>
              <a:rPr lang="en-US" sz="1600" dirty="0" smtClean="0"/>
              <a:t>freeze </a:t>
            </a:r>
            <a:r>
              <a:rPr lang="en-US" sz="1600" dirty="0" smtClean="0"/>
              <a:t>a gas on a surface. </a:t>
            </a:r>
          </a:p>
          <a:p>
            <a:pPr lvl="1"/>
            <a:r>
              <a:rPr lang="en-US" sz="1600" dirty="0" smtClean="0"/>
              <a:t>Surfaces will eventually get “full” and the pump must be regenerated by isolating the load and warming the surface and removing the contaminate.</a:t>
            </a:r>
          </a:p>
          <a:p>
            <a:pPr lvl="1"/>
            <a:r>
              <a:rPr lang="en-US" sz="1600" dirty="0" smtClean="0"/>
              <a:t>LN2 can be used to very effectively pump water </a:t>
            </a:r>
          </a:p>
          <a:p>
            <a:pPr lvl="1"/>
            <a:endParaRPr lang="en-US" dirty="0" smtClean="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pic>
        <p:nvPicPr>
          <p:cNvPr id="6" name="Picture 5"/>
          <p:cNvPicPr>
            <a:picLocks noChangeAspect="1"/>
          </p:cNvPicPr>
          <p:nvPr/>
        </p:nvPicPr>
        <p:blipFill>
          <a:blip r:embed="rId3"/>
          <a:stretch>
            <a:fillRect/>
          </a:stretch>
        </p:blipFill>
        <p:spPr>
          <a:xfrm>
            <a:off x="5099957" y="3377037"/>
            <a:ext cx="3673340" cy="3030505"/>
          </a:xfrm>
          <a:prstGeom prst="rect">
            <a:avLst/>
          </a:prstGeom>
        </p:spPr>
      </p:pic>
      <p:sp>
        <p:nvSpPr>
          <p:cNvPr id="9" name="TextBox 8"/>
          <p:cNvSpPr txBox="1"/>
          <p:nvPr/>
        </p:nvSpPr>
        <p:spPr>
          <a:xfrm>
            <a:off x="4762965" y="2888692"/>
            <a:ext cx="3473167" cy="369332"/>
          </a:xfrm>
          <a:prstGeom prst="rect">
            <a:avLst/>
          </a:prstGeom>
          <a:noFill/>
        </p:spPr>
        <p:txBody>
          <a:bodyPr wrap="square" rtlCol="0">
            <a:spAutoFit/>
          </a:bodyPr>
          <a:lstStyle/>
          <a:p>
            <a:r>
              <a:rPr lang="en-US" dirty="0" smtClean="0"/>
              <a:t>1Pa=1E-5Bar=0.0075Torr</a:t>
            </a:r>
            <a:endParaRPr lang="en-US" dirty="0"/>
          </a:p>
        </p:txBody>
      </p:sp>
    </p:spTree>
    <p:extLst>
      <p:ext uri="{BB962C8B-B14F-4D97-AF65-F5344CB8AC3E}">
        <p14:creationId xmlns:p14="http://schemas.microsoft.com/office/powerpoint/2010/main" val="27834628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Cryogenic Targets</a:t>
            </a:r>
            <a:endParaRPr lang="en-US" dirty="0"/>
          </a:p>
        </p:txBody>
      </p:sp>
      <p:sp>
        <p:nvSpPr>
          <p:cNvPr id="3" name="Content Placeholder 2"/>
          <p:cNvSpPr>
            <a:spLocks noGrp="1"/>
          </p:cNvSpPr>
          <p:nvPr>
            <p:ph idx="1"/>
          </p:nvPr>
        </p:nvSpPr>
        <p:spPr>
          <a:xfrm>
            <a:off x="308919" y="966055"/>
            <a:ext cx="3459517" cy="5381694"/>
          </a:xfrm>
        </p:spPr>
        <p:txBody>
          <a:bodyPr>
            <a:normAutofit fontScale="85000" lnSpcReduction="10000"/>
          </a:bodyPr>
          <a:lstStyle/>
          <a:p>
            <a:r>
              <a:rPr lang="en-US" dirty="0"/>
              <a:t>Cryo Target</a:t>
            </a:r>
          </a:p>
          <a:p>
            <a:pPr lvl="1"/>
            <a:r>
              <a:rPr lang="en-US" dirty="0"/>
              <a:t>At JLab we use many different elements </a:t>
            </a:r>
            <a:r>
              <a:rPr lang="en-US" dirty="0" smtClean="0"/>
              <a:t>as </a:t>
            </a:r>
            <a:r>
              <a:rPr lang="en-US" dirty="0"/>
              <a:t>targets in our experimental Halls</a:t>
            </a:r>
          </a:p>
          <a:p>
            <a:pPr lvl="1"/>
            <a:r>
              <a:rPr lang="en-US" dirty="0" smtClean="0"/>
              <a:t>Cryo Targets </a:t>
            </a:r>
            <a:r>
              <a:rPr lang="en-US" dirty="0"/>
              <a:t>are essentially controlled </a:t>
            </a:r>
            <a:r>
              <a:rPr lang="en-US" dirty="0" err="1" smtClean="0"/>
              <a:t>cryopumps</a:t>
            </a:r>
            <a:r>
              <a:rPr lang="en-US" dirty="0" smtClean="0"/>
              <a:t> which take gas and covert it to liquid</a:t>
            </a:r>
            <a:endParaRPr lang="en-US" dirty="0"/>
          </a:p>
          <a:p>
            <a:pPr lvl="2"/>
            <a:r>
              <a:rPr lang="en-US" dirty="0" smtClean="0"/>
              <a:t>Cold helium is used to in a condenser to liquefy a gas</a:t>
            </a:r>
            <a:endParaRPr lang="en-US" dirty="0"/>
          </a:p>
          <a:p>
            <a:pPr lvl="2"/>
            <a:r>
              <a:rPr lang="en-US" dirty="0" smtClean="0"/>
              <a:t>The liquid collects and flows into a </a:t>
            </a:r>
            <a:r>
              <a:rPr lang="en-US" dirty="0"/>
              <a:t>target cell</a:t>
            </a:r>
          </a:p>
          <a:p>
            <a:pPr lvl="2"/>
            <a:r>
              <a:rPr lang="en-US" dirty="0" smtClean="0"/>
              <a:t>Helium flow is controlled to match the heat load (power deposited by the electron beam) and heaters are used for stability control when the beam trips off, they also provide safety to prevent the liquid from freezing</a:t>
            </a:r>
            <a:endParaRPr lang="en-US" dirty="0"/>
          </a:p>
          <a:p>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593491188"/>
              </p:ext>
            </p:extLst>
          </p:nvPr>
        </p:nvGraphicFramePr>
        <p:xfrm>
          <a:off x="4762965" y="99956"/>
          <a:ext cx="4010332" cy="32158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2681218273"/>
              </p:ext>
            </p:extLst>
          </p:nvPr>
        </p:nvGraphicFramePr>
        <p:xfrm>
          <a:off x="4762965" y="3289622"/>
          <a:ext cx="4010332" cy="35683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988405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Isosceles Triangle 99"/>
          <p:cNvSpPr/>
          <p:nvPr/>
        </p:nvSpPr>
        <p:spPr>
          <a:xfrm>
            <a:off x="6315297" y="1550213"/>
            <a:ext cx="321528" cy="450781"/>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rot="10800000">
            <a:off x="5794651" y="1709818"/>
            <a:ext cx="321528" cy="450781"/>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190"/>
          <p:cNvSpPr/>
          <p:nvPr/>
        </p:nvSpPr>
        <p:spPr>
          <a:xfrm>
            <a:off x="5863226" y="4120198"/>
            <a:ext cx="1400606" cy="259307"/>
          </a:xfrm>
          <a:prstGeom prst="roundRect">
            <a:avLst>
              <a:gd name="adj" fmla="val 5000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Cryogenic Pumping example: Cryo-Target</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grpSp>
        <p:nvGrpSpPr>
          <p:cNvPr id="105" name="Group 104"/>
          <p:cNvGrpSpPr/>
          <p:nvPr/>
        </p:nvGrpSpPr>
        <p:grpSpPr>
          <a:xfrm>
            <a:off x="1270420" y="1090294"/>
            <a:ext cx="2223247" cy="1410447"/>
            <a:chOff x="1320800" y="1518024"/>
            <a:chExt cx="2223247" cy="1410447"/>
          </a:xfrm>
        </p:grpSpPr>
        <p:sp>
          <p:nvSpPr>
            <p:cNvPr id="6" name="Rounded Rectangle 5"/>
            <p:cNvSpPr/>
            <p:nvPr/>
          </p:nvSpPr>
          <p:spPr>
            <a:xfrm>
              <a:off x="1320800" y="1906494"/>
              <a:ext cx="2223247" cy="102197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Gas Tank</a:t>
              </a:r>
              <a:endParaRPr lang="en-US" dirty="0"/>
            </a:p>
          </p:txBody>
        </p:sp>
        <p:sp>
          <p:nvSpPr>
            <p:cNvPr id="7" name="Flowchart: Collate 6"/>
            <p:cNvSpPr/>
            <p:nvPr/>
          </p:nvSpPr>
          <p:spPr>
            <a:xfrm>
              <a:off x="2814918" y="1518024"/>
              <a:ext cx="125506" cy="245035"/>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eform 8"/>
            <p:cNvSpPr/>
            <p:nvPr/>
          </p:nvSpPr>
          <p:spPr>
            <a:xfrm>
              <a:off x="2746188" y="1640541"/>
              <a:ext cx="262965" cy="53823"/>
            </a:xfrm>
            <a:custGeom>
              <a:avLst/>
              <a:gdLst>
                <a:gd name="connsiteX0" fmla="*/ 0 w 262965"/>
                <a:gd name="connsiteY0" fmla="*/ 113553 h 113588"/>
                <a:gd name="connsiteX1" fmla="*/ 107576 w 262965"/>
                <a:gd name="connsiteY1" fmla="*/ 0 h 113588"/>
                <a:gd name="connsiteX2" fmla="*/ 167341 w 262965"/>
                <a:gd name="connsiteY2" fmla="*/ 113553 h 113588"/>
                <a:gd name="connsiteX3" fmla="*/ 262965 w 262965"/>
                <a:gd name="connsiteY3" fmla="*/ 11953 h 113588"/>
              </a:gdLst>
              <a:ahLst/>
              <a:cxnLst>
                <a:cxn ang="0">
                  <a:pos x="connsiteX0" y="connsiteY0"/>
                </a:cxn>
                <a:cxn ang="0">
                  <a:pos x="connsiteX1" y="connsiteY1"/>
                </a:cxn>
                <a:cxn ang="0">
                  <a:pos x="connsiteX2" y="connsiteY2"/>
                </a:cxn>
                <a:cxn ang="0">
                  <a:pos x="connsiteX3" y="connsiteY3"/>
                </a:cxn>
              </a:cxnLst>
              <a:rect l="l" t="t" r="r" b="b"/>
              <a:pathLst>
                <a:path w="262965" h="113588">
                  <a:moveTo>
                    <a:pt x="0" y="113553"/>
                  </a:moveTo>
                  <a:cubicBezTo>
                    <a:pt x="39843" y="56776"/>
                    <a:pt x="79686" y="0"/>
                    <a:pt x="107576" y="0"/>
                  </a:cubicBezTo>
                  <a:cubicBezTo>
                    <a:pt x="135466" y="0"/>
                    <a:pt x="141443" y="111561"/>
                    <a:pt x="167341" y="113553"/>
                  </a:cubicBezTo>
                  <a:cubicBezTo>
                    <a:pt x="193239" y="115545"/>
                    <a:pt x="249020" y="32871"/>
                    <a:pt x="262965" y="1195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2877670" y="1763059"/>
              <a:ext cx="0" cy="143435"/>
            </a:xfrm>
            <a:prstGeom prst="line">
              <a:avLst/>
            </a:prstGeom>
            <a:ln w="22225"/>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rot="5400000">
            <a:off x="4474264" y="1014238"/>
            <a:ext cx="210300" cy="2588474"/>
            <a:chOff x="3896658" y="66218"/>
            <a:chExt cx="125506" cy="2589123"/>
          </a:xfrm>
        </p:grpSpPr>
        <p:cxnSp>
          <p:nvCxnSpPr>
            <p:cNvPr id="23" name="Straight Connector 22"/>
            <p:cNvCxnSpPr/>
            <p:nvPr/>
          </p:nvCxnSpPr>
          <p:spPr>
            <a:xfrm rot="16200000" flipH="1">
              <a:off x="3768764" y="2464694"/>
              <a:ext cx="381294" cy="0"/>
            </a:xfrm>
            <a:prstGeom prst="line">
              <a:avLst/>
            </a:prstGeom>
            <a:ln w="22225"/>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3896658" y="66218"/>
              <a:ext cx="125506" cy="2207829"/>
              <a:chOff x="3896658" y="66218"/>
              <a:chExt cx="125506" cy="2207829"/>
            </a:xfrm>
          </p:grpSpPr>
          <p:sp>
            <p:nvSpPr>
              <p:cNvPr id="25" name="Flowchart: Collate 24"/>
              <p:cNvSpPr/>
              <p:nvPr/>
            </p:nvSpPr>
            <p:spPr>
              <a:xfrm>
                <a:off x="3896658" y="2029012"/>
                <a:ext cx="125506" cy="245035"/>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Straight Connector 25"/>
              <p:cNvCxnSpPr/>
              <p:nvPr/>
            </p:nvCxnSpPr>
            <p:spPr>
              <a:xfrm rot="16200000" flipH="1">
                <a:off x="2978015" y="1047615"/>
                <a:ext cx="1962793" cy="0"/>
              </a:xfrm>
              <a:prstGeom prst="line">
                <a:avLst/>
              </a:prstGeom>
              <a:ln w="22225"/>
            </p:spPr>
            <p:style>
              <a:lnRef idx="1">
                <a:schemeClr val="accent1"/>
              </a:lnRef>
              <a:fillRef idx="0">
                <a:schemeClr val="accent1"/>
              </a:fillRef>
              <a:effectRef idx="0">
                <a:schemeClr val="accent1"/>
              </a:effectRef>
              <a:fontRef idx="minor">
                <a:schemeClr val="tx1"/>
              </a:fontRef>
            </p:style>
          </p:cxnSp>
        </p:grpSp>
      </p:grpSp>
      <p:sp>
        <p:nvSpPr>
          <p:cNvPr id="28" name="Rectangle 27"/>
          <p:cNvSpPr/>
          <p:nvPr/>
        </p:nvSpPr>
        <p:spPr>
          <a:xfrm>
            <a:off x="5456520" y="2067859"/>
            <a:ext cx="2414492" cy="26475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31401" y="2626640"/>
            <a:ext cx="759011" cy="603659"/>
          </a:xfrm>
          <a:prstGeom prst="rect">
            <a:avLst/>
          </a:pr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p:cNvGrpSpPr/>
          <p:nvPr/>
        </p:nvGrpSpPr>
        <p:grpSpPr>
          <a:xfrm>
            <a:off x="5839747" y="1090293"/>
            <a:ext cx="636314" cy="1922581"/>
            <a:chOff x="5829058" y="1013930"/>
            <a:chExt cx="636314" cy="1922581"/>
          </a:xfrm>
        </p:grpSpPr>
        <p:grpSp>
          <p:nvGrpSpPr>
            <p:cNvPr id="75" name="Group 74"/>
            <p:cNvGrpSpPr/>
            <p:nvPr/>
          </p:nvGrpSpPr>
          <p:grpSpPr>
            <a:xfrm>
              <a:off x="5932200" y="2730739"/>
              <a:ext cx="533172" cy="205772"/>
              <a:chOff x="5883639" y="2730741"/>
              <a:chExt cx="533172" cy="205772"/>
            </a:xfrm>
          </p:grpSpPr>
          <p:grpSp>
            <p:nvGrpSpPr>
              <p:cNvPr id="65" name="Group 64"/>
              <p:cNvGrpSpPr/>
              <p:nvPr/>
            </p:nvGrpSpPr>
            <p:grpSpPr>
              <a:xfrm>
                <a:off x="5883639" y="2730741"/>
                <a:ext cx="281690" cy="201751"/>
                <a:chOff x="5883639" y="2730741"/>
                <a:chExt cx="281690" cy="201751"/>
              </a:xfrm>
            </p:grpSpPr>
            <p:cxnSp>
              <p:nvCxnSpPr>
                <p:cNvPr id="49" name="Straight Connector 48"/>
                <p:cNvCxnSpPr/>
                <p:nvPr/>
              </p:nvCxnSpPr>
              <p:spPr>
                <a:xfrm>
                  <a:off x="5883639" y="2734763"/>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969562" y="2734762"/>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921115" y="2730741"/>
                  <a:ext cx="48447" cy="197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6041930" y="2734762"/>
                  <a:ext cx="123399" cy="197730"/>
                  <a:chOff x="6036039" y="2883141"/>
                  <a:chExt cx="123399" cy="197730"/>
                </a:xfrm>
              </p:grpSpPr>
              <p:cxnSp>
                <p:nvCxnSpPr>
                  <p:cNvPr id="57" name="Straight Connector 56"/>
                  <p:cNvCxnSpPr/>
                  <p:nvPr/>
                </p:nvCxnSpPr>
                <p:spPr>
                  <a:xfrm>
                    <a:off x="6036039" y="2887163"/>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121962" y="2887162"/>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6073515" y="2883141"/>
                    <a:ext cx="48447" cy="197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1" name="Straight Connector 60"/>
                <p:cNvCxnSpPr/>
                <p:nvPr/>
              </p:nvCxnSpPr>
              <p:spPr>
                <a:xfrm flipH="1">
                  <a:off x="6015739" y="2753337"/>
                  <a:ext cx="26191" cy="1751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flipH="1">
                <a:off x="6165329" y="2734762"/>
                <a:ext cx="251482" cy="201751"/>
                <a:chOff x="5883639" y="2730741"/>
                <a:chExt cx="281690" cy="201751"/>
              </a:xfrm>
            </p:grpSpPr>
            <p:cxnSp>
              <p:nvCxnSpPr>
                <p:cNvPr id="67" name="Straight Connector 66"/>
                <p:cNvCxnSpPr/>
                <p:nvPr/>
              </p:nvCxnSpPr>
              <p:spPr>
                <a:xfrm>
                  <a:off x="5883639" y="2734763"/>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969562" y="2734762"/>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5921115" y="2730741"/>
                  <a:ext cx="48447" cy="197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6041930" y="2734762"/>
                  <a:ext cx="123399" cy="197730"/>
                  <a:chOff x="6036039" y="2883141"/>
                  <a:chExt cx="123399" cy="197730"/>
                </a:xfrm>
              </p:grpSpPr>
              <p:cxnSp>
                <p:nvCxnSpPr>
                  <p:cNvPr id="72" name="Straight Connector 71"/>
                  <p:cNvCxnSpPr/>
                  <p:nvPr/>
                </p:nvCxnSpPr>
                <p:spPr>
                  <a:xfrm>
                    <a:off x="6036039" y="2887163"/>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121962" y="2887162"/>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6073515" y="2883141"/>
                    <a:ext cx="48447" cy="197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1" name="Straight Connector 70"/>
                <p:cNvCxnSpPr/>
                <p:nvPr/>
              </p:nvCxnSpPr>
              <p:spPr>
                <a:xfrm flipH="1">
                  <a:off x="6015739" y="2753337"/>
                  <a:ext cx="26191" cy="1751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78" name="Straight Connector 77"/>
            <p:cNvCxnSpPr>
              <a:stCxn id="85" idx="2"/>
            </p:cNvCxnSpPr>
            <p:nvPr/>
          </p:nvCxnSpPr>
          <p:spPr>
            <a:xfrm flipH="1">
              <a:off x="5932200" y="1553060"/>
              <a:ext cx="5278" cy="1181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465372" y="1208105"/>
              <a:ext cx="0" cy="15346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829058" y="1013930"/>
              <a:ext cx="216840" cy="539130"/>
              <a:chOff x="3895302" y="1811874"/>
              <a:chExt cx="125506" cy="461875"/>
            </a:xfrm>
          </p:grpSpPr>
          <p:sp>
            <p:nvSpPr>
              <p:cNvPr id="85" name="Flowchart: Collate 84"/>
              <p:cNvSpPr/>
              <p:nvPr/>
            </p:nvSpPr>
            <p:spPr>
              <a:xfrm>
                <a:off x="3895302" y="2028714"/>
                <a:ext cx="125506" cy="245035"/>
              </a:xfrm>
              <a:prstGeom prst="flowChartCol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6" name="Straight Connector 85"/>
              <p:cNvCxnSpPr/>
              <p:nvPr/>
            </p:nvCxnSpPr>
            <p:spPr>
              <a:xfrm>
                <a:off x="3955000" y="1811874"/>
                <a:ext cx="0" cy="3516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87" name="Straight Connector 86"/>
          <p:cNvCxnSpPr>
            <a:endCxn id="95" idx="3"/>
          </p:cNvCxnSpPr>
          <p:nvPr/>
        </p:nvCxnSpPr>
        <p:spPr>
          <a:xfrm flipH="1">
            <a:off x="5928059" y="3230299"/>
            <a:ext cx="4141" cy="222536"/>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92" name="Rounded Rectangle 91"/>
          <p:cNvSpPr/>
          <p:nvPr/>
        </p:nvSpPr>
        <p:spPr>
          <a:xfrm>
            <a:off x="5873651" y="4114800"/>
            <a:ext cx="1400606" cy="259307"/>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p:cNvSpPr/>
          <p:nvPr/>
        </p:nvSpPr>
        <p:spPr>
          <a:xfrm rot="10800000">
            <a:off x="5765627" y="3452835"/>
            <a:ext cx="324864" cy="266131"/>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p:cNvCxnSpPr/>
          <p:nvPr/>
        </p:nvCxnSpPr>
        <p:spPr>
          <a:xfrm>
            <a:off x="7052210" y="2504161"/>
            <a:ext cx="7687" cy="16346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endCxn id="92" idx="1"/>
          </p:cNvCxnSpPr>
          <p:nvPr/>
        </p:nvCxnSpPr>
        <p:spPr>
          <a:xfrm>
            <a:off x="2674961" y="4244453"/>
            <a:ext cx="3198690" cy="1"/>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2" name="Rounded Rectangle 101"/>
          <p:cNvSpPr/>
          <p:nvPr/>
        </p:nvSpPr>
        <p:spPr>
          <a:xfrm>
            <a:off x="327934" y="4244454"/>
            <a:ext cx="3009153" cy="1125941"/>
          </a:xfrm>
          <a:prstGeom prst="roundRect">
            <a:avLst>
              <a:gd name="adj" fmla="val 50000"/>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p:cNvCxnSpPr/>
          <p:nvPr/>
        </p:nvCxnSpPr>
        <p:spPr>
          <a:xfrm>
            <a:off x="2674961" y="5370395"/>
            <a:ext cx="940031"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863226" y="2293845"/>
            <a:ext cx="10425" cy="372618"/>
          </a:xfrm>
          <a:prstGeom prst="line">
            <a:avLst/>
          </a:prstGeom>
          <a:ln w="22225"/>
        </p:spPr>
        <p:style>
          <a:lnRef idx="1">
            <a:schemeClr val="accent1"/>
          </a:lnRef>
          <a:fillRef idx="0">
            <a:schemeClr val="accent1"/>
          </a:fillRef>
          <a:effectRef idx="0">
            <a:schemeClr val="accent1"/>
          </a:effectRef>
          <a:fontRef idx="minor">
            <a:schemeClr val="tx1"/>
          </a:fontRef>
        </p:style>
      </p:cxnSp>
      <p:grpSp>
        <p:nvGrpSpPr>
          <p:cNvPr id="109" name="Group 108"/>
          <p:cNvGrpSpPr/>
          <p:nvPr/>
        </p:nvGrpSpPr>
        <p:grpSpPr>
          <a:xfrm rot="10800000">
            <a:off x="6046150" y="3111507"/>
            <a:ext cx="364447" cy="244805"/>
            <a:chOff x="5932200" y="1965306"/>
            <a:chExt cx="533172" cy="971205"/>
          </a:xfrm>
        </p:grpSpPr>
        <p:grpSp>
          <p:nvGrpSpPr>
            <p:cNvPr id="110" name="Group 109"/>
            <p:cNvGrpSpPr/>
            <p:nvPr/>
          </p:nvGrpSpPr>
          <p:grpSpPr>
            <a:xfrm>
              <a:off x="5932200" y="2730739"/>
              <a:ext cx="533172" cy="205772"/>
              <a:chOff x="5883639" y="2730741"/>
              <a:chExt cx="533172" cy="205772"/>
            </a:xfrm>
          </p:grpSpPr>
          <p:grpSp>
            <p:nvGrpSpPr>
              <p:cNvPr id="118" name="Group 117"/>
              <p:cNvGrpSpPr/>
              <p:nvPr/>
            </p:nvGrpSpPr>
            <p:grpSpPr>
              <a:xfrm>
                <a:off x="5883639" y="2730741"/>
                <a:ext cx="281690" cy="201751"/>
                <a:chOff x="5883639" y="2730741"/>
                <a:chExt cx="281690" cy="201751"/>
              </a:xfrm>
            </p:grpSpPr>
            <p:cxnSp>
              <p:nvCxnSpPr>
                <p:cNvPr id="128" name="Straight Connector 127"/>
                <p:cNvCxnSpPr/>
                <p:nvPr/>
              </p:nvCxnSpPr>
              <p:spPr>
                <a:xfrm>
                  <a:off x="5883639" y="2734763"/>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5969562" y="2734762"/>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5921115" y="2730741"/>
                  <a:ext cx="48447" cy="197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1" name="Group 130"/>
                <p:cNvGrpSpPr/>
                <p:nvPr/>
              </p:nvGrpSpPr>
              <p:grpSpPr>
                <a:xfrm>
                  <a:off x="6041930" y="2734762"/>
                  <a:ext cx="123399" cy="197730"/>
                  <a:chOff x="6036039" y="2883141"/>
                  <a:chExt cx="123399" cy="197730"/>
                </a:xfrm>
              </p:grpSpPr>
              <p:cxnSp>
                <p:nvCxnSpPr>
                  <p:cNvPr id="133" name="Straight Connector 132"/>
                  <p:cNvCxnSpPr/>
                  <p:nvPr/>
                </p:nvCxnSpPr>
                <p:spPr>
                  <a:xfrm>
                    <a:off x="6036039" y="2887163"/>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6121962" y="2887162"/>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6073515" y="2883141"/>
                    <a:ext cx="48447" cy="197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2" name="Straight Connector 131"/>
                <p:cNvCxnSpPr/>
                <p:nvPr/>
              </p:nvCxnSpPr>
              <p:spPr>
                <a:xfrm flipH="1">
                  <a:off x="6015739" y="2753337"/>
                  <a:ext cx="26191" cy="1751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flipH="1">
                <a:off x="6165329" y="2734762"/>
                <a:ext cx="251482" cy="201751"/>
                <a:chOff x="5883639" y="2730741"/>
                <a:chExt cx="281690" cy="201751"/>
              </a:xfrm>
            </p:grpSpPr>
            <p:cxnSp>
              <p:nvCxnSpPr>
                <p:cNvPr id="120" name="Straight Connector 119"/>
                <p:cNvCxnSpPr/>
                <p:nvPr/>
              </p:nvCxnSpPr>
              <p:spPr>
                <a:xfrm>
                  <a:off x="5883639" y="2734763"/>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5969562" y="2734762"/>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5921115" y="2730741"/>
                  <a:ext cx="48447" cy="197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3" name="Group 122"/>
                <p:cNvGrpSpPr/>
                <p:nvPr/>
              </p:nvGrpSpPr>
              <p:grpSpPr>
                <a:xfrm>
                  <a:off x="6041930" y="2734762"/>
                  <a:ext cx="123399" cy="197730"/>
                  <a:chOff x="6036039" y="2883141"/>
                  <a:chExt cx="123399" cy="197730"/>
                </a:xfrm>
              </p:grpSpPr>
              <p:cxnSp>
                <p:nvCxnSpPr>
                  <p:cNvPr id="125" name="Straight Connector 124"/>
                  <p:cNvCxnSpPr/>
                  <p:nvPr/>
                </p:nvCxnSpPr>
                <p:spPr>
                  <a:xfrm>
                    <a:off x="6036039" y="2887163"/>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6121962" y="2887162"/>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6073515" y="2883141"/>
                    <a:ext cx="48447" cy="197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4" name="Straight Connector 123"/>
                <p:cNvCxnSpPr/>
                <p:nvPr/>
              </p:nvCxnSpPr>
              <p:spPr>
                <a:xfrm flipH="1">
                  <a:off x="6015739" y="2753337"/>
                  <a:ext cx="26191" cy="1751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11" name="Straight Connector 110"/>
            <p:cNvCxnSpPr/>
            <p:nvPr/>
          </p:nvCxnSpPr>
          <p:spPr>
            <a:xfrm rot="10800000" flipV="1">
              <a:off x="5932200" y="1965306"/>
              <a:ext cx="0" cy="7694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10800000" flipV="1">
              <a:off x="6465372" y="1965306"/>
              <a:ext cx="0" cy="77749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8" name="Straight Connector 137"/>
          <p:cNvCxnSpPr/>
          <p:nvPr/>
        </p:nvCxnSpPr>
        <p:spPr>
          <a:xfrm flipH="1">
            <a:off x="6057584" y="3355406"/>
            <a:ext cx="350297" cy="9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Oval 140"/>
          <p:cNvSpPr/>
          <p:nvPr/>
        </p:nvSpPr>
        <p:spPr>
          <a:xfrm>
            <a:off x="6165615" y="3282242"/>
            <a:ext cx="141467" cy="143423"/>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I</a:t>
            </a:r>
            <a:endParaRPr lang="en-US" sz="1200" dirty="0"/>
          </a:p>
        </p:txBody>
      </p:sp>
      <p:cxnSp>
        <p:nvCxnSpPr>
          <p:cNvPr id="145" name="Straight Connector 144"/>
          <p:cNvCxnSpPr/>
          <p:nvPr/>
        </p:nvCxnSpPr>
        <p:spPr>
          <a:xfrm>
            <a:off x="6555660" y="2500627"/>
            <a:ext cx="1" cy="165836"/>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6559625" y="2500741"/>
            <a:ext cx="500272" cy="0"/>
          </a:xfrm>
          <a:prstGeom prst="line">
            <a:avLst/>
          </a:prstGeom>
          <a:ln w="22225"/>
        </p:spPr>
        <p:style>
          <a:lnRef idx="1">
            <a:schemeClr val="accent1"/>
          </a:lnRef>
          <a:fillRef idx="0">
            <a:schemeClr val="accent1"/>
          </a:fillRef>
          <a:effectRef idx="0">
            <a:schemeClr val="accent1"/>
          </a:effectRef>
          <a:fontRef idx="minor">
            <a:schemeClr val="tx1"/>
          </a:fontRef>
        </p:style>
      </p:cxnSp>
      <p:grpSp>
        <p:nvGrpSpPr>
          <p:cNvPr id="175" name="Group 174"/>
          <p:cNvGrpSpPr/>
          <p:nvPr/>
        </p:nvGrpSpPr>
        <p:grpSpPr>
          <a:xfrm>
            <a:off x="5961627" y="4085138"/>
            <a:ext cx="2492203" cy="320738"/>
            <a:chOff x="6049837" y="3734262"/>
            <a:chExt cx="2492203" cy="320738"/>
          </a:xfrm>
        </p:grpSpPr>
        <p:cxnSp>
          <p:nvCxnSpPr>
            <p:cNvPr id="157" name="Straight Arrow Connector 156"/>
            <p:cNvCxnSpPr/>
            <p:nvPr/>
          </p:nvCxnSpPr>
          <p:spPr>
            <a:xfrm>
              <a:off x="7234713" y="3902600"/>
              <a:ext cx="1236280" cy="152400"/>
            </a:xfrm>
            <a:prstGeom prst="straightConnector1">
              <a:avLst/>
            </a:prstGeom>
            <a:ln w="952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174" name="Group 173"/>
            <p:cNvGrpSpPr/>
            <p:nvPr/>
          </p:nvGrpSpPr>
          <p:grpSpPr>
            <a:xfrm>
              <a:off x="6049837" y="3734262"/>
              <a:ext cx="2492203" cy="310735"/>
              <a:chOff x="5932200" y="4081864"/>
              <a:chExt cx="2492203" cy="310735"/>
            </a:xfrm>
          </p:grpSpPr>
          <p:cxnSp>
            <p:nvCxnSpPr>
              <p:cNvPr id="154" name="Straight Arrow Connector 153"/>
              <p:cNvCxnSpPr/>
              <p:nvPr/>
            </p:nvCxnSpPr>
            <p:spPr>
              <a:xfrm>
                <a:off x="7247337" y="4242719"/>
                <a:ext cx="915260" cy="1735"/>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173" name="Group 172"/>
              <p:cNvGrpSpPr/>
              <p:nvPr/>
            </p:nvGrpSpPr>
            <p:grpSpPr>
              <a:xfrm>
                <a:off x="5932200" y="4081864"/>
                <a:ext cx="2492203" cy="310735"/>
                <a:chOff x="6033000" y="4086119"/>
                <a:chExt cx="2492203" cy="310735"/>
              </a:xfrm>
            </p:grpSpPr>
            <p:cxnSp>
              <p:nvCxnSpPr>
                <p:cNvPr id="159" name="Straight Arrow Connector 158"/>
                <p:cNvCxnSpPr/>
                <p:nvPr/>
              </p:nvCxnSpPr>
              <p:spPr>
                <a:xfrm>
                  <a:off x="6757475" y="4244454"/>
                  <a:ext cx="1767728" cy="152400"/>
                </a:xfrm>
                <a:prstGeom prst="straightConnector1">
                  <a:avLst/>
                </a:prstGeom>
                <a:ln w="95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a:off x="6204441" y="4256859"/>
                  <a:ext cx="1267860" cy="76200"/>
                </a:xfrm>
                <a:prstGeom prst="straightConnector1">
                  <a:avLst/>
                </a:prstGeom>
                <a:ln w="952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163" name="Group 162"/>
                <p:cNvGrpSpPr/>
                <p:nvPr/>
              </p:nvGrpSpPr>
              <p:grpSpPr>
                <a:xfrm flipV="1">
                  <a:off x="6033000" y="4086119"/>
                  <a:ext cx="2325860" cy="168338"/>
                  <a:chOff x="6212254" y="4233218"/>
                  <a:chExt cx="2267003" cy="331207"/>
                </a:xfrm>
              </p:grpSpPr>
              <p:cxnSp>
                <p:nvCxnSpPr>
                  <p:cNvPr id="164" name="Straight Arrow Connector 163"/>
                  <p:cNvCxnSpPr/>
                  <p:nvPr/>
                </p:nvCxnSpPr>
                <p:spPr>
                  <a:xfrm>
                    <a:off x="6755560" y="4259626"/>
                    <a:ext cx="1723697" cy="304799"/>
                  </a:xfrm>
                  <a:prstGeom prst="straightConnector1">
                    <a:avLst/>
                  </a:prstGeom>
                  <a:ln w="95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a:off x="6212254" y="4233218"/>
                    <a:ext cx="1955853" cy="180704"/>
                  </a:xfrm>
                  <a:prstGeom prst="straightConnector1">
                    <a:avLst/>
                  </a:prstGeom>
                  <a:ln w="952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grpSp>
      </p:grpSp>
      <p:sp>
        <p:nvSpPr>
          <p:cNvPr id="168" name="TextBox 167"/>
          <p:cNvSpPr txBox="1"/>
          <p:nvPr/>
        </p:nvSpPr>
        <p:spPr>
          <a:xfrm>
            <a:off x="5615029" y="701523"/>
            <a:ext cx="643007" cy="461665"/>
          </a:xfrm>
          <a:prstGeom prst="rect">
            <a:avLst/>
          </a:prstGeom>
          <a:noFill/>
        </p:spPr>
        <p:txBody>
          <a:bodyPr wrap="square" rtlCol="0">
            <a:spAutoFit/>
          </a:bodyPr>
          <a:lstStyle/>
          <a:p>
            <a:r>
              <a:rPr lang="en-US" sz="1200" dirty="0" smtClean="0"/>
              <a:t>Helium Supply</a:t>
            </a:r>
            <a:endParaRPr lang="en-US" sz="1200" dirty="0"/>
          </a:p>
        </p:txBody>
      </p:sp>
      <p:sp>
        <p:nvSpPr>
          <p:cNvPr id="170" name="TextBox 169"/>
          <p:cNvSpPr txBox="1"/>
          <p:nvPr/>
        </p:nvSpPr>
        <p:spPr>
          <a:xfrm>
            <a:off x="6188748" y="772985"/>
            <a:ext cx="643007" cy="461665"/>
          </a:xfrm>
          <a:prstGeom prst="rect">
            <a:avLst/>
          </a:prstGeom>
          <a:noFill/>
        </p:spPr>
        <p:txBody>
          <a:bodyPr wrap="square" rtlCol="0">
            <a:spAutoFit/>
          </a:bodyPr>
          <a:lstStyle/>
          <a:p>
            <a:r>
              <a:rPr lang="en-US" sz="1200" dirty="0" smtClean="0"/>
              <a:t>Helium Return</a:t>
            </a:r>
            <a:endParaRPr lang="en-US" sz="1200" dirty="0"/>
          </a:p>
        </p:txBody>
      </p:sp>
      <p:sp>
        <p:nvSpPr>
          <p:cNvPr id="172" name="Rectangle 171"/>
          <p:cNvSpPr/>
          <p:nvPr/>
        </p:nvSpPr>
        <p:spPr>
          <a:xfrm>
            <a:off x="5838543" y="2821568"/>
            <a:ext cx="759011" cy="423589"/>
          </a:xfrm>
          <a:prstGeom prst="rect">
            <a:avLst/>
          </a:prstGeom>
          <a:solidFill>
            <a:srgbClr val="C00000">
              <a:alpha val="67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6" name="Straight Connector 175"/>
          <p:cNvCxnSpPr/>
          <p:nvPr/>
        </p:nvCxnSpPr>
        <p:spPr>
          <a:xfrm>
            <a:off x="308919" y="5370395"/>
            <a:ext cx="940031"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177" name="TextBox 176"/>
          <p:cNvSpPr txBox="1"/>
          <p:nvPr/>
        </p:nvSpPr>
        <p:spPr>
          <a:xfrm>
            <a:off x="1248950" y="4631121"/>
            <a:ext cx="1092229" cy="369332"/>
          </a:xfrm>
          <a:prstGeom prst="rect">
            <a:avLst/>
          </a:prstGeom>
          <a:noFill/>
        </p:spPr>
        <p:txBody>
          <a:bodyPr wrap="square" rtlCol="0">
            <a:spAutoFit/>
          </a:bodyPr>
          <a:lstStyle/>
          <a:p>
            <a:r>
              <a:rPr lang="en-US" dirty="0" smtClean="0"/>
              <a:t>CEBAF</a:t>
            </a:r>
            <a:endParaRPr lang="en-US" dirty="0"/>
          </a:p>
        </p:txBody>
      </p:sp>
      <p:sp>
        <p:nvSpPr>
          <p:cNvPr id="178" name="TextBox 177"/>
          <p:cNvSpPr txBox="1"/>
          <p:nvPr/>
        </p:nvSpPr>
        <p:spPr>
          <a:xfrm>
            <a:off x="6016969" y="4332078"/>
            <a:ext cx="1629571" cy="369332"/>
          </a:xfrm>
          <a:prstGeom prst="rect">
            <a:avLst/>
          </a:prstGeom>
          <a:noFill/>
        </p:spPr>
        <p:txBody>
          <a:bodyPr wrap="square" rtlCol="0">
            <a:spAutoFit/>
          </a:bodyPr>
          <a:lstStyle/>
          <a:p>
            <a:r>
              <a:rPr lang="en-US" dirty="0" smtClean="0"/>
              <a:t>Target Cell</a:t>
            </a:r>
            <a:endParaRPr lang="en-US" dirty="0"/>
          </a:p>
        </p:txBody>
      </p:sp>
      <p:sp>
        <p:nvSpPr>
          <p:cNvPr id="179" name="TextBox 178"/>
          <p:cNvSpPr txBox="1"/>
          <p:nvPr/>
        </p:nvSpPr>
        <p:spPr>
          <a:xfrm>
            <a:off x="4353192" y="2592814"/>
            <a:ext cx="1629571" cy="646331"/>
          </a:xfrm>
          <a:prstGeom prst="rect">
            <a:avLst/>
          </a:prstGeom>
          <a:noFill/>
        </p:spPr>
        <p:txBody>
          <a:bodyPr wrap="square" rtlCol="0">
            <a:spAutoFit/>
          </a:bodyPr>
          <a:lstStyle/>
          <a:p>
            <a:r>
              <a:rPr lang="en-US" dirty="0" smtClean="0"/>
              <a:t>Condenser w/heater</a:t>
            </a:r>
            <a:endParaRPr lang="en-US" dirty="0"/>
          </a:p>
        </p:txBody>
      </p:sp>
      <p:sp>
        <p:nvSpPr>
          <p:cNvPr id="180" name="TextBox 179"/>
          <p:cNvSpPr txBox="1"/>
          <p:nvPr/>
        </p:nvSpPr>
        <p:spPr>
          <a:xfrm>
            <a:off x="4551805" y="3412429"/>
            <a:ext cx="757872" cy="369332"/>
          </a:xfrm>
          <a:prstGeom prst="rect">
            <a:avLst/>
          </a:prstGeom>
          <a:noFill/>
        </p:spPr>
        <p:txBody>
          <a:bodyPr wrap="square" rtlCol="0">
            <a:spAutoFit/>
          </a:bodyPr>
          <a:lstStyle/>
          <a:p>
            <a:r>
              <a:rPr lang="en-US" dirty="0" smtClean="0"/>
              <a:t>Pump</a:t>
            </a:r>
            <a:endParaRPr lang="en-US" dirty="0"/>
          </a:p>
        </p:txBody>
      </p:sp>
      <p:sp>
        <p:nvSpPr>
          <p:cNvPr id="181" name="Content Placeholder 2"/>
          <p:cNvSpPr>
            <a:spLocks noGrp="1"/>
          </p:cNvSpPr>
          <p:nvPr>
            <p:ph idx="1"/>
          </p:nvPr>
        </p:nvSpPr>
        <p:spPr>
          <a:xfrm>
            <a:off x="3850585" y="4738209"/>
            <a:ext cx="4814901" cy="1996858"/>
          </a:xfrm>
        </p:spPr>
        <p:txBody>
          <a:bodyPr>
            <a:normAutofit fontScale="77500" lnSpcReduction="20000"/>
          </a:bodyPr>
          <a:lstStyle/>
          <a:p>
            <a:r>
              <a:rPr lang="en-US" sz="1400" dirty="0" smtClean="0"/>
              <a:t>Supply valve opens and cold </a:t>
            </a:r>
            <a:r>
              <a:rPr lang="en-US" sz="1400" dirty="0" smtClean="0"/>
              <a:t>helium ~15K flows through the condenser</a:t>
            </a:r>
          </a:p>
          <a:p>
            <a:r>
              <a:rPr lang="en-US" sz="1400" dirty="0" smtClean="0"/>
              <a:t>Hydrogen condenses on the cold </a:t>
            </a:r>
            <a:r>
              <a:rPr lang="en-US" sz="1400" dirty="0" smtClean="0"/>
              <a:t>surfaces and condenser fills</a:t>
            </a:r>
            <a:endParaRPr lang="en-US" sz="1400" dirty="0" smtClean="0"/>
          </a:p>
          <a:p>
            <a:r>
              <a:rPr lang="en-US" sz="1400" dirty="0" smtClean="0"/>
              <a:t>Tank pressure falls (gas is </a:t>
            </a:r>
            <a:r>
              <a:rPr lang="en-US" sz="1400" dirty="0" err="1" smtClean="0"/>
              <a:t>cryopumped</a:t>
            </a:r>
            <a:r>
              <a:rPr lang="en-US" sz="1400" dirty="0" smtClean="0"/>
              <a:t>)</a:t>
            </a:r>
          </a:p>
          <a:p>
            <a:r>
              <a:rPr lang="en-US" sz="1400" dirty="0" smtClean="0"/>
              <a:t>Target Cell, Pump and Condenser fill all while the Tank pressure drops</a:t>
            </a:r>
          </a:p>
          <a:p>
            <a:r>
              <a:rPr lang="en-US" sz="1400" dirty="0" smtClean="0"/>
              <a:t>Heater comes on to keep the liquid from freezing</a:t>
            </a:r>
          </a:p>
          <a:p>
            <a:r>
              <a:rPr lang="en-US" sz="1400" dirty="0" smtClean="0"/>
              <a:t>Pump circulates the hydrogen through the cell </a:t>
            </a:r>
          </a:p>
          <a:p>
            <a:r>
              <a:rPr lang="en-US" sz="1400" dirty="0" smtClean="0"/>
              <a:t>Beam comes through the cell and imparts power</a:t>
            </a:r>
          </a:p>
          <a:p>
            <a:r>
              <a:rPr lang="en-US" sz="1400" dirty="0" smtClean="0"/>
              <a:t>Heater turns down to keep from boiling off all the liquid</a:t>
            </a:r>
          </a:p>
          <a:p>
            <a:endParaRPr lang="en-US" dirty="0"/>
          </a:p>
        </p:txBody>
      </p:sp>
      <p:cxnSp>
        <p:nvCxnSpPr>
          <p:cNvPr id="188" name="Straight Connector 187"/>
          <p:cNvCxnSpPr>
            <a:stCxn id="95" idx="0"/>
          </p:cNvCxnSpPr>
          <p:nvPr/>
        </p:nvCxnSpPr>
        <p:spPr>
          <a:xfrm>
            <a:off x="5928059" y="3718966"/>
            <a:ext cx="14831" cy="40468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92" name="Isosceles Triangle 191"/>
          <p:cNvSpPr/>
          <p:nvPr/>
        </p:nvSpPr>
        <p:spPr>
          <a:xfrm rot="10800000">
            <a:off x="5765627" y="3458233"/>
            <a:ext cx="324864" cy="266131"/>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5843982" y="2634472"/>
            <a:ext cx="761193" cy="611372"/>
          </a:xfrm>
          <a:prstGeom prst="rect">
            <a:avLst/>
          </a:prstGeom>
          <a:solidFill>
            <a:srgbClr val="C00000">
              <a:alpha val="67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5841132" y="3775210"/>
            <a:ext cx="151362" cy="2993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a:off x="6934199" y="3163375"/>
            <a:ext cx="212303" cy="3744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126658" y="3262987"/>
            <a:ext cx="202474" cy="182130"/>
          </a:xfrm>
          <a:prstGeom prst="ellipse">
            <a:avLst/>
          </a:prstGeom>
          <a:solidFill>
            <a:srgbClr val="00B0F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21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1">
                                            <p:txEl>
                                              <p:pRg st="0" end="0"/>
                                            </p:txEl>
                                          </p:spTgt>
                                        </p:tgtEl>
                                        <p:attrNameLst>
                                          <p:attrName>style.visibility</p:attrName>
                                        </p:attrNameLst>
                                      </p:cBhvr>
                                      <p:to>
                                        <p:strVal val="visible"/>
                                      </p:to>
                                    </p:set>
                                    <p:animEffect transition="in" filter="fade">
                                      <p:cBhvr>
                                        <p:cTn id="7" dur="1000"/>
                                        <p:tgtEl>
                                          <p:spTgt spid="181">
                                            <p:txEl>
                                              <p:pRg st="0" end="0"/>
                                            </p:txEl>
                                          </p:spTgt>
                                        </p:tgtEl>
                                      </p:cBhvr>
                                    </p:animEffect>
                                    <p:anim calcmode="lin" valueType="num">
                                      <p:cBhvr>
                                        <p:cTn id="8" dur="1000" fill="hold"/>
                                        <p:tgtEl>
                                          <p:spTgt spid="18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1">
                                            <p:txEl>
                                              <p:pRg st="1" end="1"/>
                                            </p:txEl>
                                          </p:spTgt>
                                        </p:tgtEl>
                                        <p:attrNameLst>
                                          <p:attrName>style.visibility</p:attrName>
                                        </p:attrNameLst>
                                      </p:cBhvr>
                                      <p:to>
                                        <p:strVal val="visible"/>
                                      </p:to>
                                    </p:set>
                                    <p:animEffect transition="in" filter="fade">
                                      <p:cBhvr>
                                        <p:cTn id="20" dur="1000"/>
                                        <p:tgtEl>
                                          <p:spTgt spid="181">
                                            <p:txEl>
                                              <p:pRg st="1" end="1"/>
                                            </p:txEl>
                                          </p:spTgt>
                                        </p:tgtEl>
                                      </p:cBhvr>
                                    </p:animEffect>
                                    <p:anim calcmode="lin" valueType="num">
                                      <p:cBhvr>
                                        <p:cTn id="21" dur="1000" fill="hold"/>
                                        <p:tgtEl>
                                          <p:spTgt spid="181">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8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1">
                                            <p:txEl>
                                              <p:pRg st="2" end="2"/>
                                            </p:txEl>
                                          </p:spTgt>
                                        </p:tgtEl>
                                        <p:attrNameLst>
                                          <p:attrName>style.visibility</p:attrName>
                                        </p:attrNameLst>
                                      </p:cBhvr>
                                      <p:to>
                                        <p:strVal val="visible"/>
                                      </p:to>
                                    </p:set>
                                    <p:animEffect transition="in" filter="fade">
                                      <p:cBhvr>
                                        <p:cTn id="27" dur="1000"/>
                                        <p:tgtEl>
                                          <p:spTgt spid="181">
                                            <p:txEl>
                                              <p:pRg st="2" end="2"/>
                                            </p:txEl>
                                          </p:spTgt>
                                        </p:tgtEl>
                                      </p:cBhvr>
                                    </p:animEffect>
                                    <p:anim calcmode="lin" valueType="num">
                                      <p:cBhvr>
                                        <p:cTn id="28" dur="1000" fill="hold"/>
                                        <p:tgtEl>
                                          <p:spTgt spid="181">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8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7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1">
                                            <p:txEl>
                                              <p:pRg st="3" end="3"/>
                                            </p:txEl>
                                          </p:spTgt>
                                        </p:tgtEl>
                                        <p:attrNameLst>
                                          <p:attrName>style.visibility</p:attrName>
                                        </p:attrNameLst>
                                      </p:cBhvr>
                                      <p:to>
                                        <p:strVal val="visible"/>
                                      </p:to>
                                    </p:set>
                                    <p:animEffect transition="in" filter="fade">
                                      <p:cBhvr>
                                        <p:cTn id="42" dur="1000"/>
                                        <p:tgtEl>
                                          <p:spTgt spid="181">
                                            <p:txEl>
                                              <p:pRg st="3" end="3"/>
                                            </p:txEl>
                                          </p:spTgt>
                                        </p:tgtEl>
                                      </p:cBhvr>
                                    </p:animEffect>
                                    <p:anim calcmode="lin" valueType="num">
                                      <p:cBhvr>
                                        <p:cTn id="43" dur="1000" fill="hold"/>
                                        <p:tgtEl>
                                          <p:spTgt spid="181">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18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2"/>
                                        </p:tgtEl>
                                        <p:attrNameLst>
                                          <p:attrName>style.visibility</p:attrName>
                                        </p:attrNameLst>
                                      </p:cBhvr>
                                      <p:to>
                                        <p:strVal val="visible"/>
                                      </p:to>
                                    </p:set>
                                    <p:animEffect transition="in" filter="fade">
                                      <p:cBhvr>
                                        <p:cTn id="49" dur="500"/>
                                        <p:tgtEl>
                                          <p:spTgt spid="19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1"/>
                                        </p:tgtEl>
                                        <p:attrNameLst>
                                          <p:attrName>style.visibility</p:attrName>
                                        </p:attrNameLst>
                                      </p:cBhvr>
                                      <p:to>
                                        <p:strVal val="visible"/>
                                      </p:to>
                                    </p:set>
                                    <p:animEffect transition="in" filter="fade">
                                      <p:cBhvr>
                                        <p:cTn id="52" dur="500"/>
                                        <p:tgtEl>
                                          <p:spTgt spid="191"/>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81">
                                            <p:txEl>
                                              <p:pRg st="4" end="4"/>
                                            </p:txEl>
                                          </p:spTgt>
                                        </p:tgtEl>
                                        <p:attrNameLst>
                                          <p:attrName>style.visibility</p:attrName>
                                        </p:attrNameLst>
                                      </p:cBhvr>
                                      <p:to>
                                        <p:strVal val="visible"/>
                                      </p:to>
                                    </p:set>
                                    <p:animEffect transition="in" filter="fade">
                                      <p:cBhvr>
                                        <p:cTn id="57" dur="1000"/>
                                        <p:tgtEl>
                                          <p:spTgt spid="181">
                                            <p:txEl>
                                              <p:pRg st="4" end="4"/>
                                            </p:txEl>
                                          </p:spTgt>
                                        </p:tgtEl>
                                      </p:cBhvr>
                                    </p:animEffect>
                                    <p:anim calcmode="lin" valueType="num">
                                      <p:cBhvr>
                                        <p:cTn id="58" dur="1000" fill="hold"/>
                                        <p:tgtEl>
                                          <p:spTgt spid="181">
                                            <p:txEl>
                                              <p:pRg st="4" end="4"/>
                                            </p:txEl>
                                          </p:spTgt>
                                        </p:tgtEl>
                                        <p:attrNameLst>
                                          <p:attrName>ppt_x</p:attrName>
                                        </p:attrNameLst>
                                      </p:cBhvr>
                                      <p:tavLst>
                                        <p:tav tm="0">
                                          <p:val>
                                            <p:strVal val="#ppt_x"/>
                                          </p:val>
                                        </p:tav>
                                        <p:tav tm="100000">
                                          <p:val>
                                            <p:strVal val="#ppt_x"/>
                                          </p:val>
                                        </p:tav>
                                      </p:tavLst>
                                    </p:anim>
                                    <p:anim calcmode="lin" valueType="num">
                                      <p:cBhvr>
                                        <p:cTn id="59" dur="1000" fill="hold"/>
                                        <p:tgtEl>
                                          <p:spTgt spid="18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randombar(horizontal)">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81">
                                            <p:txEl>
                                              <p:pRg st="5" end="5"/>
                                            </p:txEl>
                                          </p:spTgt>
                                        </p:tgtEl>
                                        <p:attrNameLst>
                                          <p:attrName>style.visibility</p:attrName>
                                        </p:attrNameLst>
                                      </p:cBhvr>
                                      <p:to>
                                        <p:strVal val="visible"/>
                                      </p:to>
                                    </p:set>
                                    <p:animEffect transition="in" filter="fade">
                                      <p:cBhvr>
                                        <p:cTn id="69" dur="1000"/>
                                        <p:tgtEl>
                                          <p:spTgt spid="181">
                                            <p:txEl>
                                              <p:pRg st="5" end="5"/>
                                            </p:txEl>
                                          </p:spTgt>
                                        </p:tgtEl>
                                      </p:cBhvr>
                                    </p:animEffect>
                                    <p:anim calcmode="lin" valueType="num">
                                      <p:cBhvr>
                                        <p:cTn id="70" dur="1000" fill="hold"/>
                                        <p:tgtEl>
                                          <p:spTgt spid="181">
                                            <p:txEl>
                                              <p:pRg st="5" end="5"/>
                                            </p:txEl>
                                          </p:spTgt>
                                        </p:tgtEl>
                                        <p:attrNameLst>
                                          <p:attrName>ppt_x</p:attrName>
                                        </p:attrNameLst>
                                      </p:cBhvr>
                                      <p:tavLst>
                                        <p:tav tm="0">
                                          <p:val>
                                            <p:strVal val="#ppt_x"/>
                                          </p:val>
                                        </p:tav>
                                        <p:tav tm="100000">
                                          <p:val>
                                            <p:strVal val="#ppt_x"/>
                                          </p:val>
                                        </p:tav>
                                      </p:tavLst>
                                    </p:anim>
                                    <p:anim calcmode="lin" valueType="num">
                                      <p:cBhvr>
                                        <p:cTn id="71" dur="1000" fill="hold"/>
                                        <p:tgtEl>
                                          <p:spTgt spid="18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81">
                                            <p:txEl>
                                              <p:pRg st="6" end="6"/>
                                            </p:txEl>
                                          </p:spTgt>
                                        </p:tgtEl>
                                        <p:attrNameLst>
                                          <p:attrName>style.visibility</p:attrName>
                                        </p:attrNameLst>
                                      </p:cBhvr>
                                      <p:to>
                                        <p:strVal val="visible"/>
                                      </p:to>
                                    </p:set>
                                    <p:animEffect transition="in" filter="fade">
                                      <p:cBhvr>
                                        <p:cTn id="84" dur="1000"/>
                                        <p:tgtEl>
                                          <p:spTgt spid="181">
                                            <p:txEl>
                                              <p:pRg st="6" end="6"/>
                                            </p:txEl>
                                          </p:spTgt>
                                        </p:tgtEl>
                                      </p:cBhvr>
                                    </p:animEffect>
                                    <p:anim calcmode="lin" valueType="num">
                                      <p:cBhvr>
                                        <p:cTn id="85" dur="1000" fill="hold"/>
                                        <p:tgtEl>
                                          <p:spTgt spid="181">
                                            <p:txEl>
                                              <p:pRg st="6" end="6"/>
                                            </p:txEl>
                                          </p:spTgt>
                                        </p:tgtEl>
                                        <p:attrNameLst>
                                          <p:attrName>ppt_x</p:attrName>
                                        </p:attrNameLst>
                                      </p:cBhvr>
                                      <p:tavLst>
                                        <p:tav tm="0">
                                          <p:val>
                                            <p:strVal val="#ppt_x"/>
                                          </p:val>
                                        </p:tav>
                                        <p:tav tm="100000">
                                          <p:val>
                                            <p:strVal val="#ppt_x"/>
                                          </p:val>
                                        </p:tav>
                                      </p:tavLst>
                                    </p:anim>
                                    <p:anim calcmode="lin" valueType="num">
                                      <p:cBhvr>
                                        <p:cTn id="86" dur="1000" fill="hold"/>
                                        <p:tgtEl>
                                          <p:spTgt spid="18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7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81">
                                            <p:txEl>
                                              <p:pRg st="7" end="7"/>
                                            </p:txEl>
                                          </p:spTgt>
                                        </p:tgtEl>
                                        <p:attrNameLst>
                                          <p:attrName>style.visibility</p:attrName>
                                        </p:attrNameLst>
                                      </p:cBhvr>
                                      <p:to>
                                        <p:strVal val="visible"/>
                                      </p:to>
                                    </p:set>
                                    <p:animEffect transition="in" filter="fade">
                                      <p:cBhvr>
                                        <p:cTn id="95" dur="1000"/>
                                        <p:tgtEl>
                                          <p:spTgt spid="181">
                                            <p:txEl>
                                              <p:pRg st="7" end="7"/>
                                            </p:txEl>
                                          </p:spTgt>
                                        </p:tgtEl>
                                      </p:cBhvr>
                                    </p:animEffect>
                                    <p:anim calcmode="lin" valueType="num">
                                      <p:cBhvr>
                                        <p:cTn id="96" dur="1000" fill="hold"/>
                                        <p:tgtEl>
                                          <p:spTgt spid="181">
                                            <p:txEl>
                                              <p:pRg st="7" end="7"/>
                                            </p:txEl>
                                          </p:spTgt>
                                        </p:tgtEl>
                                        <p:attrNameLst>
                                          <p:attrName>ppt_x</p:attrName>
                                        </p:attrNameLst>
                                      </p:cBhvr>
                                      <p:tavLst>
                                        <p:tav tm="0">
                                          <p:val>
                                            <p:strVal val="#ppt_x"/>
                                          </p:val>
                                        </p:tav>
                                        <p:tav tm="100000">
                                          <p:val>
                                            <p:strVal val="#ppt_x"/>
                                          </p:val>
                                        </p:tav>
                                      </p:tavLst>
                                    </p:anim>
                                    <p:anim calcmode="lin" valueType="num">
                                      <p:cBhvr>
                                        <p:cTn id="97" dur="1000" fill="hold"/>
                                        <p:tgtEl>
                                          <p:spTgt spid="18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3" grpId="0" animBg="1"/>
      <p:bldP spid="191" grpId="0" animBg="1"/>
      <p:bldP spid="172" grpId="0" animBg="1"/>
      <p:bldP spid="181" grpId="0" uiExpand="1" build="p"/>
      <p:bldP spid="192" grpId="0" animBg="1"/>
      <p:bldP spid="193" grpId="0" animBg="1"/>
      <p:bldP spid="15" grpId="0" animBg="1"/>
      <p:bldP spid="16"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Cryogenic Refrigeration at </a:t>
            </a:r>
            <a:r>
              <a:rPr lang="en-US" dirty="0" smtClean="0"/>
              <a:t>JLab </a:t>
            </a:r>
            <a:r>
              <a:rPr lang="en-US" dirty="0" smtClean="0"/>
              <a:t>- Storage</a:t>
            </a:r>
            <a:endParaRPr lang="en-US" dirty="0"/>
          </a:p>
        </p:txBody>
      </p:sp>
      <p:sp>
        <p:nvSpPr>
          <p:cNvPr id="3" name="Content Placeholder 2"/>
          <p:cNvSpPr>
            <a:spLocks noGrp="1"/>
          </p:cNvSpPr>
          <p:nvPr>
            <p:ph idx="1"/>
          </p:nvPr>
        </p:nvSpPr>
        <p:spPr>
          <a:xfrm>
            <a:off x="308918" y="856647"/>
            <a:ext cx="8687847" cy="1715152"/>
          </a:xfrm>
        </p:spPr>
        <p:txBody>
          <a:bodyPr>
            <a:normAutofit lnSpcReduction="10000"/>
          </a:bodyPr>
          <a:lstStyle/>
          <a:p>
            <a:r>
              <a:rPr lang="en-US" dirty="0" smtClean="0"/>
              <a:t>JLab Cryogenic Refrigerators use Helium as the refrigeration fluid. (note fluid can be in either liquid or gaseous condition)</a:t>
            </a:r>
          </a:p>
          <a:p>
            <a:r>
              <a:rPr lang="en-US" dirty="0" smtClean="0"/>
              <a:t>We store helium in both liquid and gas states </a:t>
            </a:r>
          </a:p>
          <a:p>
            <a:r>
              <a:rPr lang="en-US" dirty="0" smtClean="0"/>
              <a:t>We also use Liquid Nitrogen to help in cooling the helium within the cold boxes</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grpSp>
        <p:nvGrpSpPr>
          <p:cNvPr id="9" name="Group 8"/>
          <p:cNvGrpSpPr/>
          <p:nvPr/>
        </p:nvGrpSpPr>
        <p:grpSpPr>
          <a:xfrm>
            <a:off x="4275618" y="2571799"/>
            <a:ext cx="4557588" cy="2919322"/>
            <a:chOff x="4141566" y="2983422"/>
            <a:chExt cx="4557588" cy="2919322"/>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2343" y="2986996"/>
              <a:ext cx="2186811" cy="291574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566" y="2983422"/>
              <a:ext cx="2189491" cy="2919322"/>
            </a:xfrm>
            <a:prstGeom prst="rect">
              <a:avLst/>
            </a:prstGeom>
          </p:spPr>
        </p:pic>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791" y="2571799"/>
            <a:ext cx="3889269" cy="2916952"/>
          </a:xfrm>
          <a:prstGeom prst="rect">
            <a:avLst/>
          </a:prstGeom>
        </p:spPr>
      </p:pic>
      <p:sp>
        <p:nvSpPr>
          <p:cNvPr id="10" name="TextBox 9"/>
          <p:cNvSpPr txBox="1"/>
          <p:nvPr/>
        </p:nvSpPr>
        <p:spPr>
          <a:xfrm>
            <a:off x="387458" y="5447654"/>
            <a:ext cx="3099661" cy="923330"/>
          </a:xfrm>
          <a:prstGeom prst="rect">
            <a:avLst/>
          </a:prstGeom>
          <a:noFill/>
        </p:spPr>
        <p:txBody>
          <a:bodyPr wrap="square" rtlCol="0">
            <a:spAutoFit/>
          </a:bodyPr>
          <a:lstStyle/>
          <a:p>
            <a:r>
              <a:rPr lang="en-US" dirty="0" smtClean="0"/>
              <a:t>30,000gallon Helium Gas storage tanks: </a:t>
            </a:r>
            <a:r>
              <a:rPr lang="en-US" dirty="0" smtClean="0"/>
              <a:t>Ambient </a:t>
            </a:r>
            <a:r>
              <a:rPr lang="en-US" dirty="0" smtClean="0"/>
              <a:t>Temp x 1.2  to 20atm</a:t>
            </a:r>
            <a:endParaRPr lang="en-US" dirty="0"/>
          </a:p>
        </p:txBody>
      </p:sp>
      <p:sp>
        <p:nvSpPr>
          <p:cNvPr id="11" name="TextBox 10"/>
          <p:cNvSpPr txBox="1"/>
          <p:nvPr/>
        </p:nvSpPr>
        <p:spPr>
          <a:xfrm>
            <a:off x="4466608" y="5491121"/>
            <a:ext cx="1606657" cy="923330"/>
          </a:xfrm>
          <a:prstGeom prst="rect">
            <a:avLst/>
          </a:prstGeom>
          <a:noFill/>
        </p:spPr>
        <p:txBody>
          <a:bodyPr wrap="square" rtlCol="0">
            <a:spAutoFit/>
          </a:bodyPr>
          <a:lstStyle/>
          <a:p>
            <a:r>
              <a:rPr lang="en-US" dirty="0" smtClean="0"/>
              <a:t>10,000 liter</a:t>
            </a:r>
          </a:p>
          <a:p>
            <a:r>
              <a:rPr lang="en-US" dirty="0" smtClean="0"/>
              <a:t>Helium Dewar:</a:t>
            </a:r>
          </a:p>
          <a:p>
            <a:r>
              <a:rPr lang="en-US" dirty="0" smtClean="0"/>
              <a:t>1.2 </a:t>
            </a:r>
            <a:r>
              <a:rPr lang="en-US" dirty="0" err="1" smtClean="0"/>
              <a:t>atm</a:t>
            </a:r>
            <a:r>
              <a:rPr lang="en-US" dirty="0" smtClean="0"/>
              <a:t> x 4.4K </a:t>
            </a:r>
            <a:endParaRPr lang="en-US" dirty="0"/>
          </a:p>
        </p:txBody>
      </p:sp>
      <p:sp>
        <p:nvSpPr>
          <p:cNvPr id="12" name="TextBox 11"/>
          <p:cNvSpPr txBox="1"/>
          <p:nvPr/>
        </p:nvSpPr>
        <p:spPr>
          <a:xfrm>
            <a:off x="6867195" y="5550486"/>
            <a:ext cx="1966011" cy="923330"/>
          </a:xfrm>
          <a:prstGeom prst="rect">
            <a:avLst/>
          </a:prstGeom>
          <a:noFill/>
        </p:spPr>
        <p:txBody>
          <a:bodyPr wrap="square" rtlCol="0">
            <a:spAutoFit/>
          </a:bodyPr>
          <a:lstStyle/>
          <a:p>
            <a:r>
              <a:rPr lang="en-US" dirty="0" smtClean="0"/>
              <a:t>10,000 gallon</a:t>
            </a:r>
          </a:p>
          <a:p>
            <a:r>
              <a:rPr lang="en-US" dirty="0" smtClean="0"/>
              <a:t>Nitrogen Dewar: ~5atm x 90K</a:t>
            </a:r>
            <a:endParaRPr lang="en-US" dirty="0"/>
          </a:p>
        </p:txBody>
      </p:sp>
    </p:spTree>
    <p:extLst>
      <p:ext uri="{BB962C8B-B14F-4D97-AF65-F5344CB8AC3E}">
        <p14:creationId xmlns:p14="http://schemas.microsoft.com/office/powerpoint/2010/main" val="10235148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Cryogenic Refrigeration </a:t>
            </a:r>
            <a:r>
              <a:rPr lang="en-US" dirty="0" smtClean="0"/>
              <a:t>at </a:t>
            </a:r>
            <a:r>
              <a:rPr lang="en-US" dirty="0" smtClean="0"/>
              <a:t>JLab- </a:t>
            </a:r>
            <a:r>
              <a:rPr lang="en-US" dirty="0" smtClean="0"/>
              <a:t>Gas Procurement</a:t>
            </a:r>
            <a:endParaRPr lang="en-US" dirty="0"/>
          </a:p>
        </p:txBody>
      </p:sp>
      <p:sp>
        <p:nvSpPr>
          <p:cNvPr id="3" name="Content Placeholder 2"/>
          <p:cNvSpPr>
            <a:spLocks noGrp="1"/>
          </p:cNvSpPr>
          <p:nvPr>
            <p:ph idx="1"/>
          </p:nvPr>
        </p:nvSpPr>
        <p:spPr>
          <a:xfrm>
            <a:off x="308919" y="966055"/>
            <a:ext cx="8464378" cy="583505"/>
          </a:xfrm>
        </p:spPr>
        <p:txBody>
          <a:bodyPr/>
          <a:lstStyle/>
          <a:p>
            <a:r>
              <a:rPr lang="en-US" dirty="0" smtClean="0"/>
              <a:t>Where do we get the liquids and gasses </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17</a:t>
            </a:fld>
            <a:endParaRPr lang="en-US" dirty="0"/>
          </a:p>
        </p:txBody>
      </p:sp>
      <p:pic>
        <p:nvPicPr>
          <p:cNvPr id="7" name="IMG_62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960" y="2978944"/>
            <a:ext cx="5251568" cy="295394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6908" y="3800475"/>
            <a:ext cx="4018316" cy="2045688"/>
          </a:xfrm>
          <a:prstGeom prst="rect">
            <a:avLst/>
          </a:prstGeom>
        </p:spPr>
      </p:pic>
      <p:sp>
        <p:nvSpPr>
          <p:cNvPr id="8" name="Content Placeholder 2"/>
          <p:cNvSpPr txBox="1">
            <a:spLocks/>
          </p:cNvSpPr>
          <p:nvPr/>
        </p:nvSpPr>
        <p:spPr>
          <a:xfrm>
            <a:off x="107100" y="1877293"/>
            <a:ext cx="8718124" cy="92015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Helium is brought in as gas in high (~3000psig) pressure tube trailers</a:t>
            </a:r>
          </a:p>
          <a:p>
            <a:r>
              <a:rPr lang="en-US" dirty="0" smtClean="0"/>
              <a:t>Nitrogen arrives as liquid in mobile </a:t>
            </a:r>
            <a:r>
              <a:rPr lang="en-US" dirty="0" err="1" smtClean="0"/>
              <a:t>dewars</a:t>
            </a:r>
            <a:endParaRPr lang="en-US" dirty="0"/>
          </a:p>
        </p:txBody>
      </p:sp>
    </p:spTree>
    <p:extLst>
      <p:ext uri="{BB962C8B-B14F-4D97-AF65-F5344CB8AC3E}">
        <p14:creationId xmlns:p14="http://schemas.microsoft.com/office/powerpoint/2010/main" val="134841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640" fill="hold"/>
                                        <p:tgtEl>
                                          <p:spTgt spid="7"/>
                                        </p:tgtEl>
                                      </p:cBhvr>
                                    </p:cmd>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Cryogenic Refrigeration </a:t>
            </a:r>
            <a:r>
              <a:rPr lang="en-US" dirty="0" smtClean="0"/>
              <a:t>at </a:t>
            </a:r>
            <a:r>
              <a:rPr lang="en-US" dirty="0" smtClean="0"/>
              <a:t>JLab </a:t>
            </a:r>
            <a:r>
              <a:rPr lang="en-US" dirty="0" smtClean="0"/>
              <a:t>– Warm Gas Storage</a:t>
            </a:r>
            <a:endParaRPr lang="en-US" dirty="0"/>
          </a:p>
        </p:txBody>
      </p:sp>
      <p:sp>
        <p:nvSpPr>
          <p:cNvPr id="3" name="Content Placeholder 2"/>
          <p:cNvSpPr>
            <a:spLocks noGrp="1"/>
          </p:cNvSpPr>
          <p:nvPr>
            <p:ph idx="1"/>
          </p:nvPr>
        </p:nvSpPr>
        <p:spPr/>
        <p:txBody>
          <a:bodyPr/>
          <a:lstStyle/>
          <a:p>
            <a:r>
              <a:rPr lang="en-US" sz="2400" dirty="0"/>
              <a:t>The helium is off loaded to 30,000 gallon dirty tank then passed through the helium </a:t>
            </a:r>
            <a:r>
              <a:rPr lang="en-US" sz="2400" dirty="0" smtClean="0"/>
              <a:t>purifiers to remove any contaminates </a:t>
            </a:r>
            <a:r>
              <a:rPr lang="en-US" sz="2400" dirty="0" smtClean="0"/>
              <a:t>(Anything that is not Helium such as Water Vapor, Nitrogen or other Gas) </a:t>
            </a:r>
            <a:endParaRPr lang="en-US" dirty="0"/>
          </a:p>
        </p:txBody>
      </p:sp>
      <p:sp>
        <p:nvSpPr>
          <p:cNvPr id="4" name="Footer Placeholder 3"/>
          <p:cNvSpPr>
            <a:spLocks noGrp="1"/>
          </p:cNvSpPr>
          <p:nvPr>
            <p:ph type="ftr" sz="quarter" idx="11"/>
          </p:nvPr>
        </p:nvSpPr>
        <p:spPr/>
        <p:txBody>
          <a:bodyPr/>
          <a:lstStyle/>
          <a:p>
            <a:r>
              <a:rPr lang="en-US" dirty="0"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pic>
        <p:nvPicPr>
          <p:cNvPr id="6" name="Content Placeholder 3"/>
          <p:cNvPicPr>
            <a:picLocks noChangeAspect="1"/>
          </p:cNvPicPr>
          <p:nvPr/>
        </p:nvPicPr>
        <p:blipFill rotWithShape="1">
          <a:blip r:embed="rId2"/>
          <a:srcRect l="16851" t="43550" r="66444" b="35823"/>
          <a:stretch/>
        </p:blipFill>
        <p:spPr>
          <a:xfrm>
            <a:off x="4738057" y="2368599"/>
            <a:ext cx="3761510" cy="3503998"/>
          </a:xfrm>
          <a:prstGeom prst="rect">
            <a:avLst/>
          </a:prstGeom>
        </p:spPr>
      </p:pic>
      <p:grpSp>
        <p:nvGrpSpPr>
          <p:cNvPr id="7" name="Group 6"/>
          <p:cNvGrpSpPr/>
          <p:nvPr/>
        </p:nvGrpSpPr>
        <p:grpSpPr>
          <a:xfrm>
            <a:off x="497352" y="2478233"/>
            <a:ext cx="3943029" cy="3290454"/>
            <a:chOff x="387928" y="2374323"/>
            <a:chExt cx="3943029" cy="3290454"/>
          </a:xfrm>
        </p:grpSpPr>
        <p:pic>
          <p:nvPicPr>
            <p:cNvPr id="8" name="Picture 7"/>
            <p:cNvPicPr>
              <a:picLocks noChangeAspect="1"/>
            </p:cNvPicPr>
            <p:nvPr/>
          </p:nvPicPr>
          <p:blipFill rotWithShape="1">
            <a:blip r:embed="rId2"/>
            <a:srcRect l="39403" t="58897" r="29881" b="7127"/>
            <a:stretch/>
          </p:blipFill>
          <p:spPr>
            <a:xfrm>
              <a:off x="387928" y="2374323"/>
              <a:ext cx="3943029" cy="3290454"/>
            </a:xfrm>
            <a:prstGeom prst="rect">
              <a:avLst/>
            </a:prstGeom>
          </p:spPr>
        </p:pic>
        <p:sp>
          <p:nvSpPr>
            <p:cNvPr id="9" name="Line Callout 1 8"/>
            <p:cNvSpPr/>
            <p:nvPr/>
          </p:nvSpPr>
          <p:spPr>
            <a:xfrm>
              <a:off x="1943100" y="2529639"/>
              <a:ext cx="1233238" cy="258679"/>
            </a:xfrm>
            <a:prstGeom prst="borderCallout1">
              <a:avLst>
                <a:gd name="adj1" fmla="val 472239"/>
                <a:gd name="adj2" fmla="val 81571"/>
                <a:gd name="adj3" fmla="val 84593"/>
                <a:gd name="adj4" fmla="val 69864"/>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Tube Trailer</a:t>
              </a:r>
            </a:p>
          </p:txBody>
        </p:sp>
        <p:sp>
          <p:nvSpPr>
            <p:cNvPr id="10" name="Line Callout 1 9"/>
            <p:cNvSpPr/>
            <p:nvPr/>
          </p:nvSpPr>
          <p:spPr>
            <a:xfrm>
              <a:off x="2106834" y="5199790"/>
              <a:ext cx="1782305" cy="258679"/>
            </a:xfrm>
            <a:prstGeom prst="borderCallout1">
              <a:avLst>
                <a:gd name="adj1" fmla="val -360319"/>
                <a:gd name="adj2" fmla="val 38157"/>
                <a:gd name="adj3" fmla="val -11071"/>
                <a:gd name="adj4" fmla="val 62718"/>
              </a:avLst>
            </a:prstGeom>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smtClean="0"/>
                <a:t>Helium Gas </a:t>
              </a:r>
              <a:r>
                <a:rPr lang="en-US" sz="1350" dirty="0"/>
                <a:t>Storage</a:t>
              </a:r>
            </a:p>
          </p:txBody>
        </p:sp>
      </p:grpSp>
      <p:cxnSp>
        <p:nvCxnSpPr>
          <p:cNvPr id="11" name="Straight Connector 10"/>
          <p:cNvCxnSpPr/>
          <p:nvPr/>
        </p:nvCxnSpPr>
        <p:spPr>
          <a:xfrm flipV="1">
            <a:off x="3998563" y="4473255"/>
            <a:ext cx="2471979" cy="830445"/>
          </a:xfrm>
          <a:prstGeom prst="line">
            <a:avLst/>
          </a:prstGeom>
          <a:ln w="34925">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01908" y="5882362"/>
            <a:ext cx="4325855" cy="369332"/>
          </a:xfrm>
          <a:prstGeom prst="rect">
            <a:avLst/>
          </a:prstGeom>
          <a:noFill/>
        </p:spPr>
        <p:txBody>
          <a:bodyPr wrap="square" rtlCol="0">
            <a:spAutoFit/>
          </a:bodyPr>
          <a:lstStyle/>
          <a:p>
            <a:r>
              <a:rPr lang="en-US" dirty="0" smtClean="0"/>
              <a:t>Test Lab and CTF (</a:t>
            </a:r>
            <a:r>
              <a:rPr lang="en-US" dirty="0"/>
              <a:t>C</a:t>
            </a:r>
            <a:r>
              <a:rPr lang="en-US" dirty="0" smtClean="0"/>
              <a:t>ryogenic </a:t>
            </a:r>
            <a:r>
              <a:rPr lang="en-US" dirty="0"/>
              <a:t>T</a:t>
            </a:r>
            <a:r>
              <a:rPr lang="en-US" dirty="0" smtClean="0"/>
              <a:t>est Facility)</a:t>
            </a:r>
            <a:endParaRPr lang="en-US" dirty="0"/>
          </a:p>
        </p:txBody>
      </p:sp>
      <p:sp>
        <p:nvSpPr>
          <p:cNvPr id="15" name="TextBox 14"/>
          <p:cNvSpPr txBox="1"/>
          <p:nvPr/>
        </p:nvSpPr>
        <p:spPr>
          <a:xfrm>
            <a:off x="607773" y="5786307"/>
            <a:ext cx="4325855" cy="369332"/>
          </a:xfrm>
          <a:prstGeom prst="rect">
            <a:avLst/>
          </a:prstGeom>
          <a:noFill/>
        </p:spPr>
        <p:txBody>
          <a:bodyPr wrap="square" rtlCol="0">
            <a:spAutoFit/>
          </a:bodyPr>
          <a:lstStyle/>
          <a:p>
            <a:r>
              <a:rPr lang="en-US" dirty="0" smtClean="0"/>
              <a:t>CHL 1 and 2 (Central Helium Liquefiers)</a:t>
            </a:r>
            <a:endParaRPr lang="en-US" dirty="0"/>
          </a:p>
        </p:txBody>
      </p:sp>
    </p:spTree>
    <p:extLst>
      <p:ext uri="{BB962C8B-B14F-4D97-AF65-F5344CB8AC3E}">
        <p14:creationId xmlns:p14="http://schemas.microsoft.com/office/powerpoint/2010/main" val="33124162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Cryogenic Refrigeration </a:t>
            </a:r>
            <a:r>
              <a:rPr lang="en-US" dirty="0" smtClean="0"/>
              <a:t>at </a:t>
            </a:r>
            <a:r>
              <a:rPr lang="en-US" dirty="0" smtClean="0"/>
              <a:t>JLab </a:t>
            </a:r>
            <a:r>
              <a:rPr lang="en-US" dirty="0" smtClean="0"/>
              <a:t>– Helium Purification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What are purifiers</a:t>
            </a:r>
          </a:p>
          <a:p>
            <a:pPr lvl="1"/>
            <a:r>
              <a:rPr lang="en-US" dirty="0" smtClean="0"/>
              <a:t>Simply </a:t>
            </a:r>
            <a:r>
              <a:rPr lang="en-US" dirty="0"/>
              <a:t>put they are LN2 </a:t>
            </a:r>
            <a:r>
              <a:rPr lang="en-US" dirty="0" smtClean="0"/>
              <a:t>cooled vessels that contain </a:t>
            </a:r>
            <a:r>
              <a:rPr lang="en-US" dirty="0"/>
              <a:t>charcoal </a:t>
            </a:r>
            <a:r>
              <a:rPr lang="en-US" dirty="0" smtClean="0"/>
              <a:t>beds</a:t>
            </a:r>
          </a:p>
          <a:p>
            <a:pPr lvl="1"/>
            <a:r>
              <a:rPr lang="en-US" dirty="0" smtClean="0"/>
              <a:t>Pressurized </a:t>
            </a:r>
            <a:r>
              <a:rPr lang="en-US" dirty="0"/>
              <a:t>Helium is cooled to </a:t>
            </a:r>
            <a:r>
              <a:rPr lang="en-US" dirty="0" smtClean="0"/>
              <a:t>80K </a:t>
            </a:r>
            <a:r>
              <a:rPr lang="en-US" dirty="0"/>
              <a:t>in a set of heat exchangers then flows through the cold charcoal bed (from top to bottom). All non-helium gasses “stick” to the carbon surface in a process called adsorption. The clean helium passes back through the HX to get warmed and then is used as needed. Typically it goes to a storage tank for future use.</a:t>
            </a:r>
          </a:p>
          <a:p>
            <a:pPr lvl="1"/>
            <a:r>
              <a:rPr lang="en-US" dirty="0" smtClean="0"/>
              <a:t>Purifiers are “regenerated</a:t>
            </a:r>
            <a:r>
              <a:rPr lang="en-US" dirty="0"/>
              <a:t>” </a:t>
            </a:r>
            <a:r>
              <a:rPr lang="en-US" dirty="0" smtClean="0"/>
              <a:t>by heating, </a:t>
            </a:r>
            <a:r>
              <a:rPr lang="en-US" dirty="0"/>
              <a:t>depressurizing, </a:t>
            </a:r>
            <a:r>
              <a:rPr lang="en-US" dirty="0" smtClean="0"/>
              <a:t>and </a:t>
            </a:r>
            <a:r>
              <a:rPr lang="en-US" dirty="0"/>
              <a:t>pumping a vacuum on the beds</a:t>
            </a:r>
          </a:p>
          <a:p>
            <a:pPr lvl="1"/>
            <a:r>
              <a:rPr lang="en-US" dirty="0" smtClean="0"/>
              <a:t>There </a:t>
            </a:r>
            <a:r>
              <a:rPr lang="en-US" dirty="0"/>
              <a:t>is lots of instrumentation involved</a:t>
            </a:r>
            <a:r>
              <a:rPr lang="en-US" dirty="0" smtClean="0"/>
              <a:t>,</a:t>
            </a:r>
          </a:p>
          <a:p>
            <a:pPr lvl="2"/>
            <a:r>
              <a:rPr lang="en-US" dirty="0" smtClean="0"/>
              <a:t>Pressure and differential pressure</a:t>
            </a:r>
          </a:p>
          <a:p>
            <a:pPr lvl="2"/>
            <a:r>
              <a:rPr lang="en-US" dirty="0" smtClean="0"/>
              <a:t>Temperature</a:t>
            </a:r>
          </a:p>
          <a:p>
            <a:pPr lvl="2"/>
            <a:r>
              <a:rPr lang="en-US" dirty="0" smtClean="0"/>
              <a:t>Flow </a:t>
            </a:r>
          </a:p>
          <a:p>
            <a:pPr lvl="2"/>
            <a:r>
              <a:rPr lang="en-US" dirty="0" smtClean="0"/>
              <a:t>Contamination</a:t>
            </a:r>
          </a:p>
          <a:p>
            <a:pPr lvl="1"/>
            <a:r>
              <a:rPr lang="en-US" dirty="0" smtClean="0"/>
              <a:t>There </a:t>
            </a:r>
            <a:r>
              <a:rPr lang="en-US" dirty="0"/>
              <a:t>are many valves, some heaters, compressors and dehydrators</a:t>
            </a:r>
          </a:p>
          <a:p>
            <a:r>
              <a:rPr lang="en-US" dirty="0" smtClean="0"/>
              <a:t>Why purify</a:t>
            </a:r>
          </a:p>
          <a:p>
            <a:pPr lvl="1"/>
            <a:r>
              <a:rPr lang="en-US" dirty="0" smtClean="0"/>
              <a:t>Non Helium gasses will freeze to solids below 20K and this “contamination” will eventually cause problems with the refrigeration </a:t>
            </a:r>
            <a:r>
              <a:rPr lang="en-US" dirty="0" smtClean="0"/>
              <a:t>process such as pluggin</a:t>
            </a:r>
            <a:r>
              <a:rPr lang="en-US" dirty="0" smtClean="0"/>
              <a:t>g pipes or misbalancing turbines</a:t>
            </a:r>
            <a:endParaRPr lang="en-US" dirty="0"/>
          </a:p>
          <a:p>
            <a:pPr lvl="1"/>
            <a:endParaRPr lang="en-US" dirty="0"/>
          </a:p>
          <a:p>
            <a:endParaRPr lang="en-US" i="1"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sp>
        <p:nvSpPr>
          <p:cNvPr id="6" name="Content Placeholder 2"/>
          <p:cNvSpPr txBox="1">
            <a:spLocks/>
          </p:cNvSpPr>
          <p:nvPr/>
        </p:nvSpPr>
        <p:spPr>
          <a:xfrm>
            <a:off x="838200" y="1825625"/>
            <a:ext cx="7368153" cy="3110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4898502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Cryogenics - Definition</a:t>
            </a:r>
          </a:p>
          <a:p>
            <a:r>
              <a:rPr lang="en-US" dirty="0" smtClean="0"/>
              <a:t>Cooling Modes – Refrigeration vs Liquefaction</a:t>
            </a:r>
          </a:p>
          <a:p>
            <a:r>
              <a:rPr lang="en-US" dirty="0" smtClean="0"/>
              <a:t>JLab Cryogenic Facilities</a:t>
            </a:r>
          </a:p>
          <a:p>
            <a:r>
              <a:rPr lang="en-US" dirty="0" smtClean="0"/>
              <a:t>Loads on our </a:t>
            </a:r>
            <a:r>
              <a:rPr lang="en-US" dirty="0"/>
              <a:t>c</a:t>
            </a:r>
            <a:r>
              <a:rPr lang="en-US" dirty="0" smtClean="0"/>
              <a:t>ryogenic systems</a:t>
            </a:r>
            <a:endParaRPr lang="en-US" dirty="0"/>
          </a:p>
          <a:p>
            <a:r>
              <a:rPr lang="en-US" dirty="0"/>
              <a:t>Some uses </a:t>
            </a:r>
            <a:r>
              <a:rPr lang="en-US" dirty="0" smtClean="0"/>
              <a:t>for </a:t>
            </a:r>
            <a:r>
              <a:rPr lang="en-US" dirty="0"/>
              <a:t>cryogenic </a:t>
            </a:r>
            <a:r>
              <a:rPr lang="en-US" dirty="0" smtClean="0"/>
              <a:t>fluids</a:t>
            </a:r>
          </a:p>
          <a:p>
            <a:r>
              <a:rPr lang="en-US" dirty="0" smtClean="0"/>
              <a:t>Dig a bit deeper into portions of our systems</a:t>
            </a:r>
          </a:p>
          <a:p>
            <a:r>
              <a:rPr lang="en-US" dirty="0" smtClean="0"/>
              <a:t>Cryogenic Controls – 24/7 Operation -How does it all continue to Run</a:t>
            </a:r>
          </a:p>
          <a:p>
            <a:r>
              <a:rPr lang="en-US" dirty="0" smtClean="0"/>
              <a:t>Distribution and Connections of cryogens</a:t>
            </a:r>
          </a:p>
          <a:p>
            <a:r>
              <a:rPr lang="en-US" dirty="0" smtClean="0"/>
              <a:t>Cryo Tid</a:t>
            </a:r>
            <a:r>
              <a:rPr lang="en-US" dirty="0"/>
              <a:t>b</a:t>
            </a:r>
            <a:r>
              <a:rPr lang="en-US" dirty="0" smtClean="0"/>
              <a:t>its</a:t>
            </a:r>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US" dirty="0" smtClean="0"/>
              <a:t>Pizza Seminar – August 21, 2019</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3180050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455" y="1502843"/>
            <a:ext cx="5818189" cy="5275815"/>
          </a:xfrm>
          <a:prstGeom prst="rect">
            <a:avLst/>
          </a:prstGeom>
        </p:spPr>
      </p:pic>
      <p:sp>
        <p:nvSpPr>
          <p:cNvPr id="2" name="Title 1"/>
          <p:cNvSpPr>
            <a:spLocks noGrp="1"/>
          </p:cNvSpPr>
          <p:nvPr>
            <p:ph type="title"/>
          </p:nvPr>
        </p:nvSpPr>
        <p:spPr>
          <a:xfrm>
            <a:off x="97436" y="240539"/>
            <a:ext cx="8991261" cy="487490"/>
          </a:xfrm>
        </p:spPr>
        <p:txBody>
          <a:bodyPr>
            <a:normAutofit/>
          </a:bodyPr>
          <a:lstStyle/>
          <a:p>
            <a:r>
              <a:rPr lang="en-US" sz="2000" dirty="0"/>
              <a:t>Cryogenic </a:t>
            </a:r>
            <a:r>
              <a:rPr lang="en-US" sz="2000" dirty="0" smtClean="0"/>
              <a:t>Refrigeration </a:t>
            </a:r>
            <a:r>
              <a:rPr lang="en-US" sz="2000" dirty="0"/>
              <a:t>at </a:t>
            </a:r>
            <a:r>
              <a:rPr lang="en-US" sz="2000" dirty="0" smtClean="0"/>
              <a:t>JLab </a:t>
            </a:r>
            <a:r>
              <a:rPr lang="en-US" sz="2000" dirty="0" smtClean="0"/>
              <a:t>– </a:t>
            </a:r>
            <a:r>
              <a:rPr lang="en-US" sz="2000" dirty="0" smtClean="0"/>
              <a:t>CHL </a:t>
            </a:r>
            <a:r>
              <a:rPr lang="en-US" sz="2000" dirty="0" smtClean="0"/>
              <a:t>Purification Control </a:t>
            </a:r>
            <a:r>
              <a:rPr lang="en-US" sz="2000" dirty="0" smtClean="0"/>
              <a:t>Screen</a:t>
            </a:r>
            <a:endParaRPr lang="en-US" sz="2000" dirty="0"/>
          </a:p>
        </p:txBody>
      </p:sp>
      <p:sp>
        <p:nvSpPr>
          <p:cNvPr id="3" name="Content Placeholder 2"/>
          <p:cNvSpPr>
            <a:spLocks noGrp="1"/>
          </p:cNvSpPr>
          <p:nvPr>
            <p:ph idx="1"/>
          </p:nvPr>
        </p:nvSpPr>
        <p:spPr>
          <a:xfrm>
            <a:off x="354764" y="1079292"/>
            <a:ext cx="2360951" cy="5164111"/>
          </a:xfrm>
        </p:spPr>
        <p:txBody>
          <a:bodyPr>
            <a:normAutofit/>
          </a:bodyPr>
          <a:lstStyle/>
          <a:p>
            <a:r>
              <a:rPr lang="en-US" dirty="0" smtClean="0"/>
              <a:t>EPICS Control Screen </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Desired contamination &lt; 3ppm on outlet</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sp>
        <p:nvSpPr>
          <p:cNvPr id="7" name="Line Callout 1 6"/>
          <p:cNvSpPr/>
          <p:nvPr/>
        </p:nvSpPr>
        <p:spPr>
          <a:xfrm>
            <a:off x="892127" y="2221277"/>
            <a:ext cx="1286226" cy="753399"/>
          </a:xfrm>
          <a:prstGeom prst="borderCallout1">
            <a:avLst>
              <a:gd name="adj1" fmla="val 197321"/>
              <a:gd name="adj2" fmla="val 291410"/>
              <a:gd name="adj3" fmla="val 29931"/>
              <a:gd name="adj4" fmla="val 1022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Charcoal bed (</a:t>
            </a:r>
            <a:r>
              <a:rPr lang="en-US" dirty="0" err="1" smtClean="0"/>
              <a:t>Adsorber</a:t>
            </a:r>
            <a:r>
              <a:rPr lang="en-US" dirty="0" smtClean="0"/>
              <a:t>)</a:t>
            </a:r>
            <a:endParaRPr lang="en-US" dirty="0"/>
          </a:p>
        </p:txBody>
      </p:sp>
      <p:sp>
        <p:nvSpPr>
          <p:cNvPr id="8" name="Line Callout 1 7"/>
          <p:cNvSpPr/>
          <p:nvPr/>
        </p:nvSpPr>
        <p:spPr>
          <a:xfrm>
            <a:off x="2729549" y="749444"/>
            <a:ext cx="1382158" cy="753399"/>
          </a:xfrm>
          <a:prstGeom prst="borderCallout1">
            <a:avLst>
              <a:gd name="adj1" fmla="val 148258"/>
              <a:gd name="adj2" fmla="val 117884"/>
              <a:gd name="adj3" fmla="val 29931"/>
              <a:gd name="adj4" fmla="val 1022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Pressure Control Valve</a:t>
            </a:r>
            <a:endParaRPr lang="en-US" dirty="0"/>
          </a:p>
        </p:txBody>
      </p:sp>
      <p:sp>
        <p:nvSpPr>
          <p:cNvPr id="9" name="Line Callout 1 8"/>
          <p:cNvSpPr/>
          <p:nvPr/>
        </p:nvSpPr>
        <p:spPr>
          <a:xfrm>
            <a:off x="5577269" y="728029"/>
            <a:ext cx="1382158" cy="753399"/>
          </a:xfrm>
          <a:prstGeom prst="borderCallout1">
            <a:avLst>
              <a:gd name="adj1" fmla="val 234125"/>
              <a:gd name="adj2" fmla="val 118411"/>
              <a:gd name="adj3" fmla="val 99139"/>
              <a:gd name="adj4" fmla="val 996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Return from Halls</a:t>
            </a:r>
            <a:endParaRPr lang="en-US" dirty="0"/>
          </a:p>
        </p:txBody>
      </p:sp>
      <p:sp>
        <p:nvSpPr>
          <p:cNvPr id="19" name="Line Callout 1 18"/>
          <p:cNvSpPr/>
          <p:nvPr/>
        </p:nvSpPr>
        <p:spPr>
          <a:xfrm>
            <a:off x="492327" y="3644464"/>
            <a:ext cx="1775537" cy="825744"/>
          </a:xfrm>
          <a:prstGeom prst="borderCallout1">
            <a:avLst>
              <a:gd name="adj1" fmla="val 243027"/>
              <a:gd name="adj2" fmla="val 380042"/>
              <a:gd name="adj3" fmla="val -344"/>
              <a:gd name="adj4" fmla="val 925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Small Helium Compressors (~30g/s)</a:t>
            </a:r>
            <a:endParaRPr lang="en-US" dirty="0"/>
          </a:p>
        </p:txBody>
      </p:sp>
    </p:spTree>
    <p:extLst>
      <p:ext uri="{BB962C8B-B14F-4D97-AF65-F5344CB8AC3E}">
        <p14:creationId xmlns:p14="http://schemas.microsoft.com/office/powerpoint/2010/main" val="3445419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Cryogenic </a:t>
            </a:r>
            <a:r>
              <a:rPr lang="en-US" dirty="0" smtClean="0"/>
              <a:t>Refrigeration at </a:t>
            </a:r>
            <a:r>
              <a:rPr lang="en-US" dirty="0" smtClean="0"/>
              <a:t>JLab </a:t>
            </a:r>
            <a:r>
              <a:rPr lang="en-US" dirty="0" smtClean="0"/>
              <a:t>– Main Control Screen</a:t>
            </a:r>
            <a:endParaRPr lang="en-US" dirty="0"/>
          </a:p>
        </p:txBody>
      </p:sp>
      <p:sp>
        <p:nvSpPr>
          <p:cNvPr id="3" name="Content Placeholder 2"/>
          <p:cNvSpPr>
            <a:spLocks noGrp="1"/>
          </p:cNvSpPr>
          <p:nvPr>
            <p:ph idx="1"/>
          </p:nvPr>
        </p:nvSpPr>
        <p:spPr/>
        <p:txBody>
          <a:bodyPr/>
          <a:lstStyle/>
          <a:p>
            <a:r>
              <a:rPr lang="en-US" dirty="0" smtClean="0"/>
              <a:t>Cryogenic systems at JLab</a:t>
            </a:r>
          </a:p>
          <a:p>
            <a:pPr lvl="1"/>
            <a:r>
              <a:rPr lang="en-US" dirty="0" smtClean="0"/>
              <a:t>CTF</a:t>
            </a:r>
          </a:p>
          <a:p>
            <a:pPr lvl="1"/>
            <a:r>
              <a:rPr lang="en-US" dirty="0" smtClean="0"/>
              <a:t>CHL1 &amp; CHL2</a:t>
            </a:r>
          </a:p>
          <a:p>
            <a:pPr lvl="1"/>
            <a:r>
              <a:rPr lang="en-US" dirty="0" smtClean="0"/>
              <a:t>ESR</a:t>
            </a:r>
          </a:p>
          <a:p>
            <a:pPr lvl="1"/>
            <a:r>
              <a:rPr lang="en-US" dirty="0" smtClean="0"/>
              <a:t>Hall D Refrigerator</a:t>
            </a:r>
          </a:p>
          <a:p>
            <a:r>
              <a:rPr lang="en-US" dirty="0" smtClean="0"/>
              <a:t>Users</a:t>
            </a:r>
            <a:endParaRPr lang="en-US" dirty="0" smtClean="0"/>
          </a:p>
          <a:p>
            <a:pPr lvl="1"/>
            <a:r>
              <a:rPr lang="en-US" dirty="0" smtClean="0"/>
              <a:t>Halls A, B, C, D</a:t>
            </a:r>
          </a:p>
          <a:p>
            <a:pPr lvl="1"/>
            <a:r>
              <a:rPr lang="en-US" dirty="0" smtClean="0"/>
              <a:t>Cryogenic Targets</a:t>
            </a:r>
          </a:p>
          <a:p>
            <a:pPr lvl="1"/>
            <a:r>
              <a:rPr lang="en-US" dirty="0" smtClean="0"/>
              <a:t>Vertical Test Area</a:t>
            </a:r>
          </a:p>
          <a:p>
            <a:pPr lvl="1"/>
            <a:r>
              <a:rPr lang="en-US" dirty="0" smtClean="0"/>
              <a:t>Cryomodule Test Cave</a:t>
            </a:r>
          </a:p>
          <a:p>
            <a:pPr lvl="1"/>
            <a:r>
              <a:rPr lang="en-US" dirty="0" smtClean="0"/>
              <a:t>Injector Test Facility</a:t>
            </a:r>
          </a:p>
        </p:txBody>
      </p:sp>
      <p:sp>
        <p:nvSpPr>
          <p:cNvPr id="4" name="Footer Placeholder 3"/>
          <p:cNvSpPr>
            <a:spLocks noGrp="1"/>
          </p:cNvSpPr>
          <p:nvPr>
            <p:ph type="ftr" sz="quarter" idx="11"/>
          </p:nvPr>
        </p:nvSpPr>
        <p:spPr/>
        <p:txBody>
          <a:bodyPr/>
          <a:lstStyle/>
          <a:p>
            <a:r>
              <a:rPr lang="en-US" dirty="0"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7367" y="1814739"/>
            <a:ext cx="3968420" cy="4351338"/>
          </a:xfrm>
          <a:prstGeom prst="rect">
            <a:avLst/>
          </a:prstGeom>
        </p:spPr>
      </p:pic>
      <p:cxnSp>
        <p:nvCxnSpPr>
          <p:cNvPr id="7" name="Straight Arrow Connector 6"/>
          <p:cNvCxnSpPr/>
          <p:nvPr/>
        </p:nvCxnSpPr>
        <p:spPr>
          <a:xfrm flipV="1">
            <a:off x="3710066" y="2533338"/>
            <a:ext cx="1499016" cy="2930577"/>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9156" y="5386944"/>
            <a:ext cx="3087974" cy="923330"/>
          </a:xfrm>
          <a:prstGeom prst="rect">
            <a:avLst/>
          </a:prstGeom>
          <a:noFill/>
        </p:spPr>
        <p:txBody>
          <a:bodyPr wrap="square" rtlCol="0">
            <a:spAutoFit/>
          </a:bodyPr>
          <a:lstStyle/>
          <a:p>
            <a:r>
              <a:rPr lang="en-US" i="1" dirty="0" smtClean="0"/>
              <a:t>There are hundreds of screens like the purifier screen shown on the previous slide</a:t>
            </a:r>
            <a:endParaRPr lang="en-US" i="1" dirty="0"/>
          </a:p>
        </p:txBody>
      </p:sp>
    </p:spTree>
    <p:extLst>
      <p:ext uri="{BB962C8B-B14F-4D97-AF65-F5344CB8AC3E}">
        <p14:creationId xmlns:p14="http://schemas.microsoft.com/office/powerpoint/2010/main" val="4134911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Cryogenic </a:t>
            </a:r>
            <a:r>
              <a:rPr lang="en-US" dirty="0" smtClean="0"/>
              <a:t>Refrigeration at </a:t>
            </a:r>
            <a:r>
              <a:rPr lang="en-US" dirty="0" smtClean="0"/>
              <a:t>JLab </a:t>
            </a:r>
            <a:r>
              <a:rPr lang="en-US" dirty="0" smtClean="0"/>
              <a:t>- 24/7</a:t>
            </a:r>
            <a:endParaRPr lang="en-US" dirty="0"/>
          </a:p>
        </p:txBody>
      </p:sp>
      <p:sp>
        <p:nvSpPr>
          <p:cNvPr id="3" name="Content Placeholder 2"/>
          <p:cNvSpPr>
            <a:spLocks noGrp="1"/>
          </p:cNvSpPr>
          <p:nvPr>
            <p:ph idx="1"/>
          </p:nvPr>
        </p:nvSpPr>
        <p:spPr/>
        <p:txBody>
          <a:bodyPr/>
          <a:lstStyle/>
          <a:p>
            <a:r>
              <a:rPr lang="en-US" dirty="0" smtClean="0"/>
              <a:t>How does it all continue to run?</a:t>
            </a:r>
          </a:p>
          <a:p>
            <a:pPr lvl="1"/>
            <a:r>
              <a:rPr lang="en-US" dirty="0" smtClean="0"/>
              <a:t>All systems are setup to run w/o continuous human intervention</a:t>
            </a:r>
          </a:p>
          <a:p>
            <a:pPr lvl="1"/>
            <a:r>
              <a:rPr lang="en-US" dirty="0" smtClean="0"/>
              <a:t>Feedback loops with PID control adjust devices </a:t>
            </a:r>
            <a:r>
              <a:rPr lang="en-US" dirty="0" smtClean="0"/>
              <a:t>to </a:t>
            </a:r>
            <a:r>
              <a:rPr lang="en-US" dirty="0" smtClean="0"/>
              <a:t>keep the systems stable</a:t>
            </a:r>
          </a:p>
          <a:p>
            <a:pPr lvl="1"/>
            <a:r>
              <a:rPr lang="en-US" dirty="0" smtClean="0"/>
              <a:t>When important parameters get out of range automatic paging systems page system experts, or in cases of extreme deviation they shutdown the system(s).</a:t>
            </a:r>
          </a:p>
          <a:p>
            <a:r>
              <a:rPr lang="en-US" dirty="0" smtClean="0"/>
              <a:t>What is PID Control?</a:t>
            </a:r>
          </a:p>
          <a:p>
            <a:pPr lvl="1"/>
            <a:r>
              <a:rPr lang="en-US" dirty="0" smtClean="0"/>
              <a:t>Next few slides will give a brief overview</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22</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76" t="10489" r="1" b="13054"/>
          <a:stretch/>
        </p:blipFill>
        <p:spPr>
          <a:xfrm>
            <a:off x="1845635" y="4105759"/>
            <a:ext cx="4762346" cy="2752241"/>
          </a:xfrm>
          <a:prstGeom prst="rect">
            <a:avLst/>
          </a:prstGeom>
        </p:spPr>
      </p:pic>
      <p:sp>
        <p:nvSpPr>
          <p:cNvPr id="7" name="TextBox 6"/>
          <p:cNvSpPr txBox="1"/>
          <p:nvPr/>
        </p:nvSpPr>
        <p:spPr>
          <a:xfrm>
            <a:off x="7172793" y="4309672"/>
            <a:ext cx="1528997" cy="1200329"/>
          </a:xfrm>
          <a:prstGeom prst="rect">
            <a:avLst/>
          </a:prstGeom>
          <a:noFill/>
        </p:spPr>
        <p:txBody>
          <a:bodyPr wrap="square" rtlCol="0">
            <a:spAutoFit/>
          </a:bodyPr>
          <a:lstStyle/>
          <a:p>
            <a:r>
              <a:rPr lang="en-US" dirty="0" smtClean="0"/>
              <a:t>CHL Control Room 2pm 8/20/2019</a:t>
            </a:r>
          </a:p>
          <a:p>
            <a:r>
              <a:rPr lang="en-US" dirty="0" smtClean="0"/>
              <a:t>Unmanned</a:t>
            </a:r>
            <a:endParaRPr lang="en-US" dirty="0"/>
          </a:p>
        </p:txBody>
      </p:sp>
    </p:spTree>
    <p:extLst>
      <p:ext uri="{BB962C8B-B14F-4D97-AF65-F5344CB8AC3E}">
        <p14:creationId xmlns:p14="http://schemas.microsoft.com/office/powerpoint/2010/main" val="4046553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23</a:t>
            </a:fld>
            <a:endParaRPr lang="en-US" dirty="0"/>
          </a:p>
        </p:txBody>
      </p:sp>
      <p:sp>
        <p:nvSpPr>
          <p:cNvPr id="6" name="Title 1"/>
          <p:cNvSpPr>
            <a:spLocks noGrp="1"/>
          </p:cNvSpPr>
          <p:nvPr>
            <p:ph type="title"/>
          </p:nvPr>
        </p:nvSpPr>
        <p:spPr/>
        <p:txBody>
          <a:bodyPr/>
          <a:lstStyle/>
          <a:p>
            <a:r>
              <a:rPr lang="en-US" dirty="0"/>
              <a:t>Cryogenic Refrigeration Process at </a:t>
            </a:r>
            <a:r>
              <a:rPr lang="en-US" dirty="0" err="1" smtClean="0"/>
              <a:t>Jlab</a:t>
            </a:r>
            <a:r>
              <a:rPr lang="en-US" dirty="0" smtClean="0"/>
              <a:t> – PID Control</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744" y="3175254"/>
            <a:ext cx="2971800" cy="2825496"/>
          </a:xfrm>
          <a:prstGeom prst="rect">
            <a:avLst/>
          </a:prstGeom>
        </p:spPr>
      </p:pic>
      <p:sp>
        <p:nvSpPr>
          <p:cNvPr id="8" name="Content Placeholder 2"/>
          <p:cNvSpPr txBox="1">
            <a:spLocks/>
          </p:cNvSpPr>
          <p:nvPr/>
        </p:nvSpPr>
        <p:spPr>
          <a:xfrm>
            <a:off x="464344" y="1274067"/>
            <a:ext cx="5486400" cy="38754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PID stands for Proportional, Integral and Differential control</a:t>
            </a:r>
          </a:p>
          <a:p>
            <a:r>
              <a:rPr lang="en-US" dirty="0" smtClean="0"/>
              <a:t>You yourself are pretty good at PID type control</a:t>
            </a:r>
          </a:p>
          <a:p>
            <a:pPr lvl="1"/>
            <a:r>
              <a:rPr lang="en-US" dirty="0" smtClean="0"/>
              <a:t>Say you want to fill your coffee cup. You follow a set of steps:</a:t>
            </a:r>
          </a:p>
          <a:p>
            <a:pPr lvl="1"/>
            <a:r>
              <a:rPr lang="en-US" dirty="0" smtClean="0"/>
              <a:t>First you start to pour slowly to be sure that you don’t miss the cup and that it does not splash</a:t>
            </a:r>
          </a:p>
          <a:p>
            <a:pPr lvl="1"/>
            <a:r>
              <a:rPr lang="en-US" dirty="0" smtClean="0"/>
              <a:t>Then you pour faster to get the cup full</a:t>
            </a:r>
          </a:p>
          <a:p>
            <a:pPr lvl="1"/>
            <a:r>
              <a:rPr lang="en-US" dirty="0" smtClean="0"/>
              <a:t>Then as the cup approaches its ideal level you slow then stop the pouring</a:t>
            </a:r>
          </a:p>
          <a:p>
            <a:pPr lvl="1"/>
            <a:r>
              <a:rPr lang="en-US" dirty="0" smtClean="0"/>
              <a:t>Each of these steps require looking at a process variable </a:t>
            </a:r>
            <a:endParaRPr lang="en-US" dirty="0" smtClean="0"/>
          </a:p>
          <a:p>
            <a:pPr lvl="2"/>
            <a:r>
              <a:rPr lang="en-US" dirty="0" smtClean="0"/>
              <a:t>Position of fluid entering the cup</a:t>
            </a:r>
          </a:p>
          <a:p>
            <a:pPr lvl="2"/>
            <a:r>
              <a:rPr lang="en-US" dirty="0"/>
              <a:t>A</a:t>
            </a:r>
            <a:r>
              <a:rPr lang="en-US" dirty="0" smtClean="0"/>
              <a:t>mount </a:t>
            </a:r>
            <a:r>
              <a:rPr lang="en-US" dirty="0" smtClean="0"/>
              <a:t>of </a:t>
            </a:r>
            <a:r>
              <a:rPr lang="en-US" dirty="0" smtClean="0"/>
              <a:t>splash</a:t>
            </a:r>
          </a:p>
          <a:p>
            <a:pPr lvl="2"/>
            <a:r>
              <a:rPr lang="en-US" dirty="0" smtClean="0"/>
              <a:t>Level  </a:t>
            </a:r>
          </a:p>
          <a:p>
            <a:pPr lvl="1"/>
            <a:r>
              <a:rPr lang="en-US" dirty="0" smtClean="0"/>
              <a:t>We </a:t>
            </a:r>
            <a:r>
              <a:rPr lang="en-US" dirty="0" smtClean="0"/>
              <a:t>determine the rate of change of level and make </a:t>
            </a:r>
            <a:r>
              <a:rPr lang="en-US" dirty="0" smtClean="0"/>
              <a:t>adjustments </a:t>
            </a:r>
            <a:r>
              <a:rPr lang="en-US" dirty="0" smtClean="0"/>
              <a:t>to the pot location and angle</a:t>
            </a:r>
          </a:p>
          <a:p>
            <a:pPr lvl="1"/>
            <a:endParaRPr lang="en-US" dirty="0" smtClean="0"/>
          </a:p>
          <a:p>
            <a:pPr lvl="1"/>
            <a:endParaRPr lang="en-US" dirty="0" smtClean="0"/>
          </a:p>
          <a:p>
            <a:endParaRPr lang="en-US" dirty="0" smtClean="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9696" y="1254919"/>
            <a:ext cx="1453896" cy="2057400"/>
          </a:xfrm>
          <a:prstGeom prst="rect">
            <a:avLst/>
          </a:prstGeom>
        </p:spPr>
      </p:pic>
    </p:spTree>
    <p:extLst>
      <p:ext uri="{BB962C8B-B14F-4D97-AF65-F5344CB8AC3E}">
        <p14:creationId xmlns:p14="http://schemas.microsoft.com/office/powerpoint/2010/main" val="370082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500"/>
                                        <p:tgtEl>
                                          <p:spTgt spid="8">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500"/>
                                        <p:tgtEl>
                                          <p:spTgt spid="8">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7" end="7"/>
                                            </p:txEl>
                                          </p:spTgt>
                                        </p:tgtEl>
                                        <p:attrNameLst>
                                          <p:attrName>style.visibility</p:attrName>
                                        </p:attrNameLst>
                                      </p:cBhvr>
                                      <p:to>
                                        <p:strVal val="visible"/>
                                      </p:to>
                                    </p:set>
                                    <p:animEffect transition="in" filter="fade">
                                      <p:cBhvr>
                                        <p:cTn id="38" dur="500"/>
                                        <p:tgtEl>
                                          <p:spTgt spid="8">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
                                            <p:txEl>
                                              <p:pRg st="8" end="8"/>
                                            </p:txEl>
                                          </p:spTgt>
                                        </p:tgtEl>
                                        <p:attrNameLst>
                                          <p:attrName>style.visibility</p:attrName>
                                        </p:attrNameLst>
                                      </p:cBhvr>
                                      <p:to>
                                        <p:strVal val="visible"/>
                                      </p:to>
                                    </p:set>
                                    <p:animEffect transition="in" filter="fade">
                                      <p:cBhvr>
                                        <p:cTn id="41" dur="500"/>
                                        <p:tgtEl>
                                          <p:spTgt spid="8">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xEl>
                                              <p:pRg st="9" end="9"/>
                                            </p:txEl>
                                          </p:spTgt>
                                        </p:tgtEl>
                                        <p:attrNameLst>
                                          <p:attrName>style.visibility</p:attrName>
                                        </p:attrNameLst>
                                      </p:cBhvr>
                                      <p:to>
                                        <p:strVal val="visible"/>
                                      </p:to>
                                    </p:set>
                                    <p:animEffect transition="in" filter="fade">
                                      <p:cBhvr>
                                        <p:cTn id="44" dur="500"/>
                                        <p:tgtEl>
                                          <p:spTgt spid="8">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Effect transition="in" filter="fade">
                                      <p:cBhvr>
                                        <p:cTn id="4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24</a:t>
            </a:fld>
            <a:endParaRPr lang="en-US" dirty="0"/>
          </a:p>
        </p:txBody>
      </p:sp>
      <p:sp>
        <p:nvSpPr>
          <p:cNvPr id="6" name="Title 1"/>
          <p:cNvSpPr>
            <a:spLocks noGrp="1"/>
          </p:cNvSpPr>
          <p:nvPr>
            <p:ph type="title"/>
          </p:nvPr>
        </p:nvSpPr>
        <p:spPr/>
        <p:txBody>
          <a:bodyPr/>
          <a:lstStyle/>
          <a:p>
            <a:r>
              <a:rPr lang="en-US" dirty="0"/>
              <a:t>Cryogenic Refrigeration Process at </a:t>
            </a:r>
            <a:r>
              <a:rPr lang="en-US" dirty="0" err="1" smtClean="0"/>
              <a:t>Jlab</a:t>
            </a:r>
            <a:r>
              <a:rPr lang="en-US" dirty="0" smtClean="0"/>
              <a:t> – PID Control</a:t>
            </a:r>
            <a:endParaRPr lang="en-US" dirty="0"/>
          </a:p>
        </p:txBody>
      </p:sp>
      <p:sp>
        <p:nvSpPr>
          <p:cNvPr id="7" name="Content Placeholder 2"/>
          <p:cNvSpPr>
            <a:spLocks noGrp="1"/>
          </p:cNvSpPr>
          <p:nvPr>
            <p:ph idx="1"/>
          </p:nvPr>
        </p:nvSpPr>
        <p:spPr/>
        <p:txBody>
          <a:bodyPr/>
          <a:lstStyle/>
          <a:p>
            <a:r>
              <a:rPr lang="en-US" dirty="0"/>
              <a:t>Loops </a:t>
            </a:r>
            <a:r>
              <a:rPr lang="en-US" dirty="0" smtClean="0"/>
              <a:t>are used to control Process Variables (PV’s)</a:t>
            </a:r>
          </a:p>
          <a:p>
            <a:pPr lvl="1"/>
            <a:r>
              <a:rPr lang="en-US" dirty="0" smtClean="0"/>
              <a:t>Pressures</a:t>
            </a:r>
          </a:p>
          <a:p>
            <a:pPr lvl="1"/>
            <a:r>
              <a:rPr lang="en-US" dirty="0" smtClean="0"/>
              <a:t>Temperatures</a:t>
            </a:r>
          </a:p>
          <a:p>
            <a:pPr lvl="1"/>
            <a:r>
              <a:rPr lang="en-US" dirty="0" smtClean="0"/>
              <a:t>Liquid levels</a:t>
            </a:r>
          </a:p>
          <a:p>
            <a:pPr lvl="1"/>
            <a:r>
              <a:rPr lang="en-US" dirty="0" smtClean="0"/>
              <a:t>Flow rates</a:t>
            </a:r>
            <a:endParaRPr lang="en-US" dirty="0"/>
          </a:p>
          <a:p>
            <a:r>
              <a:rPr lang="en-US" dirty="0" smtClean="0"/>
              <a:t>Control devices are:</a:t>
            </a:r>
            <a:endParaRPr lang="en-US" dirty="0"/>
          </a:p>
          <a:p>
            <a:pPr lvl="1"/>
            <a:r>
              <a:rPr lang="en-US" dirty="0" smtClean="0"/>
              <a:t>Valves</a:t>
            </a:r>
            <a:endParaRPr lang="en-US" dirty="0"/>
          </a:p>
          <a:p>
            <a:pPr lvl="1"/>
            <a:r>
              <a:rPr lang="en-US" dirty="0" smtClean="0"/>
              <a:t>Heaters</a:t>
            </a:r>
            <a:endParaRPr lang="en-US" dirty="0"/>
          </a:p>
          <a:p>
            <a:pPr lvl="1"/>
            <a:r>
              <a:rPr lang="en-US" dirty="0" smtClean="0"/>
              <a:t>Pump speeds  </a:t>
            </a:r>
            <a:r>
              <a:rPr lang="en-US" dirty="0"/>
              <a:t>(some target </a:t>
            </a:r>
            <a:r>
              <a:rPr lang="en-US" dirty="0" smtClean="0"/>
              <a:t>systems, cold or warm compressors,…)</a:t>
            </a:r>
            <a:endParaRPr lang="en-US" dirty="0"/>
          </a:p>
          <a:p>
            <a:r>
              <a:rPr lang="en-US" dirty="0" smtClean="0"/>
              <a:t>PID controls </a:t>
            </a:r>
            <a:r>
              <a:rPr lang="en-US" dirty="0"/>
              <a:t>can also operate in Manual </a:t>
            </a:r>
            <a:r>
              <a:rPr lang="en-US" dirty="0" smtClean="0"/>
              <a:t>Mode</a:t>
            </a:r>
          </a:p>
          <a:p>
            <a:endParaRPr lang="en-US" dirty="0"/>
          </a:p>
          <a:p>
            <a:endParaRPr lang="en-US" dirty="0"/>
          </a:p>
        </p:txBody>
      </p:sp>
    </p:spTree>
    <p:extLst>
      <p:ext uri="{BB962C8B-B14F-4D97-AF65-F5344CB8AC3E}">
        <p14:creationId xmlns:p14="http://schemas.microsoft.com/office/powerpoint/2010/main" val="11673424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Cryogenic Refrigeration Process at </a:t>
            </a:r>
            <a:r>
              <a:rPr lang="en-US" dirty="0" err="1"/>
              <a:t>Jlab</a:t>
            </a:r>
            <a:r>
              <a:rPr lang="en-US" dirty="0"/>
              <a:t> – PID Control</a:t>
            </a:r>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25</a:t>
            </a:fld>
            <a:endParaRPr lang="en-US" dirty="0"/>
          </a:p>
        </p:txBody>
      </p:sp>
      <p:grpSp>
        <p:nvGrpSpPr>
          <p:cNvPr id="6" name="Group 5"/>
          <p:cNvGrpSpPr/>
          <p:nvPr/>
        </p:nvGrpSpPr>
        <p:grpSpPr>
          <a:xfrm>
            <a:off x="1375410" y="966055"/>
            <a:ext cx="7722870" cy="5171114"/>
            <a:chOff x="1375410" y="829636"/>
            <a:chExt cx="7722870" cy="5171114"/>
          </a:xfrm>
        </p:grpSpPr>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5272" y="829636"/>
              <a:ext cx="2493008" cy="5171114"/>
            </a:xfrm>
            <a:prstGeom prst="rect">
              <a:avLst/>
            </a:prstGeom>
          </p:spPr>
        </p:pic>
        <p:sp>
          <p:nvSpPr>
            <p:cNvPr id="8" name="Line Callout 1 7"/>
            <p:cNvSpPr/>
            <p:nvPr/>
          </p:nvSpPr>
          <p:spPr>
            <a:xfrm>
              <a:off x="3847011" y="4922928"/>
              <a:ext cx="1286692" cy="402772"/>
            </a:xfrm>
            <a:prstGeom prst="borderCallout1">
              <a:avLst>
                <a:gd name="adj1" fmla="val 27241"/>
                <a:gd name="adj2" fmla="val 101819"/>
                <a:gd name="adj3" fmla="val 16217"/>
                <a:gd name="adj4" fmla="val 217188"/>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Sample Time</a:t>
              </a:r>
            </a:p>
          </p:txBody>
        </p:sp>
        <p:sp>
          <p:nvSpPr>
            <p:cNvPr id="9" name="Line Callout 1 8"/>
            <p:cNvSpPr/>
            <p:nvPr/>
          </p:nvSpPr>
          <p:spPr>
            <a:xfrm>
              <a:off x="4735285" y="5346519"/>
              <a:ext cx="1286692" cy="402772"/>
            </a:xfrm>
            <a:prstGeom prst="borderCallout1">
              <a:avLst>
                <a:gd name="adj1" fmla="val 27241"/>
                <a:gd name="adj2" fmla="val 101819"/>
                <a:gd name="adj3" fmla="val -43851"/>
                <a:gd name="adj4" fmla="val 151600"/>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Gains</a:t>
              </a:r>
            </a:p>
          </p:txBody>
        </p:sp>
        <p:sp>
          <p:nvSpPr>
            <p:cNvPr id="10" name="Line Callout 1 9"/>
            <p:cNvSpPr/>
            <p:nvPr/>
          </p:nvSpPr>
          <p:spPr>
            <a:xfrm>
              <a:off x="3585422" y="3798703"/>
              <a:ext cx="2255645" cy="449801"/>
            </a:xfrm>
            <a:prstGeom prst="borderCallout1">
              <a:avLst>
                <a:gd name="adj1" fmla="val 27241"/>
                <a:gd name="adj2" fmla="val 101819"/>
                <a:gd name="adj3" fmla="val 113333"/>
                <a:gd name="adj4" fmla="val 138715"/>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Min and Max value</a:t>
              </a:r>
            </a:p>
            <a:p>
              <a:pPr algn="ctr"/>
              <a:r>
                <a:rPr lang="en-US" sz="1350" dirty="0"/>
                <a:t> (not necessarily full range )</a:t>
              </a:r>
            </a:p>
          </p:txBody>
        </p:sp>
        <p:sp>
          <p:nvSpPr>
            <p:cNvPr id="11" name="Line Callout 1 10"/>
            <p:cNvSpPr/>
            <p:nvPr/>
          </p:nvSpPr>
          <p:spPr>
            <a:xfrm>
              <a:off x="3752849" y="4309433"/>
              <a:ext cx="1964872" cy="449801"/>
            </a:xfrm>
            <a:prstGeom prst="borderCallout1">
              <a:avLst>
                <a:gd name="adj1" fmla="val 27241"/>
                <a:gd name="adj2" fmla="val 101819"/>
                <a:gd name="adj3" fmla="val 82175"/>
                <a:gd name="adj4" fmla="val 151098"/>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Min and Max Change   (per Sample time) </a:t>
              </a:r>
            </a:p>
          </p:txBody>
        </p:sp>
        <p:sp>
          <p:nvSpPr>
            <p:cNvPr id="12" name="Line Callout 1 11"/>
            <p:cNvSpPr/>
            <p:nvPr/>
          </p:nvSpPr>
          <p:spPr>
            <a:xfrm>
              <a:off x="1482178" y="2748218"/>
              <a:ext cx="1964872" cy="449801"/>
            </a:xfrm>
            <a:prstGeom prst="borderCallout1">
              <a:avLst>
                <a:gd name="adj1" fmla="val 27241"/>
                <a:gd name="adj2" fmla="val 101819"/>
                <a:gd name="adj3" fmla="val 111928"/>
                <a:gd name="adj4" fmla="val 264314"/>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Process Variable </a:t>
              </a:r>
              <a:r>
                <a:rPr lang="en-US" sz="1350" dirty="0" err="1"/>
                <a:t>Setpoint</a:t>
              </a:r>
              <a:r>
                <a:rPr lang="en-US" sz="1350" dirty="0"/>
                <a:t> (desired value)</a:t>
              </a:r>
            </a:p>
          </p:txBody>
        </p:sp>
        <p:sp>
          <p:nvSpPr>
            <p:cNvPr id="13" name="Line Callout 1 12"/>
            <p:cNvSpPr/>
            <p:nvPr/>
          </p:nvSpPr>
          <p:spPr>
            <a:xfrm>
              <a:off x="3847011" y="2298417"/>
              <a:ext cx="1964872" cy="449801"/>
            </a:xfrm>
            <a:prstGeom prst="borderCallout1">
              <a:avLst>
                <a:gd name="adj1" fmla="val 27241"/>
                <a:gd name="adj2" fmla="val 101819"/>
                <a:gd name="adj3" fmla="val 138080"/>
                <a:gd name="adj4" fmla="val 144117"/>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Input Signal (Process Variable)</a:t>
              </a:r>
            </a:p>
          </p:txBody>
        </p:sp>
        <p:sp>
          <p:nvSpPr>
            <p:cNvPr id="14" name="Line Callout 1 13"/>
            <p:cNvSpPr/>
            <p:nvPr/>
          </p:nvSpPr>
          <p:spPr>
            <a:xfrm>
              <a:off x="1375410" y="1555341"/>
              <a:ext cx="1964872" cy="449801"/>
            </a:xfrm>
            <a:prstGeom prst="borderCallout1">
              <a:avLst>
                <a:gd name="adj1" fmla="val 27241"/>
                <a:gd name="adj2" fmla="val 101819"/>
                <a:gd name="adj3" fmla="val -75586"/>
                <a:gd name="adj4" fmla="val 276360"/>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Device to be controlled</a:t>
              </a:r>
            </a:p>
          </p:txBody>
        </p:sp>
        <p:sp>
          <p:nvSpPr>
            <p:cNvPr id="15" name="Line Callout 1 14"/>
            <p:cNvSpPr/>
            <p:nvPr/>
          </p:nvSpPr>
          <p:spPr>
            <a:xfrm>
              <a:off x="3752849" y="3293167"/>
              <a:ext cx="2052503" cy="449801"/>
            </a:xfrm>
            <a:prstGeom prst="borderCallout1">
              <a:avLst>
                <a:gd name="adj1" fmla="val 27241"/>
                <a:gd name="adj2" fmla="val 101819"/>
                <a:gd name="adj3" fmla="val 21188"/>
                <a:gd name="adj4" fmla="val 141790"/>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Process Variable Measured  (current value)</a:t>
              </a:r>
            </a:p>
          </p:txBody>
        </p:sp>
        <p:sp>
          <p:nvSpPr>
            <p:cNvPr id="16" name="Line Callout 1 15"/>
            <p:cNvSpPr/>
            <p:nvPr/>
          </p:nvSpPr>
          <p:spPr>
            <a:xfrm>
              <a:off x="4165602" y="1731952"/>
              <a:ext cx="1964872" cy="449801"/>
            </a:xfrm>
            <a:prstGeom prst="borderCallout1">
              <a:avLst>
                <a:gd name="adj1" fmla="val 70122"/>
                <a:gd name="adj2" fmla="val 101819"/>
                <a:gd name="adj3" fmla="val 103140"/>
                <a:gd name="adj4" fmla="val 174294"/>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Control Mode</a:t>
              </a:r>
            </a:p>
            <a:p>
              <a:pPr algn="ctr"/>
              <a:r>
                <a:rPr lang="en-US" sz="1350" dirty="0"/>
                <a:t> (Manual or Normal)</a:t>
              </a:r>
            </a:p>
          </p:txBody>
        </p:sp>
      </p:grpSp>
      <p:pic>
        <p:nvPicPr>
          <p:cNvPr id="17" name="Content Placeholder 1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291" r="52773" b="54791"/>
          <a:stretch/>
        </p:blipFill>
        <p:spPr>
          <a:xfrm>
            <a:off x="36435" y="3606910"/>
            <a:ext cx="3451987" cy="2530259"/>
          </a:xfrm>
        </p:spPr>
      </p:pic>
      <p:sp>
        <p:nvSpPr>
          <p:cNvPr id="18" name="Content Placeholder 2"/>
          <p:cNvSpPr txBox="1">
            <a:spLocks/>
          </p:cNvSpPr>
          <p:nvPr/>
        </p:nvSpPr>
        <p:spPr>
          <a:xfrm>
            <a:off x="308919" y="966055"/>
            <a:ext cx="8464378" cy="5381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Examples of PID loops and what is in them</a:t>
            </a:r>
          </a:p>
          <a:p>
            <a:endParaRPr lang="en-US" dirty="0" smtClean="0"/>
          </a:p>
          <a:p>
            <a:endParaRPr lang="en-US" dirty="0"/>
          </a:p>
        </p:txBody>
      </p:sp>
    </p:spTree>
    <p:extLst>
      <p:ext uri="{BB962C8B-B14F-4D97-AF65-F5344CB8AC3E}">
        <p14:creationId xmlns:p14="http://schemas.microsoft.com/office/powerpoint/2010/main" val="36757033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Cryogenic Refrigeration Process at </a:t>
            </a:r>
            <a:r>
              <a:rPr lang="en-US" dirty="0" err="1"/>
              <a:t>Jlab</a:t>
            </a:r>
            <a:r>
              <a:rPr lang="en-US" dirty="0"/>
              <a:t> – PID Control</a:t>
            </a:r>
          </a:p>
        </p:txBody>
      </p:sp>
      <p:sp>
        <p:nvSpPr>
          <p:cNvPr id="3" name="Content Placeholder 2"/>
          <p:cNvSpPr>
            <a:spLocks noGrp="1"/>
          </p:cNvSpPr>
          <p:nvPr>
            <p:ph idx="1"/>
          </p:nvPr>
        </p:nvSpPr>
        <p:spPr/>
        <p:txBody>
          <a:bodyPr/>
          <a:lstStyle/>
          <a:p>
            <a:r>
              <a:rPr lang="en-US" dirty="0"/>
              <a:t>Gains can be positive or negative</a:t>
            </a:r>
          </a:p>
          <a:p>
            <a:r>
              <a:rPr lang="en-US" dirty="0" smtClean="0"/>
              <a:t>Depending </a:t>
            </a:r>
            <a:r>
              <a:rPr lang="en-US" dirty="0"/>
              <a:t>on the effect desired one may want a valve to close or open to effect the process variable being controlled </a:t>
            </a:r>
          </a:p>
          <a:p>
            <a:r>
              <a:rPr lang="en-US" dirty="0" smtClean="0"/>
              <a:t>Examples</a:t>
            </a:r>
            <a:endParaRPr lang="en-US" dirty="0"/>
          </a:p>
          <a:p>
            <a:pPr lvl="1"/>
            <a:r>
              <a:rPr lang="en-US" dirty="0" smtClean="0"/>
              <a:t>If valve EV8115JT is used to control the pressure then it must open to increase the pressure, </a:t>
            </a:r>
          </a:p>
          <a:p>
            <a:pPr lvl="1"/>
            <a:r>
              <a:rPr lang="en-US" dirty="0" smtClean="0"/>
              <a:t>Whereas  if EV8117BP is used it must close to increase the pressure.</a:t>
            </a:r>
          </a:p>
          <a:p>
            <a:pPr lvl="1"/>
            <a:r>
              <a:rPr lang="en-US" dirty="0" smtClean="0"/>
              <a:t>Thus the sign of the gains would be opposite</a:t>
            </a:r>
            <a:endParaRPr lang="en-US" dirty="0"/>
          </a:p>
          <a:p>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26</a:t>
            </a:fld>
            <a:endParaRPr lang="en-US" dirty="0"/>
          </a:p>
        </p:txBody>
      </p:sp>
      <p:grpSp>
        <p:nvGrpSpPr>
          <p:cNvPr id="36" name="Group 35"/>
          <p:cNvGrpSpPr/>
          <p:nvPr/>
        </p:nvGrpSpPr>
        <p:grpSpPr>
          <a:xfrm>
            <a:off x="1206708" y="4804169"/>
            <a:ext cx="5637620" cy="1770813"/>
            <a:chOff x="1206708" y="4804169"/>
            <a:chExt cx="5637620" cy="1770813"/>
          </a:xfrm>
        </p:grpSpPr>
        <p:sp>
          <p:nvSpPr>
            <p:cNvPr id="37" name="Flowchart: Stored Data 36"/>
            <p:cNvSpPr/>
            <p:nvPr/>
          </p:nvSpPr>
          <p:spPr>
            <a:xfrm rot="16200000">
              <a:off x="1524226" y="4935861"/>
              <a:ext cx="411506" cy="37114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1206708" y="4804169"/>
              <a:ext cx="5637620" cy="1770813"/>
              <a:chOff x="1206708" y="4804169"/>
              <a:chExt cx="5637620" cy="1770813"/>
            </a:xfrm>
          </p:grpSpPr>
          <p:grpSp>
            <p:nvGrpSpPr>
              <p:cNvPr id="39" name="Group 38"/>
              <p:cNvGrpSpPr/>
              <p:nvPr/>
            </p:nvGrpSpPr>
            <p:grpSpPr>
              <a:xfrm>
                <a:off x="1206708" y="4804169"/>
                <a:ext cx="5637620" cy="1770813"/>
                <a:chOff x="498741" y="4303704"/>
                <a:chExt cx="5637620" cy="1770813"/>
              </a:xfrm>
            </p:grpSpPr>
            <p:cxnSp>
              <p:nvCxnSpPr>
                <p:cNvPr id="45" name="Straight Connector 44"/>
                <p:cNvCxnSpPr>
                  <a:stCxn id="57" idx="0"/>
                </p:cNvCxnSpPr>
                <p:nvPr/>
              </p:nvCxnSpPr>
              <p:spPr>
                <a:xfrm flipV="1">
                  <a:off x="3875957" y="5051613"/>
                  <a:ext cx="0" cy="279742"/>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498741" y="4303704"/>
                  <a:ext cx="5637620" cy="1770813"/>
                  <a:chOff x="498741" y="4303704"/>
                  <a:chExt cx="5637620" cy="1770813"/>
                </a:xfrm>
              </p:grpSpPr>
              <p:sp>
                <p:nvSpPr>
                  <p:cNvPr id="47" name="Isosceles Triangle 46"/>
                  <p:cNvSpPr/>
                  <p:nvPr/>
                </p:nvSpPr>
                <p:spPr>
                  <a:xfrm rot="5400000">
                    <a:off x="1550188" y="4551984"/>
                    <a:ext cx="162939" cy="4020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8" name="Group 47"/>
                  <p:cNvGrpSpPr/>
                  <p:nvPr/>
                </p:nvGrpSpPr>
                <p:grpSpPr>
                  <a:xfrm>
                    <a:off x="498741" y="4303704"/>
                    <a:ext cx="5637620" cy="1770813"/>
                    <a:chOff x="498741" y="4303704"/>
                    <a:chExt cx="5637620" cy="1770813"/>
                  </a:xfrm>
                </p:grpSpPr>
                <p:grpSp>
                  <p:nvGrpSpPr>
                    <p:cNvPr id="49" name="Group 48"/>
                    <p:cNvGrpSpPr/>
                    <p:nvPr/>
                  </p:nvGrpSpPr>
                  <p:grpSpPr>
                    <a:xfrm>
                      <a:off x="498741" y="4303704"/>
                      <a:ext cx="5637620" cy="1770813"/>
                      <a:chOff x="498741" y="4303704"/>
                      <a:chExt cx="5637620" cy="1770813"/>
                    </a:xfrm>
                  </p:grpSpPr>
                  <p:grpSp>
                    <p:nvGrpSpPr>
                      <p:cNvPr id="56" name="Group 55"/>
                      <p:cNvGrpSpPr/>
                      <p:nvPr/>
                    </p:nvGrpSpPr>
                    <p:grpSpPr>
                      <a:xfrm>
                        <a:off x="498741" y="4303704"/>
                        <a:ext cx="5637620" cy="1094769"/>
                        <a:chOff x="498741" y="4303704"/>
                        <a:chExt cx="5637620" cy="1094769"/>
                      </a:xfrm>
                    </p:grpSpPr>
                    <p:grpSp>
                      <p:nvGrpSpPr>
                        <p:cNvPr id="58" name="Group 57"/>
                        <p:cNvGrpSpPr/>
                        <p:nvPr/>
                      </p:nvGrpSpPr>
                      <p:grpSpPr>
                        <a:xfrm>
                          <a:off x="498741" y="4303704"/>
                          <a:ext cx="5479149" cy="875776"/>
                          <a:chOff x="396902" y="5268309"/>
                          <a:chExt cx="7446618" cy="1167701"/>
                        </a:xfrm>
                      </p:grpSpPr>
                      <p:sp>
                        <p:nvSpPr>
                          <p:cNvPr id="61" name="Rounded Rectangle 60"/>
                          <p:cNvSpPr/>
                          <p:nvPr/>
                        </p:nvSpPr>
                        <p:spPr>
                          <a:xfrm>
                            <a:off x="3940445" y="5268309"/>
                            <a:ext cx="2241830" cy="1167701"/>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2" name="Group 61"/>
                          <p:cNvGrpSpPr/>
                          <p:nvPr/>
                        </p:nvGrpSpPr>
                        <p:grpSpPr>
                          <a:xfrm>
                            <a:off x="396902" y="5654041"/>
                            <a:ext cx="3543542" cy="426720"/>
                            <a:chOff x="396902" y="5654041"/>
                            <a:chExt cx="3543542" cy="426720"/>
                          </a:xfrm>
                        </p:grpSpPr>
                        <p:cxnSp>
                          <p:nvCxnSpPr>
                            <p:cNvPr id="66" name="Straight Connector 65"/>
                            <p:cNvCxnSpPr>
                              <a:endCxn id="61" idx="1"/>
                            </p:cNvCxnSpPr>
                            <p:nvPr/>
                          </p:nvCxnSpPr>
                          <p:spPr>
                            <a:xfrm>
                              <a:off x="396902" y="5830132"/>
                              <a:ext cx="3543542" cy="2202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7" name="Flowchart: Collate 66"/>
                            <p:cNvSpPr/>
                            <p:nvPr/>
                          </p:nvSpPr>
                          <p:spPr>
                            <a:xfrm rot="5400000">
                              <a:off x="2903537" y="5644039"/>
                              <a:ext cx="426720" cy="446723"/>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nvGrpSpPr>
                          <p:cNvPr id="63" name="Group 62"/>
                          <p:cNvGrpSpPr/>
                          <p:nvPr/>
                        </p:nvGrpSpPr>
                        <p:grpSpPr>
                          <a:xfrm>
                            <a:off x="5872480" y="5669282"/>
                            <a:ext cx="1971040" cy="426720"/>
                            <a:chOff x="2346960" y="5654041"/>
                            <a:chExt cx="1971040" cy="426720"/>
                          </a:xfrm>
                        </p:grpSpPr>
                        <p:cxnSp>
                          <p:nvCxnSpPr>
                            <p:cNvPr id="64" name="Straight Connector 63"/>
                            <p:cNvCxnSpPr/>
                            <p:nvPr/>
                          </p:nvCxnSpPr>
                          <p:spPr>
                            <a:xfrm>
                              <a:off x="2346960" y="5852160"/>
                              <a:ext cx="1971040" cy="1524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5" name="Flowchart: Collate 64"/>
                            <p:cNvSpPr/>
                            <p:nvPr/>
                          </p:nvSpPr>
                          <p:spPr>
                            <a:xfrm rot="5400000">
                              <a:off x="2903537" y="5644039"/>
                              <a:ext cx="426720" cy="446723"/>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sp>
                      <p:nvSpPr>
                        <p:cNvPr id="59" name="TextBox 58"/>
                        <p:cNvSpPr txBox="1"/>
                        <p:nvPr/>
                      </p:nvSpPr>
                      <p:spPr>
                        <a:xfrm>
                          <a:off x="1933575" y="5098391"/>
                          <a:ext cx="1322070" cy="300082"/>
                        </a:xfrm>
                        <a:prstGeom prst="rect">
                          <a:avLst/>
                        </a:prstGeom>
                        <a:noFill/>
                      </p:spPr>
                      <p:txBody>
                        <a:bodyPr wrap="square" rtlCol="0">
                          <a:spAutoFit/>
                        </a:bodyPr>
                        <a:lstStyle/>
                        <a:p>
                          <a:r>
                            <a:rPr lang="en-US" sz="1350" dirty="0"/>
                            <a:t>EV8115JT</a:t>
                          </a:r>
                        </a:p>
                      </p:txBody>
                    </p:sp>
                    <p:sp>
                      <p:nvSpPr>
                        <p:cNvPr id="60" name="TextBox 59"/>
                        <p:cNvSpPr txBox="1"/>
                        <p:nvPr/>
                      </p:nvSpPr>
                      <p:spPr>
                        <a:xfrm>
                          <a:off x="4814291" y="5012102"/>
                          <a:ext cx="1322070" cy="300082"/>
                        </a:xfrm>
                        <a:prstGeom prst="rect">
                          <a:avLst/>
                        </a:prstGeom>
                        <a:noFill/>
                      </p:spPr>
                      <p:txBody>
                        <a:bodyPr wrap="square" rtlCol="0">
                          <a:spAutoFit/>
                        </a:bodyPr>
                        <a:lstStyle/>
                        <a:p>
                          <a:r>
                            <a:rPr lang="en-US" sz="1350" dirty="0"/>
                            <a:t>EV8117BP</a:t>
                          </a:r>
                        </a:p>
                      </p:txBody>
                    </p:sp>
                  </p:grpSp>
                  <p:sp>
                    <p:nvSpPr>
                      <p:cNvPr id="57" name="Oval 56"/>
                      <p:cNvSpPr/>
                      <p:nvPr/>
                    </p:nvSpPr>
                    <p:spPr>
                      <a:xfrm>
                        <a:off x="3466726" y="5331355"/>
                        <a:ext cx="818462" cy="743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PI  8116</a:t>
                        </a:r>
                      </a:p>
                    </p:txBody>
                  </p:sp>
                </p:grpSp>
                <p:grpSp>
                  <p:nvGrpSpPr>
                    <p:cNvPr id="50" name="Group 49"/>
                    <p:cNvGrpSpPr/>
                    <p:nvPr/>
                  </p:nvGrpSpPr>
                  <p:grpSpPr>
                    <a:xfrm>
                      <a:off x="4929784" y="4312720"/>
                      <a:ext cx="338891" cy="451733"/>
                      <a:chOff x="6573045" y="4607293"/>
                      <a:chExt cx="451854" cy="602310"/>
                    </a:xfrm>
                  </p:grpSpPr>
                  <p:sp>
                    <p:nvSpPr>
                      <p:cNvPr id="54" name="Flowchart: Delay 53"/>
                      <p:cNvSpPr/>
                      <p:nvPr/>
                    </p:nvSpPr>
                    <p:spPr>
                      <a:xfrm rot="16200000">
                        <a:off x="6711178" y="4469160"/>
                        <a:ext cx="175587" cy="451854"/>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5" name="Straight Connector 54"/>
                      <p:cNvCxnSpPr>
                        <a:stCxn id="54" idx="1"/>
                        <a:endCxn id="65" idx="1"/>
                      </p:cNvCxnSpPr>
                      <p:nvPr/>
                    </p:nvCxnSpPr>
                    <p:spPr>
                      <a:xfrm flipH="1">
                        <a:off x="6792174" y="4782881"/>
                        <a:ext cx="6798" cy="42672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2330642" y="4331655"/>
                      <a:ext cx="338891" cy="451733"/>
                      <a:chOff x="6573045" y="4607293"/>
                      <a:chExt cx="451854" cy="602310"/>
                    </a:xfrm>
                  </p:grpSpPr>
                  <p:sp>
                    <p:nvSpPr>
                      <p:cNvPr id="52" name="Flowchart: Delay 51"/>
                      <p:cNvSpPr/>
                      <p:nvPr/>
                    </p:nvSpPr>
                    <p:spPr>
                      <a:xfrm rot="16200000">
                        <a:off x="6711178" y="4469160"/>
                        <a:ext cx="175587" cy="451854"/>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3" name="Straight Connector 52"/>
                      <p:cNvCxnSpPr>
                        <a:stCxn id="52" idx="1"/>
                      </p:cNvCxnSpPr>
                      <p:nvPr/>
                    </p:nvCxnSpPr>
                    <p:spPr>
                      <a:xfrm flipH="1">
                        <a:off x="6792174" y="4782881"/>
                        <a:ext cx="6798" cy="42672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40" name="Group 39"/>
              <p:cNvGrpSpPr/>
              <p:nvPr/>
            </p:nvGrpSpPr>
            <p:grpSpPr>
              <a:xfrm>
                <a:off x="1538484" y="5019783"/>
                <a:ext cx="377471" cy="532269"/>
                <a:chOff x="1545919" y="5019783"/>
                <a:chExt cx="377471" cy="532269"/>
              </a:xfrm>
            </p:grpSpPr>
            <p:sp>
              <p:nvSpPr>
                <p:cNvPr id="43" name="Flowchart: Stored Data 42"/>
                <p:cNvSpPr/>
                <p:nvPr/>
              </p:nvSpPr>
              <p:spPr>
                <a:xfrm rot="5400000">
                  <a:off x="1525739" y="5039963"/>
                  <a:ext cx="411506" cy="37114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Stored Data 43"/>
                <p:cNvSpPr/>
                <p:nvPr/>
              </p:nvSpPr>
              <p:spPr>
                <a:xfrm rot="5400000">
                  <a:off x="1532064" y="5160726"/>
                  <a:ext cx="411506" cy="37114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Oval 40"/>
              <p:cNvSpPr/>
              <p:nvPr/>
            </p:nvSpPr>
            <p:spPr>
              <a:xfrm>
                <a:off x="1314826" y="5666712"/>
                <a:ext cx="818462" cy="743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smtClean="0"/>
                  <a:t>FI  8114</a:t>
                </a:r>
                <a:endParaRPr lang="en-US" sz="1350" dirty="0"/>
              </a:p>
            </p:txBody>
          </p:sp>
          <p:cxnSp>
            <p:nvCxnSpPr>
              <p:cNvPr id="42" name="Straight Connector 41"/>
              <p:cNvCxnSpPr>
                <a:stCxn id="41" idx="0"/>
                <a:endCxn id="44" idx="3"/>
              </p:cNvCxnSpPr>
              <p:nvPr/>
            </p:nvCxnSpPr>
            <p:spPr>
              <a:xfrm flipV="1">
                <a:off x="1724057" y="5483468"/>
                <a:ext cx="6325" cy="183244"/>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6715381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761" y="1085642"/>
            <a:ext cx="8464378" cy="5381694"/>
          </a:xfrm>
        </p:spPr>
        <p:txBody>
          <a:bodyPr/>
          <a:lstStyle/>
          <a:p>
            <a:r>
              <a:rPr lang="en-US" dirty="0"/>
              <a:t>It is important for stability that control devices are setup to control on “dependent” variables. </a:t>
            </a:r>
          </a:p>
          <a:p>
            <a:r>
              <a:rPr lang="en-US" dirty="0"/>
              <a:t>In the example below either valve could control based on either signal, but for system stability there is really only one proper setup</a:t>
            </a:r>
            <a:r>
              <a:rPr lang="en-US" dirty="0" smtClean="0"/>
              <a:t>.</a:t>
            </a:r>
          </a:p>
          <a:p>
            <a:pPr lvl="1"/>
            <a:r>
              <a:rPr lang="en-US" dirty="0" smtClean="0"/>
              <a:t>Small changes in EV8115JT would quickly effect the flow but small changes in EV8117BP would not.  </a:t>
            </a:r>
            <a:endParaRPr lang="en-US" dirty="0"/>
          </a:p>
          <a:p>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27</a:t>
            </a:fld>
            <a:endParaRPr lang="en-US" dirty="0"/>
          </a:p>
        </p:txBody>
      </p:sp>
      <p:sp>
        <p:nvSpPr>
          <p:cNvPr id="6" name="Title 1"/>
          <p:cNvSpPr>
            <a:spLocks noGrp="1"/>
          </p:cNvSpPr>
          <p:nvPr>
            <p:ph type="title"/>
          </p:nvPr>
        </p:nvSpPr>
        <p:spPr/>
        <p:txBody>
          <a:bodyPr/>
          <a:lstStyle/>
          <a:p>
            <a:r>
              <a:rPr lang="en-US" dirty="0"/>
              <a:t>Cryogenic Refrigeration Process at </a:t>
            </a:r>
            <a:r>
              <a:rPr lang="en-US" dirty="0" err="1"/>
              <a:t>Jlab</a:t>
            </a:r>
            <a:r>
              <a:rPr lang="en-US" dirty="0"/>
              <a:t> – PID Control</a:t>
            </a:r>
          </a:p>
        </p:txBody>
      </p:sp>
      <p:grpSp>
        <p:nvGrpSpPr>
          <p:cNvPr id="37" name="Group 36"/>
          <p:cNvGrpSpPr/>
          <p:nvPr/>
        </p:nvGrpSpPr>
        <p:grpSpPr>
          <a:xfrm>
            <a:off x="1356071" y="4219491"/>
            <a:ext cx="5637620" cy="1770813"/>
            <a:chOff x="1206708" y="4804169"/>
            <a:chExt cx="5637620" cy="1770813"/>
          </a:xfrm>
        </p:grpSpPr>
        <p:sp>
          <p:nvSpPr>
            <p:cNvPr id="38" name="Flowchart: Stored Data 37"/>
            <p:cNvSpPr/>
            <p:nvPr/>
          </p:nvSpPr>
          <p:spPr>
            <a:xfrm rot="16200000">
              <a:off x="1524226" y="4935861"/>
              <a:ext cx="411506" cy="37114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1206708" y="4804169"/>
              <a:ext cx="5637620" cy="1770813"/>
              <a:chOff x="1206708" y="4804169"/>
              <a:chExt cx="5637620" cy="1770813"/>
            </a:xfrm>
          </p:grpSpPr>
          <p:grpSp>
            <p:nvGrpSpPr>
              <p:cNvPr id="40" name="Group 39"/>
              <p:cNvGrpSpPr/>
              <p:nvPr/>
            </p:nvGrpSpPr>
            <p:grpSpPr>
              <a:xfrm>
                <a:off x="1206708" y="4804169"/>
                <a:ext cx="5637620" cy="1770813"/>
                <a:chOff x="498741" y="4303704"/>
                <a:chExt cx="5637620" cy="1770813"/>
              </a:xfrm>
            </p:grpSpPr>
            <p:cxnSp>
              <p:nvCxnSpPr>
                <p:cNvPr id="46" name="Straight Connector 45"/>
                <p:cNvCxnSpPr>
                  <a:stCxn id="58" idx="0"/>
                </p:cNvCxnSpPr>
                <p:nvPr/>
              </p:nvCxnSpPr>
              <p:spPr>
                <a:xfrm flipV="1">
                  <a:off x="3875957" y="5051613"/>
                  <a:ext cx="0" cy="279742"/>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498741" y="4303704"/>
                  <a:ext cx="5637620" cy="1770813"/>
                  <a:chOff x="498741" y="4303704"/>
                  <a:chExt cx="5637620" cy="1770813"/>
                </a:xfrm>
              </p:grpSpPr>
              <p:sp>
                <p:nvSpPr>
                  <p:cNvPr id="48" name="Isosceles Triangle 47"/>
                  <p:cNvSpPr/>
                  <p:nvPr/>
                </p:nvSpPr>
                <p:spPr>
                  <a:xfrm rot="5400000">
                    <a:off x="1550188" y="4551984"/>
                    <a:ext cx="162939" cy="4020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9" name="Group 48"/>
                  <p:cNvGrpSpPr/>
                  <p:nvPr/>
                </p:nvGrpSpPr>
                <p:grpSpPr>
                  <a:xfrm>
                    <a:off x="498741" y="4303704"/>
                    <a:ext cx="5637620" cy="1770813"/>
                    <a:chOff x="498741" y="4303704"/>
                    <a:chExt cx="5637620" cy="1770813"/>
                  </a:xfrm>
                </p:grpSpPr>
                <p:grpSp>
                  <p:nvGrpSpPr>
                    <p:cNvPr id="50" name="Group 49"/>
                    <p:cNvGrpSpPr/>
                    <p:nvPr/>
                  </p:nvGrpSpPr>
                  <p:grpSpPr>
                    <a:xfrm>
                      <a:off x="498741" y="4303704"/>
                      <a:ext cx="5637620" cy="1770813"/>
                      <a:chOff x="498741" y="4303704"/>
                      <a:chExt cx="5637620" cy="1770813"/>
                    </a:xfrm>
                  </p:grpSpPr>
                  <p:grpSp>
                    <p:nvGrpSpPr>
                      <p:cNvPr id="57" name="Group 56"/>
                      <p:cNvGrpSpPr/>
                      <p:nvPr/>
                    </p:nvGrpSpPr>
                    <p:grpSpPr>
                      <a:xfrm>
                        <a:off x="498741" y="4303704"/>
                        <a:ext cx="5637620" cy="1094769"/>
                        <a:chOff x="498741" y="4303704"/>
                        <a:chExt cx="5637620" cy="1094769"/>
                      </a:xfrm>
                    </p:grpSpPr>
                    <p:grpSp>
                      <p:nvGrpSpPr>
                        <p:cNvPr id="59" name="Group 58"/>
                        <p:cNvGrpSpPr/>
                        <p:nvPr/>
                      </p:nvGrpSpPr>
                      <p:grpSpPr>
                        <a:xfrm>
                          <a:off x="498741" y="4303704"/>
                          <a:ext cx="5479149" cy="875776"/>
                          <a:chOff x="396902" y="5268309"/>
                          <a:chExt cx="7446618" cy="1167701"/>
                        </a:xfrm>
                      </p:grpSpPr>
                      <p:sp>
                        <p:nvSpPr>
                          <p:cNvPr id="62" name="Rounded Rectangle 61"/>
                          <p:cNvSpPr/>
                          <p:nvPr/>
                        </p:nvSpPr>
                        <p:spPr>
                          <a:xfrm>
                            <a:off x="3940445" y="5268309"/>
                            <a:ext cx="2241830" cy="1167701"/>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smtClean="0"/>
                              <a:t>Large Storage Tank</a:t>
                            </a:r>
                            <a:endParaRPr lang="en-US" sz="1350" dirty="0"/>
                          </a:p>
                        </p:txBody>
                      </p:sp>
                      <p:grpSp>
                        <p:nvGrpSpPr>
                          <p:cNvPr id="63" name="Group 62"/>
                          <p:cNvGrpSpPr/>
                          <p:nvPr/>
                        </p:nvGrpSpPr>
                        <p:grpSpPr>
                          <a:xfrm>
                            <a:off x="396902" y="5654041"/>
                            <a:ext cx="3543542" cy="426720"/>
                            <a:chOff x="396902" y="5654041"/>
                            <a:chExt cx="3543542" cy="426720"/>
                          </a:xfrm>
                        </p:grpSpPr>
                        <p:cxnSp>
                          <p:nvCxnSpPr>
                            <p:cNvPr id="67" name="Straight Connector 66"/>
                            <p:cNvCxnSpPr>
                              <a:endCxn id="62" idx="1"/>
                            </p:cNvCxnSpPr>
                            <p:nvPr/>
                          </p:nvCxnSpPr>
                          <p:spPr>
                            <a:xfrm>
                              <a:off x="396902" y="5830132"/>
                              <a:ext cx="3543542" cy="2202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8" name="Flowchart: Collate 67"/>
                            <p:cNvSpPr/>
                            <p:nvPr/>
                          </p:nvSpPr>
                          <p:spPr>
                            <a:xfrm rot="5400000">
                              <a:off x="2903537" y="5644039"/>
                              <a:ext cx="426720" cy="446723"/>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nvGrpSpPr>
                          <p:cNvPr id="64" name="Group 63"/>
                          <p:cNvGrpSpPr/>
                          <p:nvPr/>
                        </p:nvGrpSpPr>
                        <p:grpSpPr>
                          <a:xfrm>
                            <a:off x="5872480" y="5669282"/>
                            <a:ext cx="1971040" cy="426720"/>
                            <a:chOff x="2346960" y="5654041"/>
                            <a:chExt cx="1971040" cy="426720"/>
                          </a:xfrm>
                        </p:grpSpPr>
                        <p:cxnSp>
                          <p:nvCxnSpPr>
                            <p:cNvPr id="65" name="Straight Connector 64"/>
                            <p:cNvCxnSpPr/>
                            <p:nvPr/>
                          </p:nvCxnSpPr>
                          <p:spPr>
                            <a:xfrm>
                              <a:off x="2346960" y="5852160"/>
                              <a:ext cx="1971040" cy="1524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6" name="Flowchart: Collate 65"/>
                            <p:cNvSpPr/>
                            <p:nvPr/>
                          </p:nvSpPr>
                          <p:spPr>
                            <a:xfrm rot="5400000">
                              <a:off x="2903537" y="5644039"/>
                              <a:ext cx="426720" cy="446723"/>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sp>
                      <p:nvSpPr>
                        <p:cNvPr id="60" name="TextBox 59"/>
                        <p:cNvSpPr txBox="1"/>
                        <p:nvPr/>
                      </p:nvSpPr>
                      <p:spPr>
                        <a:xfrm>
                          <a:off x="1933575" y="5098391"/>
                          <a:ext cx="1322070" cy="300082"/>
                        </a:xfrm>
                        <a:prstGeom prst="rect">
                          <a:avLst/>
                        </a:prstGeom>
                        <a:noFill/>
                      </p:spPr>
                      <p:txBody>
                        <a:bodyPr wrap="square" rtlCol="0">
                          <a:spAutoFit/>
                        </a:bodyPr>
                        <a:lstStyle/>
                        <a:p>
                          <a:r>
                            <a:rPr lang="en-US" sz="1350" dirty="0"/>
                            <a:t>EV8115JT</a:t>
                          </a:r>
                        </a:p>
                      </p:txBody>
                    </p:sp>
                    <p:sp>
                      <p:nvSpPr>
                        <p:cNvPr id="61" name="TextBox 60"/>
                        <p:cNvSpPr txBox="1"/>
                        <p:nvPr/>
                      </p:nvSpPr>
                      <p:spPr>
                        <a:xfrm>
                          <a:off x="4814291" y="5012102"/>
                          <a:ext cx="1322070" cy="300082"/>
                        </a:xfrm>
                        <a:prstGeom prst="rect">
                          <a:avLst/>
                        </a:prstGeom>
                        <a:noFill/>
                      </p:spPr>
                      <p:txBody>
                        <a:bodyPr wrap="square" rtlCol="0">
                          <a:spAutoFit/>
                        </a:bodyPr>
                        <a:lstStyle/>
                        <a:p>
                          <a:r>
                            <a:rPr lang="en-US" sz="1350" dirty="0"/>
                            <a:t>EV8117BP</a:t>
                          </a:r>
                        </a:p>
                      </p:txBody>
                    </p:sp>
                  </p:grpSp>
                  <p:sp>
                    <p:nvSpPr>
                      <p:cNvPr id="58" name="Oval 57"/>
                      <p:cNvSpPr/>
                      <p:nvPr/>
                    </p:nvSpPr>
                    <p:spPr>
                      <a:xfrm>
                        <a:off x="3466726" y="5331355"/>
                        <a:ext cx="818462" cy="743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PI  8116</a:t>
                        </a:r>
                      </a:p>
                    </p:txBody>
                  </p:sp>
                </p:grpSp>
                <p:grpSp>
                  <p:nvGrpSpPr>
                    <p:cNvPr id="51" name="Group 50"/>
                    <p:cNvGrpSpPr/>
                    <p:nvPr/>
                  </p:nvGrpSpPr>
                  <p:grpSpPr>
                    <a:xfrm>
                      <a:off x="4929784" y="4312720"/>
                      <a:ext cx="338891" cy="451733"/>
                      <a:chOff x="6573045" y="4607293"/>
                      <a:chExt cx="451854" cy="602310"/>
                    </a:xfrm>
                  </p:grpSpPr>
                  <p:sp>
                    <p:nvSpPr>
                      <p:cNvPr id="55" name="Flowchart: Delay 54"/>
                      <p:cNvSpPr/>
                      <p:nvPr/>
                    </p:nvSpPr>
                    <p:spPr>
                      <a:xfrm rot="16200000">
                        <a:off x="6711178" y="4469160"/>
                        <a:ext cx="175587" cy="451854"/>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6" name="Straight Connector 55"/>
                      <p:cNvCxnSpPr>
                        <a:stCxn id="55" idx="1"/>
                        <a:endCxn id="66" idx="1"/>
                      </p:cNvCxnSpPr>
                      <p:nvPr/>
                    </p:nvCxnSpPr>
                    <p:spPr>
                      <a:xfrm flipH="1">
                        <a:off x="6792174" y="4782881"/>
                        <a:ext cx="6798" cy="42672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2330642" y="4331655"/>
                      <a:ext cx="338891" cy="451733"/>
                      <a:chOff x="6573045" y="4607293"/>
                      <a:chExt cx="451854" cy="602310"/>
                    </a:xfrm>
                  </p:grpSpPr>
                  <p:sp>
                    <p:nvSpPr>
                      <p:cNvPr id="53" name="Flowchart: Delay 52"/>
                      <p:cNvSpPr/>
                      <p:nvPr/>
                    </p:nvSpPr>
                    <p:spPr>
                      <a:xfrm rot="16200000">
                        <a:off x="6711178" y="4469160"/>
                        <a:ext cx="175587" cy="451854"/>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4" name="Straight Connector 53"/>
                      <p:cNvCxnSpPr>
                        <a:stCxn id="53" idx="1"/>
                      </p:cNvCxnSpPr>
                      <p:nvPr/>
                    </p:nvCxnSpPr>
                    <p:spPr>
                      <a:xfrm flipH="1">
                        <a:off x="6792174" y="4782881"/>
                        <a:ext cx="6798" cy="42672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41" name="Group 40"/>
              <p:cNvGrpSpPr/>
              <p:nvPr/>
            </p:nvGrpSpPr>
            <p:grpSpPr>
              <a:xfrm>
                <a:off x="1538484" y="5019783"/>
                <a:ext cx="377471" cy="532269"/>
                <a:chOff x="1545919" y="5019783"/>
                <a:chExt cx="377471" cy="532269"/>
              </a:xfrm>
            </p:grpSpPr>
            <p:sp>
              <p:nvSpPr>
                <p:cNvPr id="44" name="Flowchart: Stored Data 43"/>
                <p:cNvSpPr/>
                <p:nvPr/>
              </p:nvSpPr>
              <p:spPr>
                <a:xfrm rot="5400000">
                  <a:off x="1525739" y="5039963"/>
                  <a:ext cx="411506" cy="37114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Stored Data 44"/>
                <p:cNvSpPr/>
                <p:nvPr/>
              </p:nvSpPr>
              <p:spPr>
                <a:xfrm rot="5400000">
                  <a:off x="1532064" y="5160726"/>
                  <a:ext cx="411506" cy="37114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Oval 41"/>
              <p:cNvSpPr/>
              <p:nvPr/>
            </p:nvSpPr>
            <p:spPr>
              <a:xfrm>
                <a:off x="1314826" y="5666712"/>
                <a:ext cx="818462" cy="743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smtClean="0"/>
                  <a:t>FI  8114</a:t>
                </a:r>
                <a:endParaRPr lang="en-US" sz="1350" dirty="0"/>
              </a:p>
            </p:txBody>
          </p:sp>
          <p:cxnSp>
            <p:nvCxnSpPr>
              <p:cNvPr id="43" name="Straight Connector 42"/>
              <p:cNvCxnSpPr/>
              <p:nvPr/>
            </p:nvCxnSpPr>
            <p:spPr>
              <a:xfrm flipV="1">
                <a:off x="1658475" y="5491271"/>
                <a:ext cx="6325" cy="183244"/>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grpSp>
      <p:cxnSp>
        <p:nvCxnSpPr>
          <p:cNvPr id="69" name="Straight Connector 68"/>
          <p:cNvCxnSpPr/>
          <p:nvPr/>
        </p:nvCxnSpPr>
        <p:spPr>
          <a:xfrm flipH="1" flipV="1">
            <a:off x="1785557" y="5471575"/>
            <a:ext cx="10017" cy="18207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023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Refrigeration </a:t>
            </a:r>
            <a:r>
              <a:rPr lang="en-US" dirty="0" smtClean="0"/>
              <a:t>Process</a:t>
            </a:r>
            <a:endParaRPr lang="en-US" dirty="0"/>
          </a:p>
        </p:txBody>
      </p:sp>
      <p:sp>
        <p:nvSpPr>
          <p:cNvPr id="3" name="Content Placeholder 2"/>
          <p:cNvSpPr>
            <a:spLocks noGrp="1"/>
          </p:cNvSpPr>
          <p:nvPr>
            <p:ph idx="1"/>
          </p:nvPr>
        </p:nvSpPr>
        <p:spPr/>
        <p:txBody>
          <a:bodyPr/>
          <a:lstStyle/>
          <a:p>
            <a:r>
              <a:rPr lang="en-US" dirty="0" smtClean="0"/>
              <a:t>Compress the gas to ~15-20 </a:t>
            </a:r>
            <a:r>
              <a:rPr lang="en-US" dirty="0" err="1" smtClean="0"/>
              <a:t>atm</a:t>
            </a:r>
            <a:r>
              <a:rPr lang="en-US" dirty="0" smtClean="0"/>
              <a:t> with a compressor,  oil sealed screw compressors are the most common, the oil creates the seal and also cools the helium during compression</a:t>
            </a:r>
          </a:p>
          <a:p>
            <a:r>
              <a:rPr lang="en-US" dirty="0" smtClean="0"/>
              <a:t>Remove the oil with </a:t>
            </a:r>
            <a:r>
              <a:rPr lang="en-US" dirty="0" err="1" smtClean="0"/>
              <a:t>coalescers</a:t>
            </a:r>
            <a:r>
              <a:rPr lang="en-US" dirty="0" smtClean="0"/>
              <a:t> and filters</a:t>
            </a:r>
          </a:p>
          <a:p>
            <a:r>
              <a:rPr lang="en-US" dirty="0" smtClean="0"/>
              <a:t>Gas goes to the cold box and is cooled by return gas and heat exchanger with liquid Nitrogen on one stream.</a:t>
            </a:r>
          </a:p>
          <a:p>
            <a:r>
              <a:rPr lang="en-US" dirty="0" smtClean="0"/>
              <a:t>Then a series of heat exchangers and expanders.</a:t>
            </a:r>
          </a:p>
          <a:p>
            <a:r>
              <a:rPr lang="en-US" dirty="0" smtClean="0"/>
              <a:t> Expanders remove energy from the fluid by having it do work. Ideally this is done in an isenthalpic (constant entropy) process. </a:t>
            </a:r>
          </a:p>
          <a:p>
            <a:r>
              <a:rPr lang="en-US" dirty="0" smtClean="0"/>
              <a:t>Once cold enough the refrigerant goes to the load, where it is warmed or boiled off and then the cold return gas goes back though the HX’s </a:t>
            </a:r>
          </a:p>
          <a:p>
            <a:r>
              <a:rPr lang="en-US" dirty="0" smtClean="0"/>
              <a:t>Once the gas is out of the cold box (nearly room temperature), it returns to the compressors</a:t>
            </a:r>
          </a:p>
          <a:p>
            <a:endParaRPr lang="en-US" dirty="0" smtClean="0"/>
          </a:p>
          <a:p>
            <a:endParaRPr lang="en-US" dirty="0" smtClean="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28</a:t>
            </a:fld>
            <a:endParaRPr lang="en-US" dirty="0"/>
          </a:p>
        </p:txBody>
      </p:sp>
    </p:spTree>
    <p:extLst>
      <p:ext uri="{BB962C8B-B14F-4D97-AF65-F5344CB8AC3E}">
        <p14:creationId xmlns:p14="http://schemas.microsoft.com/office/powerpoint/2010/main" val="12454068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Refrigeration </a:t>
            </a:r>
            <a:r>
              <a:rPr lang="en-US" dirty="0" smtClean="0"/>
              <a:t>Process – CTF Main Compressor Screen</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50012" t="10305" r="26253" b="18188"/>
          <a:stretch/>
        </p:blipFill>
        <p:spPr>
          <a:xfrm>
            <a:off x="3700681" y="1052917"/>
            <a:ext cx="5151011" cy="4881926"/>
          </a:xfr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29</a:t>
            </a:fld>
            <a:endParaRPr lang="en-US" dirty="0"/>
          </a:p>
        </p:txBody>
      </p:sp>
      <p:sp>
        <p:nvSpPr>
          <p:cNvPr id="7" name="TextBox 6"/>
          <p:cNvSpPr txBox="1"/>
          <p:nvPr/>
        </p:nvSpPr>
        <p:spPr>
          <a:xfrm>
            <a:off x="6678118" y="735524"/>
            <a:ext cx="1573967" cy="369332"/>
          </a:xfrm>
          <a:prstGeom prst="rect">
            <a:avLst/>
          </a:prstGeom>
          <a:noFill/>
        </p:spPr>
        <p:txBody>
          <a:bodyPr wrap="square" rtlCol="0">
            <a:spAutoFit/>
          </a:bodyPr>
          <a:lstStyle/>
          <a:p>
            <a:r>
              <a:rPr lang="en-US" dirty="0" smtClean="0"/>
              <a:t>To Cold Box</a:t>
            </a:r>
            <a:endParaRPr lang="en-US" dirty="0"/>
          </a:p>
        </p:txBody>
      </p:sp>
      <p:sp>
        <p:nvSpPr>
          <p:cNvPr id="8" name="TextBox 7"/>
          <p:cNvSpPr txBox="1"/>
          <p:nvPr/>
        </p:nvSpPr>
        <p:spPr>
          <a:xfrm>
            <a:off x="7465101" y="5882904"/>
            <a:ext cx="1873771" cy="369332"/>
          </a:xfrm>
          <a:prstGeom prst="rect">
            <a:avLst/>
          </a:prstGeom>
          <a:noFill/>
        </p:spPr>
        <p:txBody>
          <a:bodyPr wrap="square" rtlCol="0">
            <a:spAutoFit/>
          </a:bodyPr>
          <a:lstStyle/>
          <a:p>
            <a:r>
              <a:rPr lang="en-US" dirty="0" smtClean="0"/>
              <a:t>To/From Storage</a:t>
            </a:r>
            <a:endParaRPr lang="en-US" dirty="0"/>
          </a:p>
        </p:txBody>
      </p:sp>
      <p:sp>
        <p:nvSpPr>
          <p:cNvPr id="9" name="TextBox 8"/>
          <p:cNvSpPr txBox="1"/>
          <p:nvPr/>
        </p:nvSpPr>
        <p:spPr>
          <a:xfrm>
            <a:off x="2913697" y="5955837"/>
            <a:ext cx="1573967" cy="369332"/>
          </a:xfrm>
          <a:prstGeom prst="rect">
            <a:avLst/>
          </a:prstGeom>
          <a:noFill/>
        </p:spPr>
        <p:txBody>
          <a:bodyPr wrap="square" rtlCol="0">
            <a:spAutoFit/>
          </a:bodyPr>
          <a:lstStyle/>
          <a:p>
            <a:r>
              <a:rPr lang="en-US" dirty="0" smtClean="0"/>
              <a:t>From Cold Box</a:t>
            </a:r>
            <a:endParaRPr lang="en-US" dirty="0"/>
          </a:p>
        </p:txBody>
      </p:sp>
      <p:sp>
        <p:nvSpPr>
          <p:cNvPr id="10" name="Content Placeholder 2"/>
          <p:cNvSpPr txBox="1">
            <a:spLocks/>
          </p:cNvSpPr>
          <p:nvPr/>
        </p:nvSpPr>
        <p:spPr>
          <a:xfrm>
            <a:off x="308919" y="966055"/>
            <a:ext cx="3146314" cy="4847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Compressor Control Screen</a:t>
            </a:r>
          </a:p>
          <a:p>
            <a:r>
              <a:rPr lang="en-US" dirty="0" smtClean="0"/>
              <a:t>Compressors have many controls</a:t>
            </a:r>
          </a:p>
          <a:p>
            <a:pPr lvl="1"/>
            <a:r>
              <a:rPr lang="en-US" dirty="0" smtClean="0"/>
              <a:t>Load valves</a:t>
            </a:r>
          </a:p>
          <a:p>
            <a:pPr lvl="1"/>
            <a:r>
              <a:rPr lang="en-US" dirty="0" smtClean="0"/>
              <a:t>Discharge pressure is adjusted to adjust system capacity to match the load, this saves power</a:t>
            </a:r>
          </a:p>
          <a:p>
            <a:pPr lvl="1"/>
            <a:r>
              <a:rPr lang="en-US" dirty="0" smtClean="0"/>
              <a:t>Gas flows into or out of storage tanks as needed</a:t>
            </a:r>
          </a:p>
          <a:p>
            <a:endParaRPr lang="en-US" dirty="0"/>
          </a:p>
        </p:txBody>
      </p:sp>
    </p:spTree>
    <p:extLst>
      <p:ext uri="{BB962C8B-B14F-4D97-AF65-F5344CB8AC3E}">
        <p14:creationId xmlns:p14="http://schemas.microsoft.com/office/powerpoint/2010/main" val="3149174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Cryogenics: Definition and Basics</a:t>
            </a:r>
            <a:endParaRPr lang="en-US" dirty="0"/>
          </a:p>
        </p:txBody>
      </p:sp>
      <p:sp>
        <p:nvSpPr>
          <p:cNvPr id="3" name="Content Placeholder 2"/>
          <p:cNvSpPr>
            <a:spLocks noGrp="1"/>
          </p:cNvSpPr>
          <p:nvPr>
            <p:ph idx="1"/>
          </p:nvPr>
        </p:nvSpPr>
        <p:spPr/>
        <p:txBody>
          <a:bodyPr/>
          <a:lstStyle/>
          <a:p>
            <a:r>
              <a:rPr lang="en-US" sz="1800" dirty="0" smtClean="0"/>
              <a:t>To cool something below room temperature requires a refrigeration process that removes heat (energy) from a material and thus lowers its temperature. To be considered a cryogenic refrigerator, the temperature is not a firm number but it is generally accepted that -180C or 93K is the highest temperature for “cryogenics”.</a:t>
            </a:r>
          </a:p>
          <a:p>
            <a:r>
              <a:rPr lang="en-US" sz="1800" dirty="0" smtClean="0"/>
              <a:t>What is the basis for this temperature?</a:t>
            </a:r>
          </a:p>
          <a:p>
            <a:pPr lvl="1"/>
            <a:r>
              <a:rPr lang="en-US" sz="1400" dirty="0" smtClean="0"/>
              <a:t>All common elemental gasses liquefy at ambient pressure at or below this temperature</a:t>
            </a:r>
          </a:p>
          <a:p>
            <a:pPr lvl="1"/>
            <a:r>
              <a:rPr lang="en-US" sz="1400" dirty="0" smtClean="0"/>
              <a:t>JLab runs Refrigerators at 4.5K, 2.0K and as low as 8.5mK using a dilution refrigerator in our HD Ice Laboratory</a:t>
            </a:r>
          </a:p>
          <a:p>
            <a:pPr lvl="1"/>
            <a:endParaRPr lang="en-US" dirty="0"/>
          </a:p>
        </p:txBody>
      </p:sp>
      <p:sp>
        <p:nvSpPr>
          <p:cNvPr id="4" name="Footer Placeholder 3"/>
          <p:cNvSpPr>
            <a:spLocks noGrp="1"/>
          </p:cNvSpPr>
          <p:nvPr>
            <p:ph type="ftr" sz="quarter" idx="11"/>
          </p:nvPr>
        </p:nvSpPr>
        <p:spPr/>
        <p:txBody>
          <a:bodyPr/>
          <a:lstStyle/>
          <a:p>
            <a:r>
              <a:rPr lang="en-US" dirty="0"/>
              <a:t>Pizza Seminar – August 21, 2019</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128208860"/>
              </p:ext>
            </p:extLst>
          </p:nvPr>
        </p:nvGraphicFramePr>
        <p:xfrm>
          <a:off x="986117" y="3350776"/>
          <a:ext cx="6538259" cy="2560320"/>
        </p:xfrm>
        <a:graphic>
          <a:graphicData uri="http://schemas.openxmlformats.org/drawingml/2006/table">
            <a:tbl>
              <a:tblPr firstRow="1" bandRow="1">
                <a:tableStyleId>{5C22544A-7EE6-4342-B048-85BDC9FD1C3A}</a:tableStyleId>
              </a:tblPr>
              <a:tblGrid>
                <a:gridCol w="1560850">
                  <a:extLst>
                    <a:ext uri="{9D8B030D-6E8A-4147-A177-3AD203B41FA5}">
                      <a16:colId xmlns:a16="http://schemas.microsoft.com/office/drawing/2014/main" val="1805267363"/>
                    </a:ext>
                  </a:extLst>
                </a:gridCol>
                <a:gridCol w="1957128">
                  <a:extLst>
                    <a:ext uri="{9D8B030D-6E8A-4147-A177-3AD203B41FA5}">
                      <a16:colId xmlns:a16="http://schemas.microsoft.com/office/drawing/2014/main" val="3240058517"/>
                    </a:ext>
                  </a:extLst>
                </a:gridCol>
                <a:gridCol w="3020281">
                  <a:extLst>
                    <a:ext uri="{9D8B030D-6E8A-4147-A177-3AD203B41FA5}">
                      <a16:colId xmlns:a16="http://schemas.microsoft.com/office/drawing/2014/main" val="2223835891"/>
                    </a:ext>
                  </a:extLst>
                </a:gridCol>
              </a:tblGrid>
              <a:tr h="358188">
                <a:tc>
                  <a:txBody>
                    <a:bodyPr/>
                    <a:lstStyle/>
                    <a:p>
                      <a:r>
                        <a:rPr lang="en-US" dirty="0" smtClean="0"/>
                        <a:t>Fluid</a:t>
                      </a:r>
                      <a:endParaRPr lang="en-US" dirty="0"/>
                    </a:p>
                  </a:txBody>
                  <a:tcPr/>
                </a:tc>
                <a:tc>
                  <a:txBody>
                    <a:bodyPr/>
                    <a:lstStyle/>
                    <a:p>
                      <a:r>
                        <a:rPr lang="en-US" dirty="0" smtClean="0"/>
                        <a:t>Boiling point (K)</a:t>
                      </a:r>
                      <a:endParaRPr lang="en-US" dirty="0"/>
                    </a:p>
                  </a:txBody>
                  <a:tcPr/>
                </a:tc>
                <a:tc>
                  <a:txBody>
                    <a:bodyPr/>
                    <a:lstStyle/>
                    <a:p>
                      <a:r>
                        <a:rPr lang="en-US" dirty="0" smtClean="0"/>
                        <a:t>Freezing Point (K)</a:t>
                      </a:r>
                      <a:endParaRPr lang="en-US" dirty="0"/>
                    </a:p>
                  </a:txBody>
                  <a:tcPr/>
                </a:tc>
                <a:extLst>
                  <a:ext uri="{0D108BD9-81ED-4DB2-BD59-A6C34878D82A}">
                    <a16:rowId xmlns:a16="http://schemas.microsoft.com/office/drawing/2014/main" val="1731217688"/>
                  </a:ext>
                </a:extLst>
              </a:tr>
              <a:tr h="324485">
                <a:tc>
                  <a:txBody>
                    <a:bodyPr/>
                    <a:lstStyle/>
                    <a:p>
                      <a:r>
                        <a:rPr lang="en-US" dirty="0" smtClean="0"/>
                        <a:t>Helium</a:t>
                      </a:r>
                      <a:r>
                        <a:rPr lang="en-US" baseline="0" dirty="0" smtClean="0"/>
                        <a:t> 4</a:t>
                      </a:r>
                      <a:endParaRPr lang="en-US" dirty="0"/>
                    </a:p>
                  </a:txBody>
                  <a:tcPr/>
                </a:tc>
                <a:tc>
                  <a:txBody>
                    <a:bodyPr/>
                    <a:lstStyle/>
                    <a:p>
                      <a:r>
                        <a:rPr lang="en-US" dirty="0" smtClean="0"/>
                        <a:t>4.21</a:t>
                      </a:r>
                      <a:endParaRPr lang="en-US" dirty="0"/>
                    </a:p>
                  </a:txBody>
                  <a:tcPr/>
                </a:tc>
                <a:tc>
                  <a:txBody>
                    <a:bodyPr/>
                    <a:lstStyle/>
                    <a:p>
                      <a:r>
                        <a:rPr lang="en-US" dirty="0" smtClean="0"/>
                        <a:t>None (unless at</a:t>
                      </a:r>
                      <a:r>
                        <a:rPr lang="en-US" baseline="0" dirty="0" smtClean="0"/>
                        <a:t> high pressure)</a:t>
                      </a:r>
                      <a:endParaRPr lang="en-US" dirty="0"/>
                    </a:p>
                  </a:txBody>
                  <a:tcPr/>
                </a:tc>
                <a:extLst>
                  <a:ext uri="{0D108BD9-81ED-4DB2-BD59-A6C34878D82A}">
                    <a16:rowId xmlns:a16="http://schemas.microsoft.com/office/drawing/2014/main" val="2559317459"/>
                  </a:ext>
                </a:extLst>
              </a:tr>
              <a:tr h="324485">
                <a:tc>
                  <a:txBody>
                    <a:bodyPr/>
                    <a:lstStyle/>
                    <a:p>
                      <a:r>
                        <a:rPr lang="en-US" dirty="0" smtClean="0"/>
                        <a:t>Hydrogen</a:t>
                      </a:r>
                      <a:endParaRPr lang="en-US" dirty="0"/>
                    </a:p>
                  </a:txBody>
                  <a:tcPr/>
                </a:tc>
                <a:tc>
                  <a:txBody>
                    <a:bodyPr/>
                    <a:lstStyle/>
                    <a:p>
                      <a:r>
                        <a:rPr lang="en-US" dirty="0" smtClean="0"/>
                        <a:t>20.27</a:t>
                      </a:r>
                      <a:endParaRPr lang="en-US" dirty="0"/>
                    </a:p>
                  </a:txBody>
                  <a:tcPr/>
                </a:tc>
                <a:tc>
                  <a:txBody>
                    <a:bodyPr/>
                    <a:lstStyle/>
                    <a:p>
                      <a:r>
                        <a:rPr lang="en-US" dirty="0" smtClean="0"/>
                        <a:t>13.8</a:t>
                      </a:r>
                      <a:endParaRPr lang="en-US" dirty="0"/>
                    </a:p>
                  </a:txBody>
                  <a:tcPr/>
                </a:tc>
                <a:extLst>
                  <a:ext uri="{0D108BD9-81ED-4DB2-BD59-A6C34878D82A}">
                    <a16:rowId xmlns:a16="http://schemas.microsoft.com/office/drawing/2014/main" val="1125386438"/>
                  </a:ext>
                </a:extLst>
              </a:tr>
              <a:tr h="324485">
                <a:tc>
                  <a:txBody>
                    <a:bodyPr/>
                    <a:lstStyle/>
                    <a:p>
                      <a:r>
                        <a:rPr lang="en-US" dirty="0" smtClean="0"/>
                        <a:t>Neon</a:t>
                      </a:r>
                      <a:endParaRPr lang="en-US" dirty="0"/>
                    </a:p>
                  </a:txBody>
                  <a:tcPr/>
                </a:tc>
                <a:tc>
                  <a:txBody>
                    <a:bodyPr/>
                    <a:lstStyle/>
                    <a:p>
                      <a:r>
                        <a:rPr lang="en-US" dirty="0" smtClean="0"/>
                        <a:t>27.09</a:t>
                      </a:r>
                      <a:endParaRPr lang="en-US" dirty="0"/>
                    </a:p>
                  </a:txBody>
                  <a:tcPr/>
                </a:tc>
                <a:tc>
                  <a:txBody>
                    <a:bodyPr/>
                    <a:lstStyle/>
                    <a:p>
                      <a:r>
                        <a:rPr lang="en-US" dirty="0" smtClean="0"/>
                        <a:t>24</a:t>
                      </a:r>
                      <a:endParaRPr lang="en-US" dirty="0"/>
                    </a:p>
                  </a:txBody>
                  <a:tcPr/>
                </a:tc>
                <a:extLst>
                  <a:ext uri="{0D108BD9-81ED-4DB2-BD59-A6C34878D82A}">
                    <a16:rowId xmlns:a16="http://schemas.microsoft.com/office/drawing/2014/main" val="920280849"/>
                  </a:ext>
                </a:extLst>
              </a:tr>
              <a:tr h="324485">
                <a:tc>
                  <a:txBody>
                    <a:bodyPr/>
                    <a:lstStyle/>
                    <a:p>
                      <a:r>
                        <a:rPr lang="en-US" dirty="0" smtClean="0"/>
                        <a:t>Nitrogen</a:t>
                      </a:r>
                      <a:endParaRPr lang="en-US" dirty="0"/>
                    </a:p>
                  </a:txBody>
                  <a:tcPr/>
                </a:tc>
                <a:tc>
                  <a:txBody>
                    <a:bodyPr/>
                    <a:lstStyle/>
                    <a:p>
                      <a:r>
                        <a:rPr lang="en-US" dirty="0" smtClean="0"/>
                        <a:t>77.36</a:t>
                      </a:r>
                      <a:endParaRPr lang="en-US" dirty="0"/>
                    </a:p>
                  </a:txBody>
                  <a:tcPr/>
                </a:tc>
                <a:tc>
                  <a:txBody>
                    <a:bodyPr/>
                    <a:lstStyle/>
                    <a:p>
                      <a:r>
                        <a:rPr lang="en-US" dirty="0" smtClean="0"/>
                        <a:t>64</a:t>
                      </a:r>
                      <a:endParaRPr lang="en-US" dirty="0"/>
                    </a:p>
                  </a:txBody>
                  <a:tcPr/>
                </a:tc>
                <a:extLst>
                  <a:ext uri="{0D108BD9-81ED-4DB2-BD59-A6C34878D82A}">
                    <a16:rowId xmlns:a16="http://schemas.microsoft.com/office/drawing/2014/main" val="3526666696"/>
                  </a:ext>
                </a:extLst>
              </a:tr>
              <a:tr h="324485">
                <a:tc>
                  <a:txBody>
                    <a:bodyPr/>
                    <a:lstStyle/>
                    <a:p>
                      <a:r>
                        <a:rPr lang="en-US" dirty="0" smtClean="0"/>
                        <a:t>Argon</a:t>
                      </a:r>
                      <a:endParaRPr lang="en-US" dirty="0"/>
                    </a:p>
                  </a:txBody>
                  <a:tcPr/>
                </a:tc>
                <a:tc>
                  <a:txBody>
                    <a:bodyPr/>
                    <a:lstStyle/>
                    <a:p>
                      <a:r>
                        <a:rPr lang="en-US" dirty="0" smtClean="0"/>
                        <a:t>87.28</a:t>
                      </a:r>
                      <a:endParaRPr lang="en-US" dirty="0"/>
                    </a:p>
                  </a:txBody>
                  <a:tcPr/>
                </a:tc>
                <a:tc>
                  <a:txBody>
                    <a:bodyPr/>
                    <a:lstStyle/>
                    <a:p>
                      <a:r>
                        <a:rPr lang="en-US" dirty="0" smtClean="0"/>
                        <a:t>84</a:t>
                      </a:r>
                      <a:endParaRPr lang="en-US" dirty="0"/>
                    </a:p>
                  </a:txBody>
                  <a:tcPr/>
                </a:tc>
                <a:extLst>
                  <a:ext uri="{0D108BD9-81ED-4DB2-BD59-A6C34878D82A}">
                    <a16:rowId xmlns:a16="http://schemas.microsoft.com/office/drawing/2014/main" val="1941560842"/>
                  </a:ext>
                </a:extLst>
              </a:tr>
              <a:tr h="324485">
                <a:tc>
                  <a:txBody>
                    <a:bodyPr/>
                    <a:lstStyle/>
                    <a:p>
                      <a:r>
                        <a:rPr lang="en-US" dirty="0" smtClean="0"/>
                        <a:t>Oxygen</a:t>
                      </a:r>
                      <a:endParaRPr lang="en-US" dirty="0"/>
                    </a:p>
                  </a:txBody>
                  <a:tcPr/>
                </a:tc>
                <a:tc>
                  <a:txBody>
                    <a:bodyPr/>
                    <a:lstStyle/>
                    <a:p>
                      <a:r>
                        <a:rPr lang="en-US" dirty="0" smtClean="0"/>
                        <a:t>90.18</a:t>
                      </a:r>
                      <a:endParaRPr lang="en-US" dirty="0"/>
                    </a:p>
                  </a:txBody>
                  <a:tcPr/>
                </a:tc>
                <a:tc>
                  <a:txBody>
                    <a:bodyPr/>
                    <a:lstStyle/>
                    <a:p>
                      <a:r>
                        <a:rPr lang="en-US" dirty="0" smtClean="0"/>
                        <a:t>54</a:t>
                      </a:r>
                      <a:endParaRPr lang="en-US" dirty="0"/>
                    </a:p>
                  </a:txBody>
                  <a:tcPr/>
                </a:tc>
                <a:extLst>
                  <a:ext uri="{0D108BD9-81ED-4DB2-BD59-A6C34878D82A}">
                    <a16:rowId xmlns:a16="http://schemas.microsoft.com/office/drawing/2014/main" val="226779481"/>
                  </a:ext>
                </a:extLst>
              </a:tr>
            </a:tbl>
          </a:graphicData>
        </a:graphic>
      </p:graphicFrame>
      <p:sp>
        <p:nvSpPr>
          <p:cNvPr id="10" name="TextBox 9"/>
          <p:cNvSpPr txBox="1"/>
          <p:nvPr/>
        </p:nvSpPr>
        <p:spPr>
          <a:xfrm>
            <a:off x="3729156" y="5911096"/>
            <a:ext cx="5044141" cy="369332"/>
          </a:xfrm>
          <a:prstGeom prst="rect">
            <a:avLst/>
          </a:prstGeom>
          <a:noFill/>
        </p:spPr>
        <p:txBody>
          <a:bodyPr wrap="square" rtlCol="0">
            <a:spAutoFit/>
          </a:bodyPr>
          <a:lstStyle/>
          <a:p>
            <a:r>
              <a:rPr lang="en-US" dirty="0" smtClean="0"/>
              <a:t>* </a:t>
            </a:r>
            <a:r>
              <a:rPr lang="en-US" sz="1200" dirty="0" smtClean="0"/>
              <a:t>At atmospheric pressure</a:t>
            </a:r>
            <a:endParaRPr lang="en-US" sz="1200" dirty="0"/>
          </a:p>
        </p:txBody>
      </p:sp>
    </p:spTree>
    <p:extLst>
      <p:ext uri="{BB962C8B-B14F-4D97-AF65-F5344CB8AC3E}">
        <p14:creationId xmlns:p14="http://schemas.microsoft.com/office/powerpoint/2010/main" val="2845317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365" y="240539"/>
            <a:ext cx="8464378" cy="487490"/>
          </a:xfrm>
        </p:spPr>
        <p:txBody>
          <a:bodyPr/>
          <a:lstStyle/>
          <a:p>
            <a:r>
              <a:rPr lang="en-US" dirty="0"/>
              <a:t>Refrigeration </a:t>
            </a:r>
            <a:r>
              <a:rPr lang="en-US" dirty="0" smtClean="0"/>
              <a:t>Process – CTF Cold Box 3</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50100" t="10654" r="8718" b="20440"/>
          <a:stretch/>
        </p:blipFill>
        <p:spPr>
          <a:xfrm>
            <a:off x="308919" y="2233402"/>
            <a:ext cx="8785891" cy="4624598"/>
          </a:xfr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30</a:t>
            </a:fld>
            <a:endParaRPr lang="en-US" dirty="0"/>
          </a:p>
        </p:txBody>
      </p:sp>
      <p:sp>
        <p:nvSpPr>
          <p:cNvPr id="7" name="Content Placeholder 2"/>
          <p:cNvSpPr txBox="1">
            <a:spLocks/>
          </p:cNvSpPr>
          <p:nvPr/>
        </p:nvSpPr>
        <p:spPr>
          <a:xfrm>
            <a:off x="308918" y="846944"/>
            <a:ext cx="8464379" cy="5500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Cold box has controls on LN2 flow, Turbine inlet </a:t>
            </a:r>
            <a:r>
              <a:rPr lang="en-US" dirty="0" smtClean="0"/>
              <a:t>valve, </a:t>
            </a:r>
            <a:r>
              <a:rPr lang="en-US" dirty="0" smtClean="0"/>
              <a:t>Turbine brake valves and valves to the loads</a:t>
            </a:r>
          </a:p>
          <a:p>
            <a:r>
              <a:rPr lang="en-US" dirty="0" smtClean="0"/>
              <a:t>In this case the flow through the Turbines does not go to the loads but to the return stream, </a:t>
            </a:r>
            <a:r>
              <a:rPr lang="en-US" dirty="0"/>
              <a:t>t</a:t>
            </a:r>
            <a:r>
              <a:rPr lang="en-US" dirty="0" smtClean="0"/>
              <a:t>his varies with cold box design.</a:t>
            </a:r>
            <a:endParaRPr lang="en-US" dirty="0"/>
          </a:p>
        </p:txBody>
      </p:sp>
    </p:spTree>
    <p:extLst>
      <p:ext uri="{BB962C8B-B14F-4D97-AF65-F5344CB8AC3E}">
        <p14:creationId xmlns:p14="http://schemas.microsoft.com/office/powerpoint/2010/main" val="41183690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Refrigeration Process: CHL 1 4K Cold Box screens</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50453" t="10305" r="21029" b="14528"/>
          <a:stretch/>
        </p:blipFill>
        <p:spPr>
          <a:xfrm>
            <a:off x="249383" y="2572623"/>
            <a:ext cx="3122979" cy="2589551"/>
          </a:xfr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31</a:t>
            </a:fld>
            <a:endParaRPr lang="en-US" dirty="0"/>
          </a:p>
        </p:txBody>
      </p:sp>
      <p:grpSp>
        <p:nvGrpSpPr>
          <p:cNvPr id="11" name="Group 10"/>
          <p:cNvGrpSpPr/>
          <p:nvPr/>
        </p:nvGrpSpPr>
        <p:grpSpPr>
          <a:xfrm>
            <a:off x="3372362" y="2578181"/>
            <a:ext cx="5583836" cy="2643787"/>
            <a:chOff x="2855626" y="2567297"/>
            <a:chExt cx="5222197" cy="220086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0000" t="10526" r="21148" b="14694"/>
            <a:stretch/>
          </p:blipFill>
          <p:spPr>
            <a:xfrm>
              <a:off x="2855626" y="2567297"/>
              <a:ext cx="2638269" cy="215108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0082" t="10526" r="22295" b="15476"/>
            <a:stretch/>
          </p:blipFill>
          <p:spPr>
            <a:xfrm>
              <a:off x="5493894" y="2590609"/>
              <a:ext cx="2583929" cy="2177553"/>
            </a:xfrm>
            <a:prstGeom prst="rect">
              <a:avLst/>
            </a:prstGeom>
          </p:spPr>
        </p:pic>
      </p:grpSp>
      <p:sp>
        <p:nvSpPr>
          <p:cNvPr id="9" name="Content Placeholder 2"/>
          <p:cNvSpPr txBox="1">
            <a:spLocks/>
          </p:cNvSpPr>
          <p:nvPr/>
        </p:nvSpPr>
        <p:spPr>
          <a:xfrm>
            <a:off x="308918" y="846944"/>
            <a:ext cx="8464379" cy="5500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The CHL1 MCB has 4 turbines, the main pages for control are displayed on 3 pages. </a:t>
            </a:r>
          </a:p>
          <a:p>
            <a:r>
              <a:rPr lang="en-US" dirty="0" smtClean="0"/>
              <a:t>CHL2 MCB has 7 turbines to achieve higher efficiency.</a:t>
            </a:r>
            <a:endParaRPr lang="en-US" dirty="0"/>
          </a:p>
        </p:txBody>
      </p:sp>
    </p:spTree>
    <p:extLst>
      <p:ext uri="{BB962C8B-B14F-4D97-AF65-F5344CB8AC3E}">
        <p14:creationId xmlns:p14="http://schemas.microsoft.com/office/powerpoint/2010/main" val="36208506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Cold box - ESR1</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32</a:t>
            </a:fld>
            <a:endParaRPr lang="en-US" dirty="0"/>
          </a:p>
        </p:txBody>
      </p:sp>
      <p:pic>
        <p:nvPicPr>
          <p:cNvPr id="6" name="Content Placeholder 5">
            <a:extLst/>
          </p:cNvPr>
          <p:cNvPicPr>
            <a:picLocks noGrp="1" noChangeAspect="1"/>
          </p:cNvPicPr>
          <p:nvPr>
            <p:ph idx="1"/>
          </p:nvPr>
        </p:nvPicPr>
        <p:blipFill>
          <a:blip r:embed="rId2"/>
          <a:stretch>
            <a:fillRect/>
          </a:stretch>
        </p:blipFill>
        <p:spPr>
          <a:xfrm>
            <a:off x="4679472" y="966788"/>
            <a:ext cx="4190211" cy="5381625"/>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a:xfrm>
            <a:off x="308919" y="966055"/>
            <a:ext cx="4180635" cy="5381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This is a photograph of the 1.5kW ESR Cold box during initial fabrication. </a:t>
            </a:r>
          </a:p>
          <a:p>
            <a:r>
              <a:rPr lang="en-US" dirty="0" smtClean="0"/>
              <a:t>It is vintage 1970’s and was commissioned at JLab in the early 1990’s</a:t>
            </a:r>
          </a:p>
          <a:p>
            <a:endParaRPr lang="en-US" dirty="0"/>
          </a:p>
          <a:p>
            <a:endParaRPr lang="en-US" dirty="0" smtClean="0"/>
          </a:p>
          <a:p>
            <a:endParaRPr lang="en-US" dirty="0"/>
          </a:p>
          <a:p>
            <a:endParaRPr lang="en-US" dirty="0" smtClean="0"/>
          </a:p>
          <a:p>
            <a:r>
              <a:rPr lang="en-US" dirty="0" smtClean="0"/>
              <a:t>ESR 2 will use a 4kW </a:t>
            </a:r>
            <a:r>
              <a:rPr lang="en-US" dirty="0" err="1" smtClean="0"/>
              <a:t>coldbox</a:t>
            </a:r>
            <a:r>
              <a:rPr lang="en-US" dirty="0" smtClean="0"/>
              <a:t> from the SSC, JLab has 3 units on site so 2 will be used for spare parts. </a:t>
            </a:r>
          </a:p>
        </p:txBody>
      </p:sp>
    </p:spTree>
    <p:extLst>
      <p:ext uri="{BB962C8B-B14F-4D97-AF65-F5344CB8AC3E}">
        <p14:creationId xmlns:p14="http://schemas.microsoft.com/office/powerpoint/2010/main" val="2929471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Refrigeration </a:t>
            </a:r>
            <a:r>
              <a:rPr lang="en-US" dirty="0" smtClean="0"/>
              <a:t>Hardware: New CHL1 2K Cold Box</a:t>
            </a:r>
            <a:endParaRPr lang="en-US" dirty="0"/>
          </a:p>
        </p:txBody>
      </p:sp>
      <p:sp>
        <p:nvSpPr>
          <p:cNvPr id="3" name="Content Placeholder 2"/>
          <p:cNvSpPr>
            <a:spLocks noGrp="1"/>
          </p:cNvSpPr>
          <p:nvPr>
            <p:ph idx="1"/>
          </p:nvPr>
        </p:nvSpPr>
        <p:spPr>
          <a:xfrm>
            <a:off x="308919" y="966055"/>
            <a:ext cx="3438622" cy="5381694"/>
          </a:xfrm>
        </p:spPr>
        <p:txBody>
          <a:bodyPr>
            <a:normAutofit/>
          </a:bodyPr>
          <a:lstStyle/>
          <a:p>
            <a:r>
              <a:rPr lang="en-US" dirty="0" smtClean="0"/>
              <a:t>Cold boxes are generally quite packed with hardware. Space is always at a premium and the larger the vacuum vessel the more it costs and the bigger the building needed to house it.</a:t>
            </a:r>
          </a:p>
          <a:p>
            <a:r>
              <a:rPr lang="en-US" dirty="0" smtClean="0"/>
              <a:t>This is a photo of the new 2K cold box being constructed at JLab </a:t>
            </a:r>
          </a:p>
          <a:p>
            <a:r>
              <a:rPr lang="en-US" dirty="0" smtClean="0"/>
              <a:t>Piping and large heat exchanger are covered </a:t>
            </a:r>
            <a:r>
              <a:rPr lang="en-US" dirty="0" smtClean="0"/>
              <a:t>with </a:t>
            </a:r>
            <a:r>
              <a:rPr lang="en-US" dirty="0" smtClean="0"/>
              <a:t>MLI to reduce the heat load</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33</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7303" t="2837" r="11280" b="4156"/>
          <a:stretch/>
        </p:blipFill>
        <p:spPr>
          <a:xfrm>
            <a:off x="5036695" y="824826"/>
            <a:ext cx="3736602" cy="5664151"/>
          </a:xfrm>
          <a:prstGeom prst="rect">
            <a:avLst/>
          </a:prstGeom>
        </p:spPr>
      </p:pic>
    </p:spTree>
    <p:extLst>
      <p:ext uri="{BB962C8B-B14F-4D97-AF65-F5344CB8AC3E}">
        <p14:creationId xmlns:p14="http://schemas.microsoft.com/office/powerpoint/2010/main" val="31927943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Cryogen Distribution</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34</a:t>
            </a:fld>
            <a:endParaRPr lang="en-US" dirty="0"/>
          </a:p>
        </p:txBody>
      </p:sp>
      <p:pic>
        <p:nvPicPr>
          <p:cNvPr id="6" name="Content Placeholder 5"/>
          <p:cNvPicPr>
            <a:picLocks noGrp="1" noChangeAspect="1"/>
          </p:cNvPicPr>
          <p:nvPr>
            <p:ph idx="1"/>
          </p:nvPr>
        </p:nvPicPr>
        <p:blipFill>
          <a:blip r:embed="rId2"/>
          <a:stretch>
            <a:fillRect/>
          </a:stretch>
        </p:blipFill>
        <p:spPr>
          <a:xfrm rot="16200000">
            <a:off x="4329051" y="699994"/>
            <a:ext cx="4248272" cy="5381625"/>
          </a:xfrm>
          <a:prstGeom prst="rect">
            <a:avLst/>
          </a:prstGeom>
        </p:spPr>
      </p:pic>
      <p:sp>
        <p:nvSpPr>
          <p:cNvPr id="7" name="Content Placeholder 2"/>
          <p:cNvSpPr txBox="1">
            <a:spLocks/>
          </p:cNvSpPr>
          <p:nvPr/>
        </p:nvSpPr>
        <p:spPr>
          <a:xfrm>
            <a:off x="308919" y="966055"/>
            <a:ext cx="3723435" cy="538169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Distribution lines </a:t>
            </a:r>
            <a:r>
              <a:rPr lang="en-US" dirty="0" smtClean="0"/>
              <a:t>designs vary </a:t>
            </a:r>
            <a:r>
              <a:rPr lang="en-US" dirty="0" smtClean="0"/>
              <a:t>depending </a:t>
            </a:r>
            <a:r>
              <a:rPr lang="en-US" dirty="0" smtClean="0"/>
              <a:t>on:</a:t>
            </a:r>
          </a:p>
          <a:p>
            <a:pPr lvl="1"/>
            <a:r>
              <a:rPr lang="en-US" dirty="0" smtClean="0"/>
              <a:t> </a:t>
            </a:r>
            <a:r>
              <a:rPr lang="en-US" dirty="0" smtClean="0"/>
              <a:t>the </a:t>
            </a:r>
            <a:r>
              <a:rPr lang="en-US" dirty="0" smtClean="0"/>
              <a:t>loads </a:t>
            </a:r>
            <a:r>
              <a:rPr lang="en-US" dirty="0" smtClean="0"/>
              <a:t>which they </a:t>
            </a:r>
            <a:r>
              <a:rPr lang="en-US" dirty="0" smtClean="0"/>
              <a:t>support</a:t>
            </a:r>
          </a:p>
          <a:p>
            <a:pPr lvl="1"/>
            <a:r>
              <a:rPr lang="en-US" dirty="0" smtClean="0"/>
              <a:t> </a:t>
            </a:r>
            <a:r>
              <a:rPr lang="en-US" dirty="0" smtClean="0"/>
              <a:t>the space allowed for </a:t>
            </a:r>
            <a:r>
              <a:rPr lang="en-US" dirty="0" smtClean="0"/>
              <a:t>installation</a:t>
            </a:r>
          </a:p>
          <a:p>
            <a:pPr lvl="1"/>
            <a:r>
              <a:rPr lang="en-US" dirty="0" smtClean="0"/>
              <a:t>and </a:t>
            </a:r>
            <a:r>
              <a:rPr lang="en-US" dirty="0" smtClean="0"/>
              <a:t>even things like installation schedule and manpower</a:t>
            </a:r>
          </a:p>
          <a:p>
            <a:r>
              <a:rPr lang="en-US" dirty="0" smtClean="0"/>
              <a:t>All have some similarities</a:t>
            </a:r>
          </a:p>
          <a:p>
            <a:pPr lvl="1"/>
            <a:r>
              <a:rPr lang="en-US" dirty="0" smtClean="0"/>
              <a:t>Vacuum spaces filled with MLI (multi-layer insulation)</a:t>
            </a:r>
          </a:p>
          <a:p>
            <a:pPr lvl="1"/>
            <a:r>
              <a:rPr lang="en-US" dirty="0" smtClean="0"/>
              <a:t>Low heat load spacers- G10 is often used</a:t>
            </a:r>
          </a:p>
          <a:p>
            <a:pPr lvl="1"/>
            <a:r>
              <a:rPr lang="en-US" dirty="0" smtClean="0"/>
              <a:t>Stainless Steel pipes</a:t>
            </a:r>
          </a:p>
          <a:p>
            <a:r>
              <a:rPr lang="en-US" dirty="0" smtClean="0"/>
              <a:t>Quality welding and leak testing are critical</a:t>
            </a:r>
          </a:p>
        </p:txBody>
      </p:sp>
      <p:sp>
        <p:nvSpPr>
          <p:cNvPr id="3" name="Rectangle 2"/>
          <p:cNvSpPr/>
          <p:nvPr/>
        </p:nvSpPr>
        <p:spPr>
          <a:xfrm>
            <a:off x="7151914" y="3879669"/>
            <a:ext cx="1208315" cy="169817"/>
          </a:xfrm>
          <a:prstGeom prst="rect">
            <a:avLst/>
          </a:prstGeom>
          <a:solidFill>
            <a:srgbClr val="C0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701938" y="2560320"/>
            <a:ext cx="966652" cy="783771"/>
          </a:xfrm>
          <a:custGeom>
            <a:avLst/>
            <a:gdLst>
              <a:gd name="connsiteX0" fmla="*/ 109243 w 907148"/>
              <a:gd name="connsiteY0" fmla="*/ 720362 h 720362"/>
              <a:gd name="connsiteX1" fmla="*/ 113289 w 907148"/>
              <a:gd name="connsiteY1" fmla="*/ 700132 h 720362"/>
              <a:gd name="connsiteX2" fmla="*/ 109243 w 907148"/>
              <a:gd name="connsiteY2" fmla="*/ 700132 h 720362"/>
              <a:gd name="connsiteX3" fmla="*/ 113289 w 907148"/>
              <a:gd name="connsiteY3" fmla="*/ 675855 h 720362"/>
              <a:gd name="connsiteX4" fmla="*/ 105197 w 907148"/>
              <a:gd name="connsiteY4" fmla="*/ 687993 h 720362"/>
              <a:gd name="connsiteX5" fmla="*/ 101151 w 907148"/>
              <a:gd name="connsiteY5" fmla="*/ 700132 h 720362"/>
              <a:gd name="connsiteX6" fmla="*/ 89012 w 907148"/>
              <a:gd name="connsiteY6" fmla="*/ 647533 h 720362"/>
              <a:gd name="connsiteX7" fmla="*/ 80920 w 907148"/>
              <a:gd name="connsiteY7" fmla="*/ 635395 h 720362"/>
              <a:gd name="connsiteX8" fmla="*/ 76874 w 907148"/>
              <a:gd name="connsiteY8" fmla="*/ 655625 h 720362"/>
              <a:gd name="connsiteX9" fmla="*/ 80920 w 907148"/>
              <a:gd name="connsiteY9" fmla="*/ 643487 h 720362"/>
              <a:gd name="connsiteX10" fmla="*/ 72828 w 907148"/>
              <a:gd name="connsiteY10" fmla="*/ 586843 h 720362"/>
              <a:gd name="connsiteX11" fmla="*/ 64736 w 907148"/>
              <a:gd name="connsiteY11" fmla="*/ 534245 h 720362"/>
              <a:gd name="connsiteX12" fmla="*/ 56644 w 907148"/>
              <a:gd name="connsiteY12" fmla="*/ 562567 h 720362"/>
              <a:gd name="connsiteX13" fmla="*/ 52598 w 907148"/>
              <a:gd name="connsiteY13" fmla="*/ 586843 h 720362"/>
              <a:gd name="connsiteX14" fmla="*/ 48552 w 907148"/>
              <a:gd name="connsiteY14" fmla="*/ 607073 h 720362"/>
              <a:gd name="connsiteX15" fmla="*/ 52598 w 907148"/>
              <a:gd name="connsiteY15" fmla="*/ 619211 h 720362"/>
              <a:gd name="connsiteX16" fmla="*/ 56644 w 907148"/>
              <a:gd name="connsiteY16" fmla="*/ 635395 h 720362"/>
              <a:gd name="connsiteX17" fmla="*/ 60690 w 907148"/>
              <a:gd name="connsiteY17" fmla="*/ 623257 h 720362"/>
              <a:gd name="connsiteX18" fmla="*/ 60690 w 907148"/>
              <a:gd name="connsiteY18" fmla="*/ 562567 h 720362"/>
              <a:gd name="connsiteX19" fmla="*/ 56644 w 907148"/>
              <a:gd name="connsiteY19" fmla="*/ 574705 h 720362"/>
              <a:gd name="connsiteX20" fmla="*/ 60690 w 907148"/>
              <a:gd name="connsiteY20" fmla="*/ 534245 h 720362"/>
              <a:gd name="connsiteX21" fmla="*/ 52598 w 907148"/>
              <a:gd name="connsiteY21" fmla="*/ 518061 h 720362"/>
              <a:gd name="connsiteX22" fmla="*/ 44506 w 907148"/>
              <a:gd name="connsiteY22" fmla="*/ 542337 h 720362"/>
              <a:gd name="connsiteX23" fmla="*/ 36414 w 907148"/>
              <a:gd name="connsiteY23" fmla="*/ 554475 h 720362"/>
              <a:gd name="connsiteX24" fmla="*/ 28322 w 907148"/>
              <a:gd name="connsiteY24" fmla="*/ 578751 h 720362"/>
              <a:gd name="connsiteX25" fmla="*/ 40460 w 907148"/>
              <a:gd name="connsiteY25" fmla="*/ 566613 h 720362"/>
              <a:gd name="connsiteX26" fmla="*/ 44506 w 907148"/>
              <a:gd name="connsiteY26" fmla="*/ 550429 h 720362"/>
              <a:gd name="connsiteX27" fmla="*/ 36414 w 907148"/>
              <a:gd name="connsiteY27" fmla="*/ 590889 h 720362"/>
              <a:gd name="connsiteX28" fmla="*/ 40460 w 907148"/>
              <a:gd name="connsiteY28" fmla="*/ 558521 h 720362"/>
              <a:gd name="connsiteX29" fmla="*/ 36414 w 907148"/>
              <a:gd name="connsiteY29" fmla="*/ 542337 h 720362"/>
              <a:gd name="connsiteX30" fmla="*/ 44506 w 907148"/>
              <a:gd name="connsiteY30" fmla="*/ 505923 h 720362"/>
              <a:gd name="connsiteX31" fmla="*/ 48552 w 907148"/>
              <a:gd name="connsiteY31" fmla="*/ 489739 h 720362"/>
              <a:gd name="connsiteX32" fmla="*/ 52598 w 907148"/>
              <a:gd name="connsiteY32" fmla="*/ 477601 h 720362"/>
              <a:gd name="connsiteX33" fmla="*/ 44506 w 907148"/>
              <a:gd name="connsiteY33" fmla="*/ 509969 h 720362"/>
              <a:gd name="connsiteX34" fmla="*/ 40460 w 907148"/>
              <a:gd name="connsiteY34" fmla="*/ 489739 h 720362"/>
              <a:gd name="connsiteX35" fmla="*/ 36414 w 907148"/>
              <a:gd name="connsiteY35" fmla="*/ 465462 h 720362"/>
              <a:gd name="connsiteX36" fmla="*/ 32368 w 907148"/>
              <a:gd name="connsiteY36" fmla="*/ 481647 h 720362"/>
              <a:gd name="connsiteX37" fmla="*/ 12138 w 907148"/>
              <a:gd name="connsiteY37" fmla="*/ 509969 h 720362"/>
              <a:gd name="connsiteX38" fmla="*/ 8092 w 907148"/>
              <a:gd name="connsiteY38" fmla="*/ 522107 h 720362"/>
              <a:gd name="connsiteX39" fmla="*/ 4046 w 907148"/>
              <a:gd name="connsiteY39" fmla="*/ 509969 h 720362"/>
              <a:gd name="connsiteX40" fmla="*/ 0 w 907148"/>
              <a:gd name="connsiteY40" fmla="*/ 489739 h 720362"/>
              <a:gd name="connsiteX41" fmla="*/ 28322 w 907148"/>
              <a:gd name="connsiteY41" fmla="*/ 473555 h 720362"/>
              <a:gd name="connsiteX42" fmla="*/ 52598 w 907148"/>
              <a:gd name="connsiteY42" fmla="*/ 441186 h 720362"/>
              <a:gd name="connsiteX43" fmla="*/ 80920 w 907148"/>
              <a:gd name="connsiteY43" fmla="*/ 416910 h 720362"/>
              <a:gd name="connsiteX44" fmla="*/ 93059 w 907148"/>
              <a:gd name="connsiteY44" fmla="*/ 425002 h 720362"/>
              <a:gd name="connsiteX45" fmla="*/ 80920 w 907148"/>
              <a:gd name="connsiteY45" fmla="*/ 433094 h 720362"/>
              <a:gd name="connsiteX46" fmla="*/ 64736 w 907148"/>
              <a:gd name="connsiteY46" fmla="*/ 437140 h 720362"/>
              <a:gd name="connsiteX47" fmla="*/ 44506 w 907148"/>
              <a:gd name="connsiteY47" fmla="*/ 453324 h 720362"/>
              <a:gd name="connsiteX48" fmla="*/ 36414 w 907148"/>
              <a:gd name="connsiteY48" fmla="*/ 441186 h 720362"/>
              <a:gd name="connsiteX49" fmla="*/ 32368 w 907148"/>
              <a:gd name="connsiteY49" fmla="*/ 416910 h 720362"/>
              <a:gd name="connsiteX50" fmla="*/ 16184 w 907148"/>
              <a:gd name="connsiteY50" fmla="*/ 441186 h 720362"/>
              <a:gd name="connsiteX51" fmla="*/ 20230 w 907148"/>
              <a:gd name="connsiteY51" fmla="*/ 461416 h 720362"/>
              <a:gd name="connsiteX52" fmla="*/ 24276 w 907148"/>
              <a:gd name="connsiteY52" fmla="*/ 441186 h 720362"/>
              <a:gd name="connsiteX53" fmla="*/ 28322 w 907148"/>
              <a:gd name="connsiteY53" fmla="*/ 408818 h 720362"/>
              <a:gd name="connsiteX54" fmla="*/ 24276 w 907148"/>
              <a:gd name="connsiteY54" fmla="*/ 433094 h 720362"/>
              <a:gd name="connsiteX55" fmla="*/ 20230 w 907148"/>
              <a:gd name="connsiteY55" fmla="*/ 449278 h 720362"/>
              <a:gd name="connsiteX56" fmla="*/ 32368 w 907148"/>
              <a:gd name="connsiteY56" fmla="*/ 433094 h 720362"/>
              <a:gd name="connsiteX57" fmla="*/ 40460 w 907148"/>
              <a:gd name="connsiteY57" fmla="*/ 400726 h 720362"/>
              <a:gd name="connsiteX58" fmla="*/ 36414 w 907148"/>
              <a:gd name="connsiteY58" fmla="*/ 388588 h 720362"/>
              <a:gd name="connsiteX59" fmla="*/ 40460 w 907148"/>
              <a:gd name="connsiteY59" fmla="*/ 376450 h 720362"/>
              <a:gd name="connsiteX60" fmla="*/ 44506 w 907148"/>
              <a:gd name="connsiteY60" fmla="*/ 388588 h 720362"/>
              <a:gd name="connsiteX61" fmla="*/ 40460 w 907148"/>
              <a:gd name="connsiteY61" fmla="*/ 400726 h 720362"/>
              <a:gd name="connsiteX62" fmla="*/ 44506 w 907148"/>
              <a:gd name="connsiteY62" fmla="*/ 445232 h 720362"/>
              <a:gd name="connsiteX63" fmla="*/ 48552 w 907148"/>
              <a:gd name="connsiteY63" fmla="*/ 425002 h 720362"/>
              <a:gd name="connsiteX64" fmla="*/ 52598 w 907148"/>
              <a:gd name="connsiteY64" fmla="*/ 408818 h 720362"/>
              <a:gd name="connsiteX65" fmla="*/ 68782 w 907148"/>
              <a:gd name="connsiteY65" fmla="*/ 384542 h 720362"/>
              <a:gd name="connsiteX66" fmla="*/ 80920 w 907148"/>
              <a:gd name="connsiteY66" fmla="*/ 348128 h 720362"/>
              <a:gd name="connsiteX67" fmla="*/ 89012 w 907148"/>
              <a:gd name="connsiteY67" fmla="*/ 335990 h 720362"/>
              <a:gd name="connsiteX68" fmla="*/ 84966 w 907148"/>
              <a:gd name="connsiteY68" fmla="*/ 348128 h 720362"/>
              <a:gd name="connsiteX69" fmla="*/ 97105 w 907148"/>
              <a:gd name="connsiteY69" fmla="*/ 356220 h 720362"/>
              <a:gd name="connsiteX70" fmla="*/ 93059 w 907148"/>
              <a:gd name="connsiteY70" fmla="*/ 344082 h 720362"/>
              <a:gd name="connsiteX71" fmla="*/ 84966 w 907148"/>
              <a:gd name="connsiteY71" fmla="*/ 356220 h 720362"/>
              <a:gd name="connsiteX72" fmla="*/ 80920 w 907148"/>
              <a:gd name="connsiteY72" fmla="*/ 368358 h 720362"/>
              <a:gd name="connsiteX73" fmla="*/ 80920 w 907148"/>
              <a:gd name="connsiteY73" fmla="*/ 348128 h 720362"/>
              <a:gd name="connsiteX74" fmla="*/ 76874 w 907148"/>
              <a:gd name="connsiteY74" fmla="*/ 335990 h 720362"/>
              <a:gd name="connsiteX75" fmla="*/ 72828 w 907148"/>
              <a:gd name="connsiteY75" fmla="*/ 348128 h 720362"/>
              <a:gd name="connsiteX76" fmla="*/ 64736 w 907148"/>
              <a:gd name="connsiteY76" fmla="*/ 360266 h 720362"/>
              <a:gd name="connsiteX77" fmla="*/ 60690 w 907148"/>
              <a:gd name="connsiteY77" fmla="*/ 372404 h 720362"/>
              <a:gd name="connsiteX78" fmla="*/ 36414 w 907148"/>
              <a:gd name="connsiteY78" fmla="*/ 396680 h 720362"/>
              <a:gd name="connsiteX79" fmla="*/ 24276 w 907148"/>
              <a:gd name="connsiteY79" fmla="*/ 408818 h 720362"/>
              <a:gd name="connsiteX80" fmla="*/ 28322 w 907148"/>
              <a:gd name="connsiteY80" fmla="*/ 372404 h 720362"/>
              <a:gd name="connsiteX81" fmla="*/ 28322 w 907148"/>
              <a:gd name="connsiteY81" fmla="*/ 327898 h 720362"/>
              <a:gd name="connsiteX82" fmla="*/ 32368 w 907148"/>
              <a:gd name="connsiteY82" fmla="*/ 315760 h 720362"/>
              <a:gd name="connsiteX83" fmla="*/ 16184 w 907148"/>
              <a:gd name="connsiteY83" fmla="*/ 340036 h 720362"/>
              <a:gd name="connsiteX84" fmla="*/ 28322 w 907148"/>
              <a:gd name="connsiteY84" fmla="*/ 335990 h 720362"/>
              <a:gd name="connsiteX85" fmla="*/ 44506 w 907148"/>
              <a:gd name="connsiteY85" fmla="*/ 319806 h 720362"/>
              <a:gd name="connsiteX86" fmla="*/ 48552 w 907148"/>
              <a:gd name="connsiteY86" fmla="*/ 335990 h 720362"/>
              <a:gd name="connsiteX87" fmla="*/ 52598 w 907148"/>
              <a:gd name="connsiteY87" fmla="*/ 364312 h 720362"/>
              <a:gd name="connsiteX88" fmla="*/ 72828 w 907148"/>
              <a:gd name="connsiteY88" fmla="*/ 331944 h 720362"/>
              <a:gd name="connsiteX89" fmla="*/ 76874 w 907148"/>
              <a:gd name="connsiteY89" fmla="*/ 319806 h 720362"/>
              <a:gd name="connsiteX90" fmla="*/ 72828 w 907148"/>
              <a:gd name="connsiteY90" fmla="*/ 303622 h 720362"/>
              <a:gd name="connsiteX91" fmla="*/ 64736 w 907148"/>
              <a:gd name="connsiteY91" fmla="*/ 327898 h 720362"/>
              <a:gd name="connsiteX92" fmla="*/ 56644 w 907148"/>
              <a:gd name="connsiteY92" fmla="*/ 344082 h 720362"/>
              <a:gd name="connsiteX93" fmla="*/ 52598 w 907148"/>
              <a:gd name="connsiteY93" fmla="*/ 356220 h 720362"/>
              <a:gd name="connsiteX94" fmla="*/ 56644 w 907148"/>
              <a:gd name="connsiteY94" fmla="*/ 311714 h 720362"/>
              <a:gd name="connsiteX95" fmla="*/ 64736 w 907148"/>
              <a:gd name="connsiteY95" fmla="*/ 275300 h 720362"/>
              <a:gd name="connsiteX96" fmla="*/ 60690 w 907148"/>
              <a:gd name="connsiteY96" fmla="*/ 291484 h 720362"/>
              <a:gd name="connsiteX97" fmla="*/ 64736 w 907148"/>
              <a:gd name="connsiteY97" fmla="*/ 303622 h 720362"/>
              <a:gd name="connsiteX98" fmla="*/ 68782 w 907148"/>
              <a:gd name="connsiteY98" fmla="*/ 319806 h 720362"/>
              <a:gd name="connsiteX99" fmla="*/ 80920 w 907148"/>
              <a:gd name="connsiteY99" fmla="*/ 307668 h 720362"/>
              <a:gd name="connsiteX100" fmla="*/ 84966 w 907148"/>
              <a:gd name="connsiteY100" fmla="*/ 323852 h 720362"/>
              <a:gd name="connsiteX101" fmla="*/ 93059 w 907148"/>
              <a:gd name="connsiteY101" fmla="*/ 303622 h 720362"/>
              <a:gd name="connsiteX102" fmla="*/ 113289 w 907148"/>
              <a:gd name="connsiteY102" fmla="*/ 267208 h 720362"/>
              <a:gd name="connsiteX103" fmla="*/ 113289 w 907148"/>
              <a:gd name="connsiteY103" fmla="*/ 271254 h 720362"/>
              <a:gd name="connsiteX104" fmla="*/ 121381 w 907148"/>
              <a:gd name="connsiteY104" fmla="*/ 259116 h 720362"/>
              <a:gd name="connsiteX105" fmla="*/ 125427 w 907148"/>
              <a:gd name="connsiteY105" fmla="*/ 246978 h 720362"/>
              <a:gd name="connsiteX106" fmla="*/ 121381 w 907148"/>
              <a:gd name="connsiteY106" fmla="*/ 234839 h 720362"/>
              <a:gd name="connsiteX107" fmla="*/ 97105 w 907148"/>
              <a:gd name="connsiteY107" fmla="*/ 267208 h 720362"/>
              <a:gd name="connsiteX108" fmla="*/ 105197 w 907148"/>
              <a:gd name="connsiteY108" fmla="*/ 234839 h 720362"/>
              <a:gd name="connsiteX109" fmla="*/ 93059 w 907148"/>
              <a:gd name="connsiteY109" fmla="*/ 246978 h 720362"/>
              <a:gd name="connsiteX110" fmla="*/ 84966 w 907148"/>
              <a:gd name="connsiteY110" fmla="*/ 255070 h 720362"/>
              <a:gd name="connsiteX111" fmla="*/ 76874 w 907148"/>
              <a:gd name="connsiteY111" fmla="*/ 267208 h 720362"/>
              <a:gd name="connsiteX112" fmla="*/ 52598 w 907148"/>
              <a:gd name="connsiteY112" fmla="*/ 287438 h 720362"/>
              <a:gd name="connsiteX113" fmla="*/ 60690 w 907148"/>
              <a:gd name="connsiteY113" fmla="*/ 263162 h 720362"/>
              <a:gd name="connsiteX114" fmla="*/ 68782 w 907148"/>
              <a:gd name="connsiteY114" fmla="*/ 251024 h 720362"/>
              <a:gd name="connsiteX115" fmla="*/ 64736 w 907148"/>
              <a:gd name="connsiteY115" fmla="*/ 267208 h 720362"/>
              <a:gd name="connsiteX116" fmla="*/ 76874 w 907148"/>
              <a:gd name="connsiteY116" fmla="*/ 263162 h 720362"/>
              <a:gd name="connsiteX117" fmla="*/ 89012 w 907148"/>
              <a:gd name="connsiteY117" fmla="*/ 246978 h 720362"/>
              <a:gd name="connsiteX118" fmla="*/ 97105 w 907148"/>
              <a:gd name="connsiteY118" fmla="*/ 238886 h 720362"/>
              <a:gd name="connsiteX119" fmla="*/ 109243 w 907148"/>
              <a:gd name="connsiteY119" fmla="*/ 222701 h 720362"/>
              <a:gd name="connsiteX120" fmla="*/ 121381 w 907148"/>
              <a:gd name="connsiteY120" fmla="*/ 218655 h 720362"/>
              <a:gd name="connsiteX121" fmla="*/ 97105 w 907148"/>
              <a:gd name="connsiteY121" fmla="*/ 251024 h 720362"/>
              <a:gd name="connsiteX122" fmla="*/ 105197 w 907148"/>
              <a:gd name="connsiteY122" fmla="*/ 238886 h 720362"/>
              <a:gd name="connsiteX123" fmla="*/ 117335 w 907148"/>
              <a:gd name="connsiteY123" fmla="*/ 226747 h 720362"/>
              <a:gd name="connsiteX124" fmla="*/ 125427 w 907148"/>
              <a:gd name="connsiteY124" fmla="*/ 210563 h 720362"/>
              <a:gd name="connsiteX125" fmla="*/ 129473 w 907148"/>
              <a:gd name="connsiteY125" fmla="*/ 198425 h 720362"/>
              <a:gd name="connsiteX126" fmla="*/ 125427 w 907148"/>
              <a:gd name="connsiteY126" fmla="*/ 186287 h 720362"/>
              <a:gd name="connsiteX127" fmla="*/ 117335 w 907148"/>
              <a:gd name="connsiteY127" fmla="*/ 198425 h 720362"/>
              <a:gd name="connsiteX128" fmla="*/ 113289 w 907148"/>
              <a:gd name="connsiteY128" fmla="*/ 214609 h 720362"/>
              <a:gd name="connsiteX129" fmla="*/ 125427 w 907148"/>
              <a:gd name="connsiteY129" fmla="*/ 194379 h 720362"/>
              <a:gd name="connsiteX130" fmla="*/ 117335 w 907148"/>
              <a:gd name="connsiteY130" fmla="*/ 206517 h 720362"/>
              <a:gd name="connsiteX131" fmla="*/ 129473 w 907148"/>
              <a:gd name="connsiteY131" fmla="*/ 202471 h 720362"/>
              <a:gd name="connsiteX132" fmla="*/ 133519 w 907148"/>
              <a:gd name="connsiteY132" fmla="*/ 190333 h 720362"/>
              <a:gd name="connsiteX133" fmla="*/ 117335 w 907148"/>
              <a:gd name="connsiteY133" fmla="*/ 214609 h 720362"/>
              <a:gd name="connsiteX134" fmla="*/ 133519 w 907148"/>
              <a:gd name="connsiteY134" fmla="*/ 206517 h 720362"/>
              <a:gd name="connsiteX135" fmla="*/ 121381 w 907148"/>
              <a:gd name="connsiteY135" fmla="*/ 198425 h 720362"/>
              <a:gd name="connsiteX136" fmla="*/ 117335 w 907148"/>
              <a:gd name="connsiteY136" fmla="*/ 210563 h 720362"/>
              <a:gd name="connsiteX137" fmla="*/ 133519 w 907148"/>
              <a:gd name="connsiteY137" fmla="*/ 198425 h 720362"/>
              <a:gd name="connsiteX138" fmla="*/ 149703 w 907148"/>
              <a:gd name="connsiteY138" fmla="*/ 170103 h 720362"/>
              <a:gd name="connsiteX139" fmla="*/ 137565 w 907148"/>
              <a:gd name="connsiteY139" fmla="*/ 166057 h 720362"/>
              <a:gd name="connsiteX140" fmla="*/ 133519 w 907148"/>
              <a:gd name="connsiteY140" fmla="*/ 202471 h 720362"/>
              <a:gd name="connsiteX141" fmla="*/ 129473 w 907148"/>
              <a:gd name="connsiteY141" fmla="*/ 214609 h 720362"/>
              <a:gd name="connsiteX142" fmla="*/ 133519 w 907148"/>
              <a:gd name="connsiteY142" fmla="*/ 226747 h 720362"/>
              <a:gd name="connsiteX143" fmla="*/ 157795 w 907148"/>
              <a:gd name="connsiteY143" fmla="*/ 210563 h 720362"/>
              <a:gd name="connsiteX144" fmla="*/ 173979 w 907148"/>
              <a:gd name="connsiteY144" fmla="*/ 170103 h 720362"/>
              <a:gd name="connsiteX145" fmla="*/ 169933 w 907148"/>
              <a:gd name="connsiteY145" fmla="*/ 157965 h 720362"/>
              <a:gd name="connsiteX146" fmla="*/ 149703 w 907148"/>
              <a:gd name="connsiteY146" fmla="*/ 198425 h 720362"/>
              <a:gd name="connsiteX147" fmla="*/ 145657 w 907148"/>
              <a:gd name="connsiteY147" fmla="*/ 210563 h 720362"/>
              <a:gd name="connsiteX148" fmla="*/ 173979 w 907148"/>
              <a:gd name="connsiteY148" fmla="*/ 182241 h 720362"/>
              <a:gd name="connsiteX149" fmla="*/ 161841 w 907148"/>
              <a:gd name="connsiteY149" fmla="*/ 186287 h 720362"/>
              <a:gd name="connsiteX150" fmla="*/ 145657 w 907148"/>
              <a:gd name="connsiteY150" fmla="*/ 210563 h 720362"/>
              <a:gd name="connsiteX151" fmla="*/ 149703 w 907148"/>
              <a:gd name="connsiteY151" fmla="*/ 230793 h 720362"/>
              <a:gd name="connsiteX152" fmla="*/ 165887 w 907148"/>
              <a:gd name="connsiteY152" fmla="*/ 210563 h 720362"/>
              <a:gd name="connsiteX153" fmla="*/ 173979 w 907148"/>
              <a:gd name="connsiteY153" fmla="*/ 186287 h 720362"/>
              <a:gd name="connsiteX154" fmla="*/ 182071 w 907148"/>
              <a:gd name="connsiteY154" fmla="*/ 174149 h 720362"/>
              <a:gd name="connsiteX155" fmla="*/ 157795 w 907148"/>
              <a:gd name="connsiteY155" fmla="*/ 186287 h 720362"/>
              <a:gd name="connsiteX156" fmla="*/ 165887 w 907148"/>
              <a:gd name="connsiteY156" fmla="*/ 194379 h 720362"/>
              <a:gd name="connsiteX157" fmla="*/ 182071 w 907148"/>
              <a:gd name="connsiteY157" fmla="*/ 162011 h 720362"/>
              <a:gd name="connsiteX158" fmla="*/ 173979 w 907148"/>
              <a:gd name="connsiteY158" fmla="*/ 137735 h 720362"/>
              <a:gd name="connsiteX159" fmla="*/ 161841 w 907148"/>
              <a:gd name="connsiteY159" fmla="*/ 149873 h 720362"/>
              <a:gd name="connsiteX160" fmla="*/ 149703 w 907148"/>
              <a:gd name="connsiteY160" fmla="*/ 186287 h 720362"/>
              <a:gd name="connsiteX161" fmla="*/ 165887 w 907148"/>
              <a:gd name="connsiteY161" fmla="*/ 162011 h 720362"/>
              <a:gd name="connsiteX162" fmla="*/ 145657 w 907148"/>
              <a:gd name="connsiteY162" fmla="*/ 149873 h 720362"/>
              <a:gd name="connsiteX163" fmla="*/ 141611 w 907148"/>
              <a:gd name="connsiteY163" fmla="*/ 162011 h 720362"/>
              <a:gd name="connsiteX164" fmla="*/ 125427 w 907148"/>
              <a:gd name="connsiteY164" fmla="*/ 182241 h 720362"/>
              <a:gd name="connsiteX165" fmla="*/ 121381 w 907148"/>
              <a:gd name="connsiteY165" fmla="*/ 194379 h 720362"/>
              <a:gd name="connsiteX166" fmla="*/ 113289 w 907148"/>
              <a:gd name="connsiteY166" fmla="*/ 206517 h 720362"/>
              <a:gd name="connsiteX167" fmla="*/ 117335 w 907148"/>
              <a:gd name="connsiteY167" fmla="*/ 218655 h 720362"/>
              <a:gd name="connsiteX168" fmla="*/ 133519 w 907148"/>
              <a:gd name="connsiteY168" fmla="*/ 210563 h 720362"/>
              <a:gd name="connsiteX169" fmla="*/ 149703 w 907148"/>
              <a:gd name="connsiteY169" fmla="*/ 174149 h 720362"/>
              <a:gd name="connsiteX170" fmla="*/ 137565 w 907148"/>
              <a:gd name="connsiteY170" fmla="*/ 178195 h 720362"/>
              <a:gd name="connsiteX171" fmla="*/ 133519 w 907148"/>
              <a:gd name="connsiteY171" fmla="*/ 202471 h 720362"/>
              <a:gd name="connsiteX172" fmla="*/ 137565 w 907148"/>
              <a:gd name="connsiteY172" fmla="*/ 222701 h 720362"/>
              <a:gd name="connsiteX173" fmla="*/ 149703 w 907148"/>
              <a:gd name="connsiteY173" fmla="*/ 214609 h 720362"/>
              <a:gd name="connsiteX174" fmla="*/ 173979 w 907148"/>
              <a:gd name="connsiteY174" fmla="*/ 162011 h 720362"/>
              <a:gd name="connsiteX175" fmla="*/ 165887 w 907148"/>
              <a:gd name="connsiteY175" fmla="*/ 125597 h 720362"/>
              <a:gd name="connsiteX176" fmla="*/ 153749 w 907148"/>
              <a:gd name="connsiteY176" fmla="*/ 182241 h 720362"/>
              <a:gd name="connsiteX177" fmla="*/ 149703 w 907148"/>
              <a:gd name="connsiteY177" fmla="*/ 198425 h 720362"/>
              <a:gd name="connsiteX178" fmla="*/ 145657 w 907148"/>
              <a:gd name="connsiteY178" fmla="*/ 210563 h 720362"/>
              <a:gd name="connsiteX179" fmla="*/ 157795 w 907148"/>
              <a:gd name="connsiteY179" fmla="*/ 206517 h 720362"/>
              <a:gd name="connsiteX180" fmla="*/ 169933 w 907148"/>
              <a:gd name="connsiteY180" fmla="*/ 194379 h 720362"/>
              <a:gd name="connsiteX181" fmla="*/ 182071 w 907148"/>
              <a:gd name="connsiteY181" fmla="*/ 153919 h 720362"/>
              <a:gd name="connsiteX182" fmla="*/ 178025 w 907148"/>
              <a:gd name="connsiteY182" fmla="*/ 141781 h 720362"/>
              <a:gd name="connsiteX183" fmla="*/ 165887 w 907148"/>
              <a:gd name="connsiteY183" fmla="*/ 157965 h 720362"/>
              <a:gd name="connsiteX184" fmla="*/ 157795 w 907148"/>
              <a:gd name="connsiteY184" fmla="*/ 182241 h 720362"/>
              <a:gd name="connsiteX185" fmla="*/ 173979 w 907148"/>
              <a:gd name="connsiteY185" fmla="*/ 178195 h 720362"/>
              <a:gd name="connsiteX186" fmla="*/ 169933 w 907148"/>
              <a:gd name="connsiteY186" fmla="*/ 166057 h 720362"/>
              <a:gd name="connsiteX187" fmla="*/ 161841 w 907148"/>
              <a:gd name="connsiteY187" fmla="*/ 186287 h 720362"/>
              <a:gd name="connsiteX188" fmla="*/ 149703 w 907148"/>
              <a:gd name="connsiteY188" fmla="*/ 198425 h 720362"/>
              <a:gd name="connsiteX189" fmla="*/ 141611 w 907148"/>
              <a:gd name="connsiteY189" fmla="*/ 222701 h 720362"/>
              <a:gd name="connsiteX190" fmla="*/ 145657 w 907148"/>
              <a:gd name="connsiteY190" fmla="*/ 234839 h 720362"/>
              <a:gd name="connsiteX191" fmla="*/ 173979 w 907148"/>
              <a:gd name="connsiteY191" fmla="*/ 210563 h 720362"/>
              <a:gd name="connsiteX192" fmla="*/ 210393 w 907148"/>
              <a:gd name="connsiteY192" fmla="*/ 174149 h 720362"/>
              <a:gd name="connsiteX193" fmla="*/ 226577 w 907148"/>
              <a:gd name="connsiteY193" fmla="*/ 149873 h 720362"/>
              <a:gd name="connsiteX194" fmla="*/ 230623 w 907148"/>
              <a:gd name="connsiteY194" fmla="*/ 137735 h 720362"/>
              <a:gd name="connsiteX195" fmla="*/ 238715 w 907148"/>
              <a:gd name="connsiteY195" fmla="*/ 117505 h 720362"/>
              <a:gd name="connsiteX196" fmla="*/ 234669 w 907148"/>
              <a:gd name="connsiteY196" fmla="*/ 93229 h 720362"/>
              <a:gd name="connsiteX197" fmla="*/ 222531 w 907148"/>
              <a:gd name="connsiteY197" fmla="*/ 105367 h 720362"/>
              <a:gd name="connsiteX198" fmla="*/ 210393 w 907148"/>
              <a:gd name="connsiteY198" fmla="*/ 129643 h 720362"/>
              <a:gd name="connsiteX199" fmla="*/ 198255 w 907148"/>
              <a:gd name="connsiteY199" fmla="*/ 162011 h 720362"/>
              <a:gd name="connsiteX200" fmla="*/ 202301 w 907148"/>
              <a:gd name="connsiteY200" fmla="*/ 174149 h 720362"/>
              <a:gd name="connsiteX201" fmla="*/ 222531 w 907148"/>
              <a:gd name="connsiteY201" fmla="*/ 137735 h 720362"/>
              <a:gd name="connsiteX202" fmla="*/ 226577 w 907148"/>
              <a:gd name="connsiteY202" fmla="*/ 117505 h 720362"/>
              <a:gd name="connsiteX203" fmla="*/ 214439 w 907148"/>
              <a:gd name="connsiteY203" fmla="*/ 121551 h 720362"/>
              <a:gd name="connsiteX204" fmla="*/ 190163 w 907148"/>
              <a:gd name="connsiteY204" fmla="*/ 157965 h 720362"/>
              <a:gd name="connsiteX205" fmla="*/ 186117 w 907148"/>
              <a:gd name="connsiteY205" fmla="*/ 170103 h 720362"/>
              <a:gd name="connsiteX206" fmla="*/ 190163 w 907148"/>
              <a:gd name="connsiteY206" fmla="*/ 182241 h 720362"/>
              <a:gd name="connsiteX207" fmla="*/ 198255 w 907148"/>
              <a:gd name="connsiteY207" fmla="*/ 170103 h 720362"/>
              <a:gd name="connsiteX208" fmla="*/ 210393 w 907148"/>
              <a:gd name="connsiteY208" fmla="*/ 141781 h 720362"/>
              <a:gd name="connsiteX209" fmla="*/ 226577 w 907148"/>
              <a:gd name="connsiteY209" fmla="*/ 105367 h 720362"/>
              <a:gd name="connsiteX210" fmla="*/ 222531 w 907148"/>
              <a:gd name="connsiteY210" fmla="*/ 77045 h 720362"/>
              <a:gd name="connsiteX211" fmla="*/ 214439 w 907148"/>
              <a:gd name="connsiteY211" fmla="*/ 101321 h 720362"/>
              <a:gd name="connsiteX212" fmla="*/ 206347 w 907148"/>
              <a:gd name="connsiteY212" fmla="*/ 113459 h 720362"/>
              <a:gd name="connsiteX213" fmla="*/ 194209 w 907148"/>
              <a:gd name="connsiteY213" fmla="*/ 174149 h 720362"/>
              <a:gd name="connsiteX214" fmla="*/ 198255 w 907148"/>
              <a:gd name="connsiteY214" fmla="*/ 190333 h 720362"/>
              <a:gd name="connsiteX215" fmla="*/ 210393 w 907148"/>
              <a:gd name="connsiteY215" fmla="*/ 182241 h 720362"/>
              <a:gd name="connsiteX216" fmla="*/ 218485 w 907148"/>
              <a:gd name="connsiteY216" fmla="*/ 153919 h 720362"/>
              <a:gd name="connsiteX217" fmla="*/ 226577 w 907148"/>
              <a:gd name="connsiteY217" fmla="*/ 141781 h 720362"/>
              <a:gd name="connsiteX218" fmla="*/ 222531 w 907148"/>
              <a:gd name="connsiteY218" fmla="*/ 101321 h 720362"/>
              <a:gd name="connsiteX219" fmla="*/ 218485 w 907148"/>
              <a:gd name="connsiteY219" fmla="*/ 113459 h 720362"/>
              <a:gd name="connsiteX220" fmla="*/ 194209 w 907148"/>
              <a:gd name="connsiteY220" fmla="*/ 141781 h 720362"/>
              <a:gd name="connsiteX221" fmla="*/ 186117 w 907148"/>
              <a:gd name="connsiteY221" fmla="*/ 166057 h 720362"/>
              <a:gd name="connsiteX222" fmla="*/ 194209 w 907148"/>
              <a:gd name="connsiteY222" fmla="*/ 145827 h 720362"/>
              <a:gd name="connsiteX223" fmla="*/ 198255 w 907148"/>
              <a:gd name="connsiteY223" fmla="*/ 125597 h 720362"/>
              <a:gd name="connsiteX224" fmla="*/ 202301 w 907148"/>
              <a:gd name="connsiteY224" fmla="*/ 113459 h 720362"/>
              <a:gd name="connsiteX225" fmla="*/ 198255 w 907148"/>
              <a:gd name="connsiteY225" fmla="*/ 97275 h 720362"/>
              <a:gd name="connsiteX226" fmla="*/ 194209 w 907148"/>
              <a:gd name="connsiteY226" fmla="*/ 109413 h 720362"/>
              <a:gd name="connsiteX227" fmla="*/ 186117 w 907148"/>
              <a:gd name="connsiteY227" fmla="*/ 125597 h 720362"/>
              <a:gd name="connsiteX228" fmla="*/ 182071 w 907148"/>
              <a:gd name="connsiteY228" fmla="*/ 137735 h 720362"/>
              <a:gd name="connsiteX229" fmla="*/ 165887 w 907148"/>
              <a:gd name="connsiteY229" fmla="*/ 166057 h 720362"/>
              <a:gd name="connsiteX230" fmla="*/ 161841 w 907148"/>
              <a:gd name="connsiteY230" fmla="*/ 178195 h 720362"/>
              <a:gd name="connsiteX231" fmla="*/ 149703 w 907148"/>
              <a:gd name="connsiteY231" fmla="*/ 194379 h 720362"/>
              <a:gd name="connsiteX232" fmla="*/ 141611 w 907148"/>
              <a:gd name="connsiteY232" fmla="*/ 206517 h 720362"/>
              <a:gd name="connsiteX233" fmla="*/ 153749 w 907148"/>
              <a:gd name="connsiteY233" fmla="*/ 210563 h 720362"/>
              <a:gd name="connsiteX234" fmla="*/ 182071 w 907148"/>
              <a:gd name="connsiteY234" fmla="*/ 178195 h 720362"/>
              <a:gd name="connsiteX235" fmla="*/ 190163 w 907148"/>
              <a:gd name="connsiteY235" fmla="*/ 157965 h 720362"/>
              <a:gd name="connsiteX236" fmla="*/ 194209 w 907148"/>
              <a:gd name="connsiteY236" fmla="*/ 145827 h 720362"/>
              <a:gd name="connsiteX237" fmla="*/ 161841 w 907148"/>
              <a:gd name="connsiteY237" fmla="*/ 178195 h 720362"/>
              <a:gd name="connsiteX238" fmla="*/ 157795 w 907148"/>
              <a:gd name="connsiteY238" fmla="*/ 190333 h 720362"/>
              <a:gd name="connsiteX239" fmla="*/ 165887 w 907148"/>
              <a:gd name="connsiteY239" fmla="*/ 178195 h 720362"/>
              <a:gd name="connsiteX240" fmla="*/ 157795 w 907148"/>
              <a:gd name="connsiteY240" fmla="*/ 145827 h 720362"/>
              <a:gd name="connsiteX241" fmla="*/ 145657 w 907148"/>
              <a:gd name="connsiteY241" fmla="*/ 149873 h 720362"/>
              <a:gd name="connsiteX242" fmla="*/ 141611 w 907148"/>
              <a:gd name="connsiteY242" fmla="*/ 162011 h 720362"/>
              <a:gd name="connsiteX243" fmla="*/ 125427 w 907148"/>
              <a:gd name="connsiteY243" fmla="*/ 190333 h 720362"/>
              <a:gd name="connsiteX244" fmla="*/ 109243 w 907148"/>
              <a:gd name="connsiteY244" fmla="*/ 202471 h 720362"/>
              <a:gd name="connsiteX245" fmla="*/ 84966 w 907148"/>
              <a:gd name="connsiteY245" fmla="*/ 222701 h 720362"/>
              <a:gd name="connsiteX246" fmla="*/ 80920 w 907148"/>
              <a:gd name="connsiteY246" fmla="*/ 234839 h 720362"/>
              <a:gd name="connsiteX247" fmla="*/ 89012 w 907148"/>
              <a:gd name="connsiteY247" fmla="*/ 218655 h 720362"/>
              <a:gd name="connsiteX248" fmla="*/ 113289 w 907148"/>
              <a:gd name="connsiteY248" fmla="*/ 210563 h 720362"/>
              <a:gd name="connsiteX249" fmla="*/ 125427 w 907148"/>
              <a:gd name="connsiteY249" fmla="*/ 198425 h 720362"/>
              <a:gd name="connsiteX250" fmla="*/ 133519 w 907148"/>
              <a:gd name="connsiteY250" fmla="*/ 210563 h 720362"/>
              <a:gd name="connsiteX251" fmla="*/ 105197 w 907148"/>
              <a:gd name="connsiteY251" fmla="*/ 234839 h 720362"/>
              <a:gd name="connsiteX252" fmla="*/ 109243 w 907148"/>
              <a:gd name="connsiteY252" fmla="*/ 206517 h 720362"/>
              <a:gd name="connsiteX253" fmla="*/ 105197 w 907148"/>
              <a:gd name="connsiteY253" fmla="*/ 182241 h 720362"/>
              <a:gd name="connsiteX254" fmla="*/ 113289 w 907148"/>
              <a:gd name="connsiteY254" fmla="*/ 170103 h 720362"/>
              <a:gd name="connsiteX255" fmla="*/ 109243 w 907148"/>
              <a:gd name="connsiteY255" fmla="*/ 182241 h 720362"/>
              <a:gd name="connsiteX256" fmla="*/ 97105 w 907148"/>
              <a:gd name="connsiteY256" fmla="*/ 186287 h 720362"/>
              <a:gd name="connsiteX257" fmla="*/ 80920 w 907148"/>
              <a:gd name="connsiteY257" fmla="*/ 214609 h 720362"/>
              <a:gd name="connsiteX258" fmla="*/ 68782 w 907148"/>
              <a:gd name="connsiteY258" fmla="*/ 222701 h 720362"/>
              <a:gd name="connsiteX259" fmla="*/ 97105 w 907148"/>
              <a:gd name="connsiteY259" fmla="*/ 206517 h 720362"/>
              <a:gd name="connsiteX260" fmla="*/ 109243 w 907148"/>
              <a:gd name="connsiteY260" fmla="*/ 190333 h 720362"/>
              <a:gd name="connsiteX261" fmla="*/ 133519 w 907148"/>
              <a:gd name="connsiteY261" fmla="*/ 178195 h 720362"/>
              <a:gd name="connsiteX262" fmla="*/ 137565 w 907148"/>
              <a:gd name="connsiteY262" fmla="*/ 190333 h 720362"/>
              <a:gd name="connsiteX263" fmla="*/ 153749 w 907148"/>
              <a:gd name="connsiteY263" fmla="*/ 182241 h 720362"/>
              <a:gd name="connsiteX264" fmla="*/ 173979 w 907148"/>
              <a:gd name="connsiteY264" fmla="*/ 174149 h 720362"/>
              <a:gd name="connsiteX265" fmla="*/ 218485 w 907148"/>
              <a:gd name="connsiteY265" fmla="*/ 141781 h 720362"/>
              <a:gd name="connsiteX266" fmla="*/ 226577 w 907148"/>
              <a:gd name="connsiteY266" fmla="*/ 129643 h 720362"/>
              <a:gd name="connsiteX267" fmla="*/ 210393 w 907148"/>
              <a:gd name="connsiteY267" fmla="*/ 133689 h 720362"/>
              <a:gd name="connsiteX268" fmla="*/ 186117 w 907148"/>
              <a:gd name="connsiteY268" fmla="*/ 141781 h 720362"/>
              <a:gd name="connsiteX269" fmla="*/ 173979 w 907148"/>
              <a:gd name="connsiteY269" fmla="*/ 137735 h 720362"/>
              <a:gd name="connsiteX270" fmla="*/ 129473 w 907148"/>
              <a:gd name="connsiteY270" fmla="*/ 145827 h 720362"/>
              <a:gd name="connsiteX271" fmla="*/ 113289 w 907148"/>
              <a:gd name="connsiteY271" fmla="*/ 157965 h 720362"/>
              <a:gd name="connsiteX272" fmla="*/ 101151 w 907148"/>
              <a:gd name="connsiteY272" fmla="*/ 162011 h 720362"/>
              <a:gd name="connsiteX273" fmla="*/ 97105 w 907148"/>
              <a:gd name="connsiteY273" fmla="*/ 174149 h 720362"/>
              <a:gd name="connsiteX274" fmla="*/ 89012 w 907148"/>
              <a:gd name="connsiteY274" fmla="*/ 182241 h 720362"/>
              <a:gd name="connsiteX275" fmla="*/ 109243 w 907148"/>
              <a:gd name="connsiteY275" fmla="*/ 162011 h 720362"/>
              <a:gd name="connsiteX276" fmla="*/ 113289 w 907148"/>
              <a:gd name="connsiteY276" fmla="*/ 149873 h 720362"/>
              <a:gd name="connsiteX277" fmla="*/ 101151 w 907148"/>
              <a:gd name="connsiteY277" fmla="*/ 170103 h 720362"/>
              <a:gd name="connsiteX278" fmla="*/ 121381 w 907148"/>
              <a:gd name="connsiteY278" fmla="*/ 174149 h 720362"/>
              <a:gd name="connsiteX279" fmla="*/ 133519 w 907148"/>
              <a:gd name="connsiteY279" fmla="*/ 178195 h 720362"/>
              <a:gd name="connsiteX280" fmla="*/ 145657 w 907148"/>
              <a:gd name="connsiteY280" fmla="*/ 166057 h 720362"/>
              <a:gd name="connsiteX281" fmla="*/ 157795 w 907148"/>
              <a:gd name="connsiteY281" fmla="*/ 157965 h 720362"/>
              <a:gd name="connsiteX282" fmla="*/ 178025 w 907148"/>
              <a:gd name="connsiteY282" fmla="*/ 137735 h 720362"/>
              <a:gd name="connsiteX283" fmla="*/ 165887 w 907148"/>
              <a:gd name="connsiteY283" fmla="*/ 133689 h 720362"/>
              <a:gd name="connsiteX284" fmla="*/ 145657 w 907148"/>
              <a:gd name="connsiteY284" fmla="*/ 157965 h 720362"/>
              <a:gd name="connsiteX285" fmla="*/ 133519 w 907148"/>
              <a:gd name="connsiteY285" fmla="*/ 162011 h 720362"/>
              <a:gd name="connsiteX286" fmla="*/ 153749 w 907148"/>
              <a:gd name="connsiteY286" fmla="*/ 141781 h 720362"/>
              <a:gd name="connsiteX287" fmla="*/ 161841 w 907148"/>
              <a:gd name="connsiteY287" fmla="*/ 129643 h 720362"/>
              <a:gd name="connsiteX288" fmla="*/ 178025 w 907148"/>
              <a:gd name="connsiteY288" fmla="*/ 125597 h 720362"/>
              <a:gd name="connsiteX289" fmla="*/ 190163 w 907148"/>
              <a:gd name="connsiteY289" fmla="*/ 117505 h 720362"/>
              <a:gd name="connsiteX290" fmla="*/ 218485 w 907148"/>
              <a:gd name="connsiteY290" fmla="*/ 105367 h 720362"/>
              <a:gd name="connsiteX291" fmla="*/ 230623 w 907148"/>
              <a:gd name="connsiteY291" fmla="*/ 109413 h 720362"/>
              <a:gd name="connsiteX292" fmla="*/ 210393 w 907148"/>
              <a:gd name="connsiteY292" fmla="*/ 149873 h 720362"/>
              <a:gd name="connsiteX293" fmla="*/ 218485 w 907148"/>
              <a:gd name="connsiteY293" fmla="*/ 153919 h 720362"/>
              <a:gd name="connsiteX294" fmla="*/ 226577 w 907148"/>
              <a:gd name="connsiteY294" fmla="*/ 137735 h 720362"/>
              <a:gd name="connsiteX295" fmla="*/ 234669 w 907148"/>
              <a:gd name="connsiteY295" fmla="*/ 125597 h 720362"/>
              <a:gd name="connsiteX296" fmla="*/ 222531 w 907148"/>
              <a:gd name="connsiteY296" fmla="*/ 129643 h 720362"/>
              <a:gd name="connsiteX297" fmla="*/ 210393 w 907148"/>
              <a:gd name="connsiteY297" fmla="*/ 157965 h 720362"/>
              <a:gd name="connsiteX298" fmla="*/ 206347 w 907148"/>
              <a:gd name="connsiteY298" fmla="*/ 170103 h 720362"/>
              <a:gd name="connsiteX299" fmla="*/ 222531 w 907148"/>
              <a:gd name="connsiteY299" fmla="*/ 166057 h 720362"/>
              <a:gd name="connsiteX300" fmla="*/ 250853 w 907148"/>
              <a:gd name="connsiteY300" fmla="*/ 137735 h 720362"/>
              <a:gd name="connsiteX301" fmla="*/ 275129 w 907148"/>
              <a:gd name="connsiteY301" fmla="*/ 89183 h 720362"/>
              <a:gd name="connsiteX302" fmla="*/ 279175 w 907148"/>
              <a:gd name="connsiteY302" fmla="*/ 68953 h 720362"/>
              <a:gd name="connsiteX303" fmla="*/ 283221 w 907148"/>
              <a:gd name="connsiteY303" fmla="*/ 52769 h 720362"/>
              <a:gd name="connsiteX304" fmla="*/ 271083 w 907148"/>
              <a:gd name="connsiteY304" fmla="*/ 64907 h 720362"/>
              <a:gd name="connsiteX305" fmla="*/ 254899 w 907148"/>
              <a:gd name="connsiteY305" fmla="*/ 93229 h 720362"/>
              <a:gd name="connsiteX306" fmla="*/ 258945 w 907148"/>
              <a:gd name="connsiteY306" fmla="*/ 105367 h 720362"/>
              <a:gd name="connsiteX307" fmla="*/ 267037 w 907148"/>
              <a:gd name="connsiteY307" fmla="*/ 93229 h 720362"/>
              <a:gd name="connsiteX308" fmla="*/ 283221 w 907148"/>
              <a:gd name="connsiteY308" fmla="*/ 52769 h 720362"/>
              <a:gd name="connsiteX309" fmla="*/ 279175 w 907148"/>
              <a:gd name="connsiteY309" fmla="*/ 36585 h 720362"/>
              <a:gd name="connsiteX310" fmla="*/ 250853 w 907148"/>
              <a:gd name="connsiteY310" fmla="*/ 85137 h 720362"/>
              <a:gd name="connsiteX311" fmla="*/ 242761 w 907148"/>
              <a:gd name="connsiteY311" fmla="*/ 97275 h 720362"/>
              <a:gd name="connsiteX312" fmla="*/ 254899 w 907148"/>
              <a:gd name="connsiteY312" fmla="*/ 85137 h 720362"/>
              <a:gd name="connsiteX313" fmla="*/ 279175 w 907148"/>
              <a:gd name="connsiteY313" fmla="*/ 52769 h 720362"/>
              <a:gd name="connsiteX314" fmla="*/ 275129 w 907148"/>
              <a:gd name="connsiteY314" fmla="*/ 36585 h 720362"/>
              <a:gd name="connsiteX315" fmla="*/ 267037 w 907148"/>
              <a:gd name="connsiteY315" fmla="*/ 32539 h 720362"/>
              <a:gd name="connsiteX316" fmla="*/ 250853 w 907148"/>
              <a:gd name="connsiteY316" fmla="*/ 64907 h 720362"/>
              <a:gd name="connsiteX317" fmla="*/ 238715 w 907148"/>
              <a:gd name="connsiteY317" fmla="*/ 93229 h 720362"/>
              <a:gd name="connsiteX318" fmla="*/ 242761 w 907148"/>
              <a:gd name="connsiteY318" fmla="*/ 109413 h 720362"/>
              <a:gd name="connsiteX319" fmla="*/ 262991 w 907148"/>
              <a:gd name="connsiteY319" fmla="*/ 72999 h 720362"/>
              <a:gd name="connsiteX320" fmla="*/ 258945 w 907148"/>
              <a:gd name="connsiteY320" fmla="*/ 56815 h 720362"/>
              <a:gd name="connsiteX321" fmla="*/ 242761 w 907148"/>
              <a:gd name="connsiteY321" fmla="*/ 64907 h 720362"/>
              <a:gd name="connsiteX322" fmla="*/ 234669 w 907148"/>
              <a:gd name="connsiteY322" fmla="*/ 77045 h 720362"/>
              <a:gd name="connsiteX323" fmla="*/ 222531 w 907148"/>
              <a:gd name="connsiteY323" fmla="*/ 117505 h 720362"/>
              <a:gd name="connsiteX324" fmla="*/ 226577 w 907148"/>
              <a:gd name="connsiteY324" fmla="*/ 129643 h 720362"/>
              <a:gd name="connsiteX325" fmla="*/ 242761 w 907148"/>
              <a:gd name="connsiteY325" fmla="*/ 105367 h 720362"/>
              <a:gd name="connsiteX326" fmla="*/ 246807 w 907148"/>
              <a:gd name="connsiteY326" fmla="*/ 93229 h 720362"/>
              <a:gd name="connsiteX327" fmla="*/ 234669 w 907148"/>
              <a:gd name="connsiteY327" fmla="*/ 109413 h 720362"/>
              <a:gd name="connsiteX328" fmla="*/ 230623 w 907148"/>
              <a:gd name="connsiteY328" fmla="*/ 145827 h 720362"/>
              <a:gd name="connsiteX329" fmla="*/ 222531 w 907148"/>
              <a:gd name="connsiteY329" fmla="*/ 174149 h 720362"/>
              <a:gd name="connsiteX330" fmla="*/ 242761 w 907148"/>
              <a:gd name="connsiteY330" fmla="*/ 166057 h 720362"/>
              <a:gd name="connsiteX331" fmla="*/ 258945 w 907148"/>
              <a:gd name="connsiteY331" fmla="*/ 137735 h 720362"/>
              <a:gd name="connsiteX332" fmla="*/ 262991 w 907148"/>
              <a:gd name="connsiteY332" fmla="*/ 109413 h 720362"/>
              <a:gd name="connsiteX333" fmla="*/ 250853 w 907148"/>
              <a:gd name="connsiteY333" fmla="*/ 133689 h 720362"/>
              <a:gd name="connsiteX334" fmla="*/ 242761 w 907148"/>
              <a:gd name="connsiteY334" fmla="*/ 145827 h 720362"/>
              <a:gd name="connsiteX335" fmla="*/ 254899 w 907148"/>
              <a:gd name="connsiteY335" fmla="*/ 141781 h 720362"/>
              <a:gd name="connsiteX336" fmla="*/ 271083 w 907148"/>
              <a:gd name="connsiteY336" fmla="*/ 117505 h 720362"/>
              <a:gd name="connsiteX337" fmla="*/ 275129 w 907148"/>
              <a:gd name="connsiteY337" fmla="*/ 97275 h 720362"/>
              <a:gd name="connsiteX338" fmla="*/ 287267 w 907148"/>
              <a:gd name="connsiteY338" fmla="*/ 77045 h 720362"/>
              <a:gd name="connsiteX339" fmla="*/ 283221 w 907148"/>
              <a:gd name="connsiteY339" fmla="*/ 56815 h 720362"/>
              <a:gd name="connsiteX340" fmla="*/ 279175 w 907148"/>
              <a:gd name="connsiteY340" fmla="*/ 72999 h 720362"/>
              <a:gd name="connsiteX341" fmla="*/ 267037 w 907148"/>
              <a:gd name="connsiteY341" fmla="*/ 109413 h 720362"/>
              <a:gd name="connsiteX342" fmla="*/ 262991 w 907148"/>
              <a:gd name="connsiteY342" fmla="*/ 125597 h 720362"/>
              <a:gd name="connsiteX343" fmla="*/ 258945 w 907148"/>
              <a:gd name="connsiteY343" fmla="*/ 137735 h 720362"/>
              <a:gd name="connsiteX344" fmla="*/ 242761 w 907148"/>
              <a:gd name="connsiteY344" fmla="*/ 157965 h 720362"/>
              <a:gd name="connsiteX345" fmla="*/ 262991 w 907148"/>
              <a:gd name="connsiteY345" fmla="*/ 141781 h 720362"/>
              <a:gd name="connsiteX346" fmla="*/ 283221 w 907148"/>
              <a:gd name="connsiteY346" fmla="*/ 121551 h 720362"/>
              <a:gd name="connsiteX347" fmla="*/ 291313 w 907148"/>
              <a:gd name="connsiteY347" fmla="*/ 105367 h 720362"/>
              <a:gd name="connsiteX348" fmla="*/ 283221 w 907148"/>
              <a:gd name="connsiteY348" fmla="*/ 133689 h 720362"/>
              <a:gd name="connsiteX349" fmla="*/ 275129 w 907148"/>
              <a:gd name="connsiteY349" fmla="*/ 145827 h 720362"/>
              <a:gd name="connsiteX350" fmla="*/ 262991 w 907148"/>
              <a:gd name="connsiteY350" fmla="*/ 162011 h 720362"/>
              <a:gd name="connsiteX351" fmla="*/ 258945 w 907148"/>
              <a:gd name="connsiteY351" fmla="*/ 178195 h 720362"/>
              <a:gd name="connsiteX352" fmla="*/ 271083 w 907148"/>
              <a:gd name="connsiteY352" fmla="*/ 166057 h 720362"/>
              <a:gd name="connsiteX353" fmla="*/ 283221 w 907148"/>
              <a:gd name="connsiteY353" fmla="*/ 149873 h 720362"/>
              <a:gd name="connsiteX354" fmla="*/ 295359 w 907148"/>
              <a:gd name="connsiteY354" fmla="*/ 129643 h 720362"/>
              <a:gd name="connsiteX355" fmla="*/ 287267 w 907148"/>
              <a:gd name="connsiteY355" fmla="*/ 145827 h 720362"/>
              <a:gd name="connsiteX356" fmla="*/ 303451 w 907148"/>
              <a:gd name="connsiteY356" fmla="*/ 129643 h 720362"/>
              <a:gd name="connsiteX357" fmla="*/ 299405 w 907148"/>
              <a:gd name="connsiteY357" fmla="*/ 109413 h 720362"/>
              <a:gd name="connsiteX358" fmla="*/ 307497 w 907148"/>
              <a:gd name="connsiteY358" fmla="*/ 85137 h 720362"/>
              <a:gd name="connsiteX359" fmla="*/ 311543 w 907148"/>
              <a:gd name="connsiteY359" fmla="*/ 72999 h 720362"/>
              <a:gd name="connsiteX360" fmla="*/ 295359 w 907148"/>
              <a:gd name="connsiteY360" fmla="*/ 85137 h 720362"/>
              <a:gd name="connsiteX361" fmla="*/ 287267 w 907148"/>
              <a:gd name="connsiteY361" fmla="*/ 97275 h 720362"/>
              <a:gd name="connsiteX362" fmla="*/ 303451 w 907148"/>
              <a:gd name="connsiteY362" fmla="*/ 85137 h 720362"/>
              <a:gd name="connsiteX363" fmla="*/ 311543 w 907148"/>
              <a:gd name="connsiteY363" fmla="*/ 72999 h 720362"/>
              <a:gd name="connsiteX364" fmla="*/ 323682 w 907148"/>
              <a:gd name="connsiteY364" fmla="*/ 40631 h 720362"/>
              <a:gd name="connsiteX365" fmla="*/ 331774 w 907148"/>
              <a:gd name="connsiteY365" fmla="*/ 24447 h 720362"/>
              <a:gd name="connsiteX366" fmla="*/ 319636 w 907148"/>
              <a:gd name="connsiteY366" fmla="*/ 28493 h 720362"/>
              <a:gd name="connsiteX367" fmla="*/ 299405 w 907148"/>
              <a:gd name="connsiteY367" fmla="*/ 64907 h 720362"/>
              <a:gd name="connsiteX368" fmla="*/ 311543 w 907148"/>
              <a:gd name="connsiteY368" fmla="*/ 60861 h 720362"/>
              <a:gd name="connsiteX369" fmla="*/ 311543 w 907148"/>
              <a:gd name="connsiteY369" fmla="*/ 36585 h 720362"/>
              <a:gd name="connsiteX370" fmla="*/ 303451 w 907148"/>
              <a:gd name="connsiteY370" fmla="*/ 48723 h 720362"/>
              <a:gd name="connsiteX371" fmla="*/ 299405 w 907148"/>
              <a:gd name="connsiteY371" fmla="*/ 60861 h 720362"/>
              <a:gd name="connsiteX372" fmla="*/ 291313 w 907148"/>
              <a:gd name="connsiteY372" fmla="*/ 77045 h 720362"/>
              <a:gd name="connsiteX373" fmla="*/ 295359 w 907148"/>
              <a:gd name="connsiteY373" fmla="*/ 89183 h 720362"/>
              <a:gd name="connsiteX374" fmla="*/ 307497 w 907148"/>
              <a:gd name="connsiteY374" fmla="*/ 81091 h 720362"/>
              <a:gd name="connsiteX375" fmla="*/ 311543 w 907148"/>
              <a:gd name="connsiteY375" fmla="*/ 68953 h 720362"/>
              <a:gd name="connsiteX376" fmla="*/ 319636 w 907148"/>
              <a:gd name="connsiteY376" fmla="*/ 56815 h 720362"/>
              <a:gd name="connsiteX377" fmla="*/ 327728 w 907148"/>
              <a:gd name="connsiteY377" fmla="*/ 40631 h 720362"/>
              <a:gd name="connsiteX378" fmla="*/ 307497 w 907148"/>
              <a:gd name="connsiteY378" fmla="*/ 64907 h 720362"/>
              <a:gd name="connsiteX379" fmla="*/ 303451 w 907148"/>
              <a:gd name="connsiteY379" fmla="*/ 85137 h 720362"/>
              <a:gd name="connsiteX380" fmla="*/ 295359 w 907148"/>
              <a:gd name="connsiteY380" fmla="*/ 101321 h 720362"/>
              <a:gd name="connsiteX381" fmla="*/ 307497 w 907148"/>
              <a:gd name="connsiteY381" fmla="*/ 105367 h 720362"/>
              <a:gd name="connsiteX382" fmla="*/ 319636 w 907148"/>
              <a:gd name="connsiteY382" fmla="*/ 101321 h 720362"/>
              <a:gd name="connsiteX383" fmla="*/ 335820 w 907148"/>
              <a:gd name="connsiteY383" fmla="*/ 77045 h 720362"/>
              <a:gd name="connsiteX384" fmla="*/ 315589 w 907148"/>
              <a:gd name="connsiteY384" fmla="*/ 101321 h 720362"/>
              <a:gd name="connsiteX385" fmla="*/ 299405 w 907148"/>
              <a:gd name="connsiteY385" fmla="*/ 133689 h 720362"/>
              <a:gd name="connsiteX386" fmla="*/ 315589 w 907148"/>
              <a:gd name="connsiteY386" fmla="*/ 125597 h 720362"/>
              <a:gd name="connsiteX387" fmla="*/ 327728 w 907148"/>
              <a:gd name="connsiteY387" fmla="*/ 89183 h 720362"/>
              <a:gd name="connsiteX388" fmla="*/ 331774 w 907148"/>
              <a:gd name="connsiteY388" fmla="*/ 77045 h 720362"/>
              <a:gd name="connsiteX389" fmla="*/ 307497 w 907148"/>
              <a:gd name="connsiteY389" fmla="*/ 109413 h 720362"/>
              <a:gd name="connsiteX390" fmla="*/ 319636 w 907148"/>
              <a:gd name="connsiteY390" fmla="*/ 113459 h 720362"/>
              <a:gd name="connsiteX391" fmla="*/ 323682 w 907148"/>
              <a:gd name="connsiteY391" fmla="*/ 101321 h 720362"/>
              <a:gd name="connsiteX392" fmla="*/ 331774 w 907148"/>
              <a:gd name="connsiteY392" fmla="*/ 85137 h 720362"/>
              <a:gd name="connsiteX393" fmla="*/ 335820 w 907148"/>
              <a:gd name="connsiteY393" fmla="*/ 72999 h 720362"/>
              <a:gd name="connsiteX394" fmla="*/ 315589 w 907148"/>
              <a:gd name="connsiteY394" fmla="*/ 93229 h 720362"/>
              <a:gd name="connsiteX395" fmla="*/ 323682 w 907148"/>
              <a:gd name="connsiteY395" fmla="*/ 101321 h 720362"/>
              <a:gd name="connsiteX396" fmla="*/ 331774 w 907148"/>
              <a:gd name="connsiteY396" fmla="*/ 89183 h 720362"/>
              <a:gd name="connsiteX397" fmla="*/ 339866 w 907148"/>
              <a:gd name="connsiteY397" fmla="*/ 72999 h 720362"/>
              <a:gd name="connsiteX398" fmla="*/ 343912 w 907148"/>
              <a:gd name="connsiteY398" fmla="*/ 60861 h 720362"/>
              <a:gd name="connsiteX399" fmla="*/ 335820 w 907148"/>
              <a:gd name="connsiteY399" fmla="*/ 77045 h 720362"/>
              <a:gd name="connsiteX400" fmla="*/ 327728 w 907148"/>
              <a:gd name="connsiteY400" fmla="*/ 89183 h 720362"/>
              <a:gd name="connsiteX401" fmla="*/ 331774 w 907148"/>
              <a:gd name="connsiteY401" fmla="*/ 109413 h 720362"/>
              <a:gd name="connsiteX402" fmla="*/ 343912 w 907148"/>
              <a:gd name="connsiteY402" fmla="*/ 72999 h 720362"/>
              <a:gd name="connsiteX403" fmla="*/ 352004 w 907148"/>
              <a:gd name="connsiteY403" fmla="*/ 48723 h 720362"/>
              <a:gd name="connsiteX404" fmla="*/ 335820 w 907148"/>
              <a:gd name="connsiteY404" fmla="*/ 56815 h 720362"/>
              <a:gd name="connsiteX405" fmla="*/ 323682 w 907148"/>
              <a:gd name="connsiteY405" fmla="*/ 89183 h 720362"/>
              <a:gd name="connsiteX406" fmla="*/ 319636 w 907148"/>
              <a:gd name="connsiteY406" fmla="*/ 109413 h 720362"/>
              <a:gd name="connsiteX407" fmla="*/ 331774 w 907148"/>
              <a:gd name="connsiteY407" fmla="*/ 105367 h 720362"/>
              <a:gd name="connsiteX408" fmla="*/ 339866 w 907148"/>
              <a:gd name="connsiteY408" fmla="*/ 93229 h 720362"/>
              <a:gd name="connsiteX409" fmla="*/ 347958 w 907148"/>
              <a:gd name="connsiteY409" fmla="*/ 68953 h 720362"/>
              <a:gd name="connsiteX410" fmla="*/ 335820 w 907148"/>
              <a:gd name="connsiteY410" fmla="*/ 77045 h 720362"/>
              <a:gd name="connsiteX411" fmla="*/ 331774 w 907148"/>
              <a:gd name="connsiteY411" fmla="*/ 105367 h 720362"/>
              <a:gd name="connsiteX412" fmla="*/ 356050 w 907148"/>
              <a:gd name="connsiteY412" fmla="*/ 89183 h 720362"/>
              <a:gd name="connsiteX413" fmla="*/ 347958 w 907148"/>
              <a:gd name="connsiteY413" fmla="*/ 113459 h 720362"/>
              <a:gd name="connsiteX414" fmla="*/ 343912 w 907148"/>
              <a:gd name="connsiteY414" fmla="*/ 133689 h 720362"/>
              <a:gd name="connsiteX415" fmla="*/ 360096 w 907148"/>
              <a:gd name="connsiteY415" fmla="*/ 125597 h 720362"/>
              <a:gd name="connsiteX416" fmla="*/ 392464 w 907148"/>
              <a:gd name="connsiteY416" fmla="*/ 64907 h 720362"/>
              <a:gd name="connsiteX417" fmla="*/ 384372 w 907148"/>
              <a:gd name="connsiteY417" fmla="*/ 77045 h 720362"/>
              <a:gd name="connsiteX418" fmla="*/ 396510 w 907148"/>
              <a:gd name="connsiteY418" fmla="*/ 93229 h 720362"/>
              <a:gd name="connsiteX419" fmla="*/ 408648 w 907148"/>
              <a:gd name="connsiteY419" fmla="*/ 85137 h 720362"/>
              <a:gd name="connsiteX420" fmla="*/ 412694 w 907148"/>
              <a:gd name="connsiteY420" fmla="*/ 60861 h 720362"/>
              <a:gd name="connsiteX421" fmla="*/ 408648 w 907148"/>
              <a:gd name="connsiteY421" fmla="*/ 48723 h 720362"/>
              <a:gd name="connsiteX422" fmla="*/ 392464 w 907148"/>
              <a:gd name="connsiteY422" fmla="*/ 60861 h 720362"/>
              <a:gd name="connsiteX423" fmla="*/ 347958 w 907148"/>
              <a:gd name="connsiteY423" fmla="*/ 68953 h 720362"/>
              <a:gd name="connsiteX424" fmla="*/ 343912 w 907148"/>
              <a:gd name="connsiteY424" fmla="*/ 36585 h 720362"/>
              <a:gd name="connsiteX425" fmla="*/ 323682 w 907148"/>
              <a:gd name="connsiteY425" fmla="*/ 81091 h 720362"/>
              <a:gd name="connsiteX426" fmla="*/ 335820 w 907148"/>
              <a:gd name="connsiteY426" fmla="*/ 85137 h 720362"/>
              <a:gd name="connsiteX427" fmla="*/ 356050 w 907148"/>
              <a:gd name="connsiteY427" fmla="*/ 56815 h 720362"/>
              <a:gd name="connsiteX428" fmla="*/ 368188 w 907148"/>
              <a:gd name="connsiteY428" fmla="*/ 20401 h 720362"/>
              <a:gd name="connsiteX429" fmla="*/ 372234 w 907148"/>
              <a:gd name="connsiteY429" fmla="*/ 52769 h 720362"/>
              <a:gd name="connsiteX430" fmla="*/ 384372 w 907148"/>
              <a:gd name="connsiteY430" fmla="*/ 36585 h 720362"/>
              <a:gd name="connsiteX431" fmla="*/ 380326 w 907148"/>
              <a:gd name="connsiteY431" fmla="*/ 12309 h 720362"/>
              <a:gd name="connsiteX432" fmla="*/ 360096 w 907148"/>
              <a:gd name="connsiteY432" fmla="*/ 24447 h 720362"/>
              <a:gd name="connsiteX433" fmla="*/ 352004 w 907148"/>
              <a:gd name="connsiteY433" fmla="*/ 40631 h 720362"/>
              <a:gd name="connsiteX434" fmla="*/ 347958 w 907148"/>
              <a:gd name="connsiteY434" fmla="*/ 52769 h 720362"/>
              <a:gd name="connsiteX435" fmla="*/ 360096 w 907148"/>
              <a:gd name="connsiteY435" fmla="*/ 44677 h 720362"/>
              <a:gd name="connsiteX436" fmla="*/ 364142 w 907148"/>
              <a:gd name="connsiteY436" fmla="*/ 20401 h 720362"/>
              <a:gd name="connsiteX437" fmla="*/ 360096 w 907148"/>
              <a:gd name="connsiteY437" fmla="*/ 8262 h 720362"/>
              <a:gd name="connsiteX438" fmla="*/ 352004 w 907148"/>
              <a:gd name="connsiteY438" fmla="*/ 24447 h 720362"/>
              <a:gd name="connsiteX439" fmla="*/ 356050 w 907148"/>
              <a:gd name="connsiteY439" fmla="*/ 36585 h 720362"/>
              <a:gd name="connsiteX440" fmla="*/ 352004 w 907148"/>
              <a:gd name="connsiteY440" fmla="*/ 60861 h 720362"/>
              <a:gd name="connsiteX441" fmla="*/ 360096 w 907148"/>
              <a:gd name="connsiteY441" fmla="*/ 68953 h 720362"/>
              <a:gd name="connsiteX442" fmla="*/ 376280 w 907148"/>
              <a:gd name="connsiteY442" fmla="*/ 64907 h 720362"/>
              <a:gd name="connsiteX443" fmla="*/ 392464 w 907148"/>
              <a:gd name="connsiteY443" fmla="*/ 52769 h 720362"/>
              <a:gd name="connsiteX444" fmla="*/ 408648 w 907148"/>
              <a:gd name="connsiteY444" fmla="*/ 20401 h 720362"/>
              <a:gd name="connsiteX445" fmla="*/ 404602 w 907148"/>
              <a:gd name="connsiteY445" fmla="*/ 8262 h 720362"/>
              <a:gd name="connsiteX446" fmla="*/ 396510 w 907148"/>
              <a:gd name="connsiteY446" fmla="*/ 16355 h 720362"/>
              <a:gd name="connsiteX447" fmla="*/ 380326 w 907148"/>
              <a:gd name="connsiteY447" fmla="*/ 36585 h 720362"/>
              <a:gd name="connsiteX448" fmla="*/ 384372 w 907148"/>
              <a:gd name="connsiteY448" fmla="*/ 64907 h 720362"/>
              <a:gd name="connsiteX449" fmla="*/ 396510 w 907148"/>
              <a:gd name="connsiteY449" fmla="*/ 16355 h 720362"/>
              <a:gd name="connsiteX450" fmla="*/ 384372 w 907148"/>
              <a:gd name="connsiteY450" fmla="*/ 44677 h 720362"/>
              <a:gd name="connsiteX451" fmla="*/ 380326 w 907148"/>
              <a:gd name="connsiteY451" fmla="*/ 60861 h 720362"/>
              <a:gd name="connsiteX452" fmla="*/ 392464 w 907148"/>
              <a:gd name="connsiteY452" fmla="*/ 56815 h 720362"/>
              <a:gd name="connsiteX453" fmla="*/ 396510 w 907148"/>
              <a:gd name="connsiteY453" fmla="*/ 36585 h 720362"/>
              <a:gd name="connsiteX454" fmla="*/ 388418 w 907148"/>
              <a:gd name="connsiteY454" fmla="*/ 48723 h 720362"/>
              <a:gd name="connsiteX455" fmla="*/ 384372 w 907148"/>
              <a:gd name="connsiteY455" fmla="*/ 64907 h 720362"/>
              <a:gd name="connsiteX456" fmla="*/ 388418 w 907148"/>
              <a:gd name="connsiteY456" fmla="*/ 81091 h 720362"/>
              <a:gd name="connsiteX457" fmla="*/ 392464 w 907148"/>
              <a:gd name="connsiteY457" fmla="*/ 60861 h 720362"/>
              <a:gd name="connsiteX458" fmla="*/ 396510 w 907148"/>
              <a:gd name="connsiteY458" fmla="*/ 36585 h 720362"/>
              <a:gd name="connsiteX459" fmla="*/ 392464 w 907148"/>
              <a:gd name="connsiteY459" fmla="*/ 52769 h 720362"/>
              <a:gd name="connsiteX460" fmla="*/ 400556 w 907148"/>
              <a:gd name="connsiteY460" fmla="*/ 72999 h 720362"/>
              <a:gd name="connsiteX461" fmla="*/ 416740 w 907148"/>
              <a:gd name="connsiteY461" fmla="*/ 44677 h 720362"/>
              <a:gd name="connsiteX462" fmla="*/ 412694 w 907148"/>
              <a:gd name="connsiteY462" fmla="*/ 56815 h 720362"/>
              <a:gd name="connsiteX463" fmla="*/ 416740 w 907148"/>
              <a:gd name="connsiteY463" fmla="*/ 77045 h 720362"/>
              <a:gd name="connsiteX464" fmla="*/ 424832 w 907148"/>
              <a:gd name="connsiteY464" fmla="*/ 60861 h 720362"/>
              <a:gd name="connsiteX465" fmla="*/ 432924 w 907148"/>
              <a:gd name="connsiteY465" fmla="*/ 48723 h 720362"/>
              <a:gd name="connsiteX466" fmla="*/ 449108 w 907148"/>
              <a:gd name="connsiteY466" fmla="*/ 85137 h 720362"/>
              <a:gd name="connsiteX467" fmla="*/ 485522 w 907148"/>
              <a:gd name="connsiteY467" fmla="*/ 133689 h 720362"/>
              <a:gd name="connsiteX468" fmla="*/ 505752 w 907148"/>
              <a:gd name="connsiteY468" fmla="*/ 129643 h 720362"/>
              <a:gd name="connsiteX469" fmla="*/ 525982 w 907148"/>
              <a:gd name="connsiteY469" fmla="*/ 105367 h 720362"/>
              <a:gd name="connsiteX470" fmla="*/ 530028 w 907148"/>
              <a:gd name="connsiteY470" fmla="*/ 145827 h 720362"/>
              <a:gd name="connsiteX471" fmla="*/ 525982 w 907148"/>
              <a:gd name="connsiteY471" fmla="*/ 77045 h 720362"/>
              <a:gd name="connsiteX472" fmla="*/ 505752 w 907148"/>
              <a:gd name="connsiteY472" fmla="*/ 72999 h 720362"/>
              <a:gd name="connsiteX473" fmla="*/ 485522 w 907148"/>
              <a:gd name="connsiteY473" fmla="*/ 81091 h 720362"/>
              <a:gd name="connsiteX474" fmla="*/ 473384 w 907148"/>
              <a:gd name="connsiteY474" fmla="*/ 77045 h 720362"/>
              <a:gd name="connsiteX475" fmla="*/ 485522 w 907148"/>
              <a:gd name="connsiteY475" fmla="*/ 72999 h 720362"/>
              <a:gd name="connsiteX476" fmla="*/ 489568 w 907148"/>
              <a:gd name="connsiteY476" fmla="*/ 56815 h 720362"/>
              <a:gd name="connsiteX477" fmla="*/ 477430 w 907148"/>
              <a:gd name="connsiteY477" fmla="*/ 32539 h 720362"/>
              <a:gd name="connsiteX478" fmla="*/ 465292 w 907148"/>
              <a:gd name="connsiteY478" fmla="*/ 36585 h 720362"/>
              <a:gd name="connsiteX479" fmla="*/ 489568 w 907148"/>
              <a:gd name="connsiteY479" fmla="*/ 40631 h 720362"/>
              <a:gd name="connsiteX480" fmla="*/ 477430 w 907148"/>
              <a:gd name="connsiteY480" fmla="*/ 36585 h 720362"/>
              <a:gd name="connsiteX481" fmla="*/ 465292 w 907148"/>
              <a:gd name="connsiteY481" fmla="*/ 48723 h 720362"/>
              <a:gd name="connsiteX482" fmla="*/ 489568 w 907148"/>
              <a:gd name="connsiteY482" fmla="*/ 44677 h 720362"/>
              <a:gd name="connsiteX483" fmla="*/ 465292 w 907148"/>
              <a:gd name="connsiteY483" fmla="*/ 52769 h 720362"/>
              <a:gd name="connsiteX484" fmla="*/ 473384 w 907148"/>
              <a:gd name="connsiteY484" fmla="*/ 56815 h 720362"/>
              <a:gd name="connsiteX485" fmla="*/ 493614 w 907148"/>
              <a:gd name="connsiteY485" fmla="*/ 52769 h 720362"/>
              <a:gd name="connsiteX486" fmla="*/ 465292 w 907148"/>
              <a:gd name="connsiteY486" fmla="*/ 56815 h 720362"/>
              <a:gd name="connsiteX487" fmla="*/ 453154 w 907148"/>
              <a:gd name="connsiteY487" fmla="*/ 48723 h 720362"/>
              <a:gd name="connsiteX488" fmla="*/ 505752 w 907148"/>
              <a:gd name="connsiteY488" fmla="*/ 44677 h 720362"/>
              <a:gd name="connsiteX489" fmla="*/ 517890 w 907148"/>
              <a:gd name="connsiteY489" fmla="*/ 40631 h 720362"/>
              <a:gd name="connsiteX490" fmla="*/ 469338 w 907148"/>
              <a:gd name="connsiteY490" fmla="*/ 36585 h 720362"/>
              <a:gd name="connsiteX491" fmla="*/ 513844 w 907148"/>
              <a:gd name="connsiteY491" fmla="*/ 44677 h 720362"/>
              <a:gd name="connsiteX492" fmla="*/ 538120 w 907148"/>
              <a:gd name="connsiteY492" fmla="*/ 36585 h 720362"/>
              <a:gd name="connsiteX493" fmla="*/ 525982 w 907148"/>
              <a:gd name="connsiteY493" fmla="*/ 28493 h 720362"/>
              <a:gd name="connsiteX494" fmla="*/ 465292 w 907148"/>
              <a:gd name="connsiteY494" fmla="*/ 20401 h 720362"/>
              <a:gd name="connsiteX495" fmla="*/ 432924 w 907148"/>
              <a:gd name="connsiteY495" fmla="*/ 12309 h 720362"/>
              <a:gd name="connsiteX496" fmla="*/ 384372 w 907148"/>
              <a:gd name="connsiteY496" fmla="*/ 4216 h 720362"/>
              <a:gd name="connsiteX497" fmla="*/ 388418 w 907148"/>
              <a:gd name="connsiteY497" fmla="*/ 16355 h 720362"/>
              <a:gd name="connsiteX498" fmla="*/ 416740 w 907148"/>
              <a:gd name="connsiteY498" fmla="*/ 20401 h 720362"/>
              <a:gd name="connsiteX499" fmla="*/ 432924 w 907148"/>
              <a:gd name="connsiteY499" fmla="*/ 24447 h 720362"/>
              <a:gd name="connsiteX500" fmla="*/ 481476 w 907148"/>
              <a:gd name="connsiteY500" fmla="*/ 32539 h 720362"/>
              <a:gd name="connsiteX501" fmla="*/ 493614 w 907148"/>
              <a:gd name="connsiteY501" fmla="*/ 28493 h 720362"/>
              <a:gd name="connsiteX502" fmla="*/ 445062 w 907148"/>
              <a:gd name="connsiteY502" fmla="*/ 20401 h 720362"/>
              <a:gd name="connsiteX503" fmla="*/ 404602 w 907148"/>
              <a:gd name="connsiteY503" fmla="*/ 16355 h 720362"/>
              <a:gd name="connsiteX504" fmla="*/ 416740 w 907148"/>
              <a:gd name="connsiteY504" fmla="*/ 12309 h 720362"/>
              <a:gd name="connsiteX505" fmla="*/ 477430 w 907148"/>
              <a:gd name="connsiteY505" fmla="*/ 16355 h 720362"/>
              <a:gd name="connsiteX506" fmla="*/ 493614 w 907148"/>
              <a:gd name="connsiteY506" fmla="*/ 24447 h 720362"/>
              <a:gd name="connsiteX507" fmla="*/ 513844 w 907148"/>
              <a:gd name="connsiteY507" fmla="*/ 20401 h 720362"/>
              <a:gd name="connsiteX508" fmla="*/ 525982 w 907148"/>
              <a:gd name="connsiteY508" fmla="*/ 24447 h 720362"/>
              <a:gd name="connsiteX509" fmla="*/ 513844 w 907148"/>
              <a:gd name="connsiteY509" fmla="*/ 16355 h 720362"/>
              <a:gd name="connsiteX510" fmla="*/ 501706 w 907148"/>
              <a:gd name="connsiteY510" fmla="*/ 12309 h 720362"/>
              <a:gd name="connsiteX511" fmla="*/ 485522 w 907148"/>
              <a:gd name="connsiteY511" fmla="*/ 8262 h 720362"/>
              <a:gd name="connsiteX512" fmla="*/ 497660 w 907148"/>
              <a:gd name="connsiteY512" fmla="*/ 4216 h 720362"/>
              <a:gd name="connsiteX513" fmla="*/ 485522 w 907148"/>
              <a:gd name="connsiteY513" fmla="*/ 170 h 720362"/>
              <a:gd name="connsiteX514" fmla="*/ 461246 w 907148"/>
              <a:gd name="connsiteY514" fmla="*/ 8262 h 720362"/>
              <a:gd name="connsiteX515" fmla="*/ 505752 w 907148"/>
              <a:gd name="connsiteY515" fmla="*/ 24447 h 720362"/>
              <a:gd name="connsiteX516" fmla="*/ 525982 w 907148"/>
              <a:gd name="connsiteY516" fmla="*/ 44677 h 720362"/>
              <a:gd name="connsiteX517" fmla="*/ 546212 w 907148"/>
              <a:gd name="connsiteY517" fmla="*/ 40631 h 720362"/>
              <a:gd name="connsiteX518" fmla="*/ 578581 w 907148"/>
              <a:gd name="connsiteY518" fmla="*/ 52769 h 720362"/>
              <a:gd name="connsiteX519" fmla="*/ 602857 w 907148"/>
              <a:gd name="connsiteY519" fmla="*/ 72999 h 720362"/>
              <a:gd name="connsiteX520" fmla="*/ 651409 w 907148"/>
              <a:gd name="connsiteY520" fmla="*/ 77045 h 720362"/>
              <a:gd name="connsiteX521" fmla="*/ 639271 w 907148"/>
              <a:gd name="connsiteY521" fmla="*/ 64907 h 720362"/>
              <a:gd name="connsiteX522" fmla="*/ 635225 w 907148"/>
              <a:gd name="connsiteY522" fmla="*/ 56815 h 720362"/>
              <a:gd name="connsiteX523" fmla="*/ 614995 w 907148"/>
              <a:gd name="connsiteY523" fmla="*/ 32539 h 720362"/>
              <a:gd name="connsiteX524" fmla="*/ 602857 w 907148"/>
              <a:gd name="connsiteY524" fmla="*/ 24447 h 720362"/>
              <a:gd name="connsiteX525" fmla="*/ 586673 w 907148"/>
              <a:gd name="connsiteY525" fmla="*/ 12309 h 720362"/>
              <a:gd name="connsiteX526" fmla="*/ 574535 w 907148"/>
              <a:gd name="connsiteY526" fmla="*/ 20401 h 720362"/>
              <a:gd name="connsiteX527" fmla="*/ 586673 w 907148"/>
              <a:gd name="connsiteY527" fmla="*/ 64907 h 720362"/>
              <a:gd name="connsiteX528" fmla="*/ 606903 w 907148"/>
              <a:gd name="connsiteY528" fmla="*/ 77045 h 720362"/>
              <a:gd name="connsiteX529" fmla="*/ 614995 w 907148"/>
              <a:gd name="connsiteY529" fmla="*/ 52769 h 720362"/>
              <a:gd name="connsiteX530" fmla="*/ 610949 w 907148"/>
              <a:gd name="connsiteY530" fmla="*/ 40631 h 720362"/>
              <a:gd name="connsiteX531" fmla="*/ 602857 w 907148"/>
              <a:gd name="connsiteY531" fmla="*/ 56815 h 720362"/>
              <a:gd name="connsiteX532" fmla="*/ 598811 w 907148"/>
              <a:gd name="connsiteY532" fmla="*/ 68953 h 720362"/>
              <a:gd name="connsiteX533" fmla="*/ 586673 w 907148"/>
              <a:gd name="connsiteY533" fmla="*/ 64907 h 720362"/>
              <a:gd name="connsiteX534" fmla="*/ 582627 w 907148"/>
              <a:gd name="connsiteY534" fmla="*/ 81091 h 720362"/>
              <a:gd name="connsiteX535" fmla="*/ 590719 w 907148"/>
              <a:gd name="connsiteY535" fmla="*/ 64907 h 720362"/>
              <a:gd name="connsiteX536" fmla="*/ 578581 w 907148"/>
              <a:gd name="connsiteY536" fmla="*/ 68953 h 720362"/>
              <a:gd name="connsiteX537" fmla="*/ 574535 w 907148"/>
              <a:gd name="connsiteY537" fmla="*/ 97275 h 720362"/>
              <a:gd name="connsiteX538" fmla="*/ 578581 w 907148"/>
              <a:gd name="connsiteY538" fmla="*/ 109413 h 720362"/>
              <a:gd name="connsiteX539" fmla="*/ 602857 w 907148"/>
              <a:gd name="connsiteY539" fmla="*/ 105367 h 720362"/>
              <a:gd name="connsiteX540" fmla="*/ 590719 w 907148"/>
              <a:gd name="connsiteY540" fmla="*/ 81091 h 720362"/>
              <a:gd name="connsiteX541" fmla="*/ 582627 w 907148"/>
              <a:gd name="connsiteY541" fmla="*/ 93229 h 720362"/>
              <a:gd name="connsiteX542" fmla="*/ 578581 w 907148"/>
              <a:gd name="connsiteY542" fmla="*/ 109413 h 720362"/>
              <a:gd name="connsiteX543" fmla="*/ 574535 w 907148"/>
              <a:gd name="connsiteY543" fmla="*/ 97275 h 720362"/>
              <a:gd name="connsiteX544" fmla="*/ 562397 w 907148"/>
              <a:gd name="connsiteY544" fmla="*/ 101321 h 720362"/>
              <a:gd name="connsiteX545" fmla="*/ 566443 w 907148"/>
              <a:gd name="connsiteY545" fmla="*/ 117505 h 720362"/>
              <a:gd name="connsiteX546" fmla="*/ 578581 w 907148"/>
              <a:gd name="connsiteY546" fmla="*/ 109413 h 720362"/>
              <a:gd name="connsiteX547" fmla="*/ 542166 w 907148"/>
              <a:gd name="connsiteY547" fmla="*/ 56815 h 720362"/>
              <a:gd name="connsiteX548" fmla="*/ 501706 w 907148"/>
              <a:gd name="connsiteY548" fmla="*/ 48723 h 720362"/>
              <a:gd name="connsiteX549" fmla="*/ 489568 w 907148"/>
              <a:gd name="connsiteY549" fmla="*/ 44677 h 720362"/>
              <a:gd name="connsiteX550" fmla="*/ 513844 w 907148"/>
              <a:gd name="connsiteY550" fmla="*/ 48723 h 720362"/>
              <a:gd name="connsiteX551" fmla="*/ 538120 w 907148"/>
              <a:gd name="connsiteY551" fmla="*/ 64907 h 720362"/>
              <a:gd name="connsiteX552" fmla="*/ 586673 w 907148"/>
              <a:gd name="connsiteY552" fmla="*/ 85137 h 720362"/>
              <a:gd name="connsiteX553" fmla="*/ 530028 w 907148"/>
              <a:gd name="connsiteY553" fmla="*/ 85137 h 720362"/>
              <a:gd name="connsiteX554" fmla="*/ 517890 w 907148"/>
              <a:gd name="connsiteY554" fmla="*/ 81091 h 720362"/>
              <a:gd name="connsiteX555" fmla="*/ 530028 w 907148"/>
              <a:gd name="connsiteY555" fmla="*/ 93229 h 720362"/>
              <a:gd name="connsiteX556" fmla="*/ 521936 w 907148"/>
              <a:gd name="connsiteY556" fmla="*/ 81091 h 720362"/>
              <a:gd name="connsiteX557" fmla="*/ 509798 w 907148"/>
              <a:gd name="connsiteY557" fmla="*/ 77045 h 720362"/>
              <a:gd name="connsiteX558" fmla="*/ 542166 w 907148"/>
              <a:gd name="connsiteY558" fmla="*/ 81091 h 720362"/>
              <a:gd name="connsiteX559" fmla="*/ 562397 w 907148"/>
              <a:gd name="connsiteY559" fmla="*/ 77045 h 720362"/>
              <a:gd name="connsiteX560" fmla="*/ 501706 w 907148"/>
              <a:gd name="connsiteY560" fmla="*/ 81091 h 720362"/>
              <a:gd name="connsiteX561" fmla="*/ 525982 w 907148"/>
              <a:gd name="connsiteY561" fmla="*/ 89183 h 720362"/>
              <a:gd name="connsiteX562" fmla="*/ 485522 w 907148"/>
              <a:gd name="connsiteY562" fmla="*/ 93229 h 720362"/>
              <a:gd name="connsiteX563" fmla="*/ 497660 w 907148"/>
              <a:gd name="connsiteY563" fmla="*/ 101321 h 720362"/>
              <a:gd name="connsiteX564" fmla="*/ 509798 w 907148"/>
              <a:gd name="connsiteY564" fmla="*/ 105367 h 720362"/>
              <a:gd name="connsiteX565" fmla="*/ 546212 w 907148"/>
              <a:gd name="connsiteY565" fmla="*/ 109413 h 720362"/>
              <a:gd name="connsiteX566" fmla="*/ 558351 w 907148"/>
              <a:gd name="connsiteY566" fmla="*/ 121551 h 720362"/>
              <a:gd name="connsiteX567" fmla="*/ 554305 w 907148"/>
              <a:gd name="connsiteY567" fmla="*/ 109413 h 720362"/>
              <a:gd name="connsiteX568" fmla="*/ 530028 w 907148"/>
              <a:gd name="connsiteY568" fmla="*/ 101321 h 720362"/>
              <a:gd name="connsiteX569" fmla="*/ 554305 w 907148"/>
              <a:gd name="connsiteY569" fmla="*/ 113459 h 720362"/>
              <a:gd name="connsiteX570" fmla="*/ 590719 w 907148"/>
              <a:gd name="connsiteY570" fmla="*/ 125597 h 720362"/>
              <a:gd name="connsiteX571" fmla="*/ 582627 w 907148"/>
              <a:gd name="connsiteY571" fmla="*/ 105367 h 720362"/>
              <a:gd name="connsiteX572" fmla="*/ 594765 w 907148"/>
              <a:gd name="connsiteY572" fmla="*/ 113459 h 720362"/>
              <a:gd name="connsiteX573" fmla="*/ 610949 w 907148"/>
              <a:gd name="connsiteY573" fmla="*/ 129643 h 720362"/>
              <a:gd name="connsiteX574" fmla="*/ 635225 w 907148"/>
              <a:gd name="connsiteY574" fmla="*/ 133689 h 720362"/>
              <a:gd name="connsiteX575" fmla="*/ 647363 w 907148"/>
              <a:gd name="connsiteY575" fmla="*/ 141781 h 720362"/>
              <a:gd name="connsiteX576" fmla="*/ 708053 w 907148"/>
              <a:gd name="connsiteY576" fmla="*/ 166057 h 720362"/>
              <a:gd name="connsiteX577" fmla="*/ 695915 w 907148"/>
              <a:gd name="connsiteY577" fmla="*/ 162011 h 720362"/>
              <a:gd name="connsiteX578" fmla="*/ 683777 w 907148"/>
              <a:gd name="connsiteY578" fmla="*/ 157965 h 720362"/>
              <a:gd name="connsiteX579" fmla="*/ 651409 w 907148"/>
              <a:gd name="connsiteY579" fmla="*/ 137735 h 720362"/>
              <a:gd name="connsiteX580" fmla="*/ 623087 w 907148"/>
              <a:gd name="connsiteY580" fmla="*/ 125597 h 720362"/>
              <a:gd name="connsiteX581" fmla="*/ 627133 w 907148"/>
              <a:gd name="connsiteY581" fmla="*/ 145827 h 720362"/>
              <a:gd name="connsiteX582" fmla="*/ 643317 w 907148"/>
              <a:gd name="connsiteY582" fmla="*/ 153919 h 720362"/>
              <a:gd name="connsiteX583" fmla="*/ 667593 w 907148"/>
              <a:gd name="connsiteY583" fmla="*/ 178195 h 720362"/>
              <a:gd name="connsiteX584" fmla="*/ 671639 w 907148"/>
              <a:gd name="connsiteY584" fmla="*/ 162011 h 720362"/>
              <a:gd name="connsiteX585" fmla="*/ 655455 w 907148"/>
              <a:gd name="connsiteY585" fmla="*/ 121551 h 720362"/>
              <a:gd name="connsiteX586" fmla="*/ 663547 w 907148"/>
              <a:gd name="connsiteY586" fmla="*/ 121551 h 720362"/>
              <a:gd name="connsiteX587" fmla="*/ 667593 w 907148"/>
              <a:gd name="connsiteY587" fmla="*/ 133689 h 720362"/>
              <a:gd name="connsiteX588" fmla="*/ 671639 w 907148"/>
              <a:gd name="connsiteY588" fmla="*/ 149873 h 720362"/>
              <a:gd name="connsiteX589" fmla="*/ 720191 w 907148"/>
              <a:gd name="connsiteY589" fmla="*/ 190333 h 720362"/>
              <a:gd name="connsiteX590" fmla="*/ 732329 w 907148"/>
              <a:gd name="connsiteY590" fmla="*/ 198425 h 720362"/>
              <a:gd name="connsiteX591" fmla="*/ 744467 w 907148"/>
              <a:gd name="connsiteY591" fmla="*/ 206517 h 720362"/>
              <a:gd name="connsiteX592" fmla="*/ 756605 w 907148"/>
              <a:gd name="connsiteY592" fmla="*/ 214609 h 720362"/>
              <a:gd name="connsiteX593" fmla="*/ 772789 w 907148"/>
              <a:gd name="connsiteY593" fmla="*/ 251024 h 720362"/>
              <a:gd name="connsiteX594" fmla="*/ 784928 w 907148"/>
              <a:gd name="connsiteY594" fmla="*/ 255070 h 720362"/>
              <a:gd name="connsiteX595" fmla="*/ 793020 w 907148"/>
              <a:gd name="connsiteY595" fmla="*/ 267208 h 720362"/>
              <a:gd name="connsiteX596" fmla="*/ 809204 w 907148"/>
              <a:gd name="connsiteY596" fmla="*/ 311714 h 720362"/>
              <a:gd name="connsiteX597" fmla="*/ 817296 w 907148"/>
              <a:gd name="connsiteY597" fmla="*/ 335990 h 720362"/>
              <a:gd name="connsiteX598" fmla="*/ 821342 w 907148"/>
              <a:gd name="connsiteY598" fmla="*/ 348128 h 720362"/>
              <a:gd name="connsiteX599" fmla="*/ 825388 w 907148"/>
              <a:gd name="connsiteY599" fmla="*/ 364312 h 720362"/>
              <a:gd name="connsiteX600" fmla="*/ 829434 w 907148"/>
              <a:gd name="connsiteY600" fmla="*/ 404772 h 720362"/>
              <a:gd name="connsiteX601" fmla="*/ 837526 w 907148"/>
              <a:gd name="connsiteY601" fmla="*/ 441186 h 720362"/>
              <a:gd name="connsiteX602" fmla="*/ 841572 w 907148"/>
              <a:gd name="connsiteY602" fmla="*/ 461416 h 720362"/>
              <a:gd name="connsiteX603" fmla="*/ 849664 w 907148"/>
              <a:gd name="connsiteY603" fmla="*/ 485693 h 720362"/>
              <a:gd name="connsiteX604" fmla="*/ 857756 w 907148"/>
              <a:gd name="connsiteY604" fmla="*/ 558521 h 720362"/>
              <a:gd name="connsiteX605" fmla="*/ 865848 w 907148"/>
              <a:gd name="connsiteY605" fmla="*/ 582797 h 720362"/>
              <a:gd name="connsiteX606" fmla="*/ 877986 w 907148"/>
              <a:gd name="connsiteY606" fmla="*/ 590889 h 720362"/>
              <a:gd name="connsiteX607" fmla="*/ 873940 w 907148"/>
              <a:gd name="connsiteY607" fmla="*/ 603027 h 720362"/>
              <a:gd name="connsiteX608" fmla="*/ 873940 w 907148"/>
              <a:gd name="connsiteY608" fmla="*/ 643487 h 720362"/>
              <a:gd name="connsiteX609" fmla="*/ 861802 w 907148"/>
              <a:gd name="connsiteY609" fmla="*/ 647533 h 720362"/>
              <a:gd name="connsiteX610" fmla="*/ 829434 w 907148"/>
              <a:gd name="connsiteY610" fmla="*/ 683947 h 720362"/>
              <a:gd name="connsiteX611" fmla="*/ 833480 w 907148"/>
              <a:gd name="connsiteY611" fmla="*/ 700132 h 720362"/>
              <a:gd name="connsiteX612" fmla="*/ 837526 w 907148"/>
              <a:gd name="connsiteY612" fmla="*/ 687993 h 720362"/>
              <a:gd name="connsiteX613" fmla="*/ 845618 w 907148"/>
              <a:gd name="connsiteY613" fmla="*/ 671809 h 720362"/>
              <a:gd name="connsiteX614" fmla="*/ 857756 w 907148"/>
              <a:gd name="connsiteY614" fmla="*/ 643487 h 720362"/>
              <a:gd name="connsiteX615" fmla="*/ 861802 w 907148"/>
              <a:gd name="connsiteY615" fmla="*/ 623257 h 720362"/>
              <a:gd name="connsiteX616" fmla="*/ 865848 w 907148"/>
              <a:gd name="connsiteY616" fmla="*/ 607073 h 720362"/>
              <a:gd name="connsiteX617" fmla="*/ 873940 w 907148"/>
              <a:gd name="connsiteY617" fmla="*/ 558521 h 720362"/>
              <a:gd name="connsiteX618" fmla="*/ 877986 w 907148"/>
              <a:gd name="connsiteY618" fmla="*/ 501877 h 720362"/>
              <a:gd name="connsiteX619" fmla="*/ 882032 w 907148"/>
              <a:gd name="connsiteY619" fmla="*/ 473555 h 720362"/>
              <a:gd name="connsiteX620" fmla="*/ 890124 w 907148"/>
              <a:gd name="connsiteY620" fmla="*/ 465462 h 720362"/>
              <a:gd name="connsiteX621" fmla="*/ 886078 w 907148"/>
              <a:gd name="connsiteY621" fmla="*/ 566613 h 720362"/>
              <a:gd name="connsiteX622" fmla="*/ 894170 w 907148"/>
              <a:gd name="connsiteY622" fmla="*/ 534245 h 720362"/>
              <a:gd name="connsiteX623" fmla="*/ 902262 w 907148"/>
              <a:gd name="connsiteY623" fmla="*/ 501877 h 720362"/>
              <a:gd name="connsiteX624" fmla="*/ 906308 w 907148"/>
              <a:gd name="connsiteY624" fmla="*/ 465462 h 720362"/>
              <a:gd name="connsiteX625" fmla="*/ 906308 w 907148"/>
              <a:gd name="connsiteY625" fmla="*/ 433094 h 720362"/>
              <a:gd name="connsiteX626" fmla="*/ 902262 w 907148"/>
              <a:gd name="connsiteY626" fmla="*/ 404772 h 720362"/>
              <a:gd name="connsiteX627" fmla="*/ 877986 w 907148"/>
              <a:gd name="connsiteY627" fmla="*/ 437140 h 720362"/>
              <a:gd name="connsiteX628" fmla="*/ 849664 w 907148"/>
              <a:gd name="connsiteY628" fmla="*/ 465462 h 720362"/>
              <a:gd name="connsiteX629" fmla="*/ 833480 w 907148"/>
              <a:gd name="connsiteY629" fmla="*/ 473555 h 720362"/>
              <a:gd name="connsiteX630" fmla="*/ 841572 w 907148"/>
              <a:gd name="connsiteY630" fmla="*/ 437140 h 720362"/>
              <a:gd name="connsiteX631" fmla="*/ 849664 w 907148"/>
              <a:gd name="connsiteY631" fmla="*/ 425002 h 720362"/>
              <a:gd name="connsiteX632" fmla="*/ 857756 w 907148"/>
              <a:gd name="connsiteY632" fmla="*/ 400726 h 720362"/>
              <a:gd name="connsiteX633" fmla="*/ 865848 w 907148"/>
              <a:gd name="connsiteY633" fmla="*/ 384542 h 720362"/>
              <a:gd name="connsiteX634" fmla="*/ 869894 w 907148"/>
              <a:gd name="connsiteY634" fmla="*/ 368358 h 720362"/>
              <a:gd name="connsiteX635" fmla="*/ 873940 w 907148"/>
              <a:gd name="connsiteY635" fmla="*/ 356220 h 720362"/>
              <a:gd name="connsiteX636" fmla="*/ 869894 w 907148"/>
              <a:gd name="connsiteY636" fmla="*/ 384542 h 720362"/>
              <a:gd name="connsiteX637" fmla="*/ 869894 w 907148"/>
              <a:gd name="connsiteY637" fmla="*/ 404772 h 720362"/>
              <a:gd name="connsiteX638" fmla="*/ 873940 w 907148"/>
              <a:gd name="connsiteY638" fmla="*/ 348128 h 720362"/>
              <a:gd name="connsiteX639" fmla="*/ 861802 w 907148"/>
              <a:gd name="connsiteY639" fmla="*/ 356220 h 720362"/>
              <a:gd name="connsiteX640" fmla="*/ 857756 w 907148"/>
              <a:gd name="connsiteY640" fmla="*/ 368358 h 720362"/>
              <a:gd name="connsiteX641" fmla="*/ 882032 w 907148"/>
              <a:gd name="connsiteY641" fmla="*/ 388588 h 720362"/>
              <a:gd name="connsiteX642" fmla="*/ 890124 w 907148"/>
              <a:gd name="connsiteY642" fmla="*/ 384542 h 720362"/>
              <a:gd name="connsiteX643" fmla="*/ 898216 w 907148"/>
              <a:gd name="connsiteY643" fmla="*/ 396680 h 720362"/>
              <a:gd name="connsiteX644" fmla="*/ 894170 w 907148"/>
              <a:gd name="connsiteY644" fmla="*/ 380496 h 720362"/>
              <a:gd name="connsiteX645" fmla="*/ 890124 w 907148"/>
              <a:gd name="connsiteY645" fmla="*/ 360266 h 720362"/>
              <a:gd name="connsiteX646" fmla="*/ 886078 w 907148"/>
              <a:gd name="connsiteY646" fmla="*/ 348128 h 720362"/>
              <a:gd name="connsiteX647" fmla="*/ 873940 w 907148"/>
              <a:gd name="connsiteY647" fmla="*/ 344082 h 720362"/>
              <a:gd name="connsiteX648" fmla="*/ 869894 w 907148"/>
              <a:gd name="connsiteY648" fmla="*/ 323852 h 720362"/>
              <a:gd name="connsiteX649" fmla="*/ 865848 w 907148"/>
              <a:gd name="connsiteY649" fmla="*/ 311714 h 720362"/>
              <a:gd name="connsiteX650" fmla="*/ 861802 w 907148"/>
              <a:gd name="connsiteY650" fmla="*/ 327898 h 720362"/>
              <a:gd name="connsiteX651" fmla="*/ 857756 w 907148"/>
              <a:gd name="connsiteY651" fmla="*/ 311714 h 720362"/>
              <a:gd name="connsiteX652" fmla="*/ 853710 w 907148"/>
              <a:gd name="connsiteY652" fmla="*/ 323852 h 720362"/>
              <a:gd name="connsiteX653" fmla="*/ 857756 w 907148"/>
              <a:gd name="connsiteY653" fmla="*/ 295530 h 720362"/>
              <a:gd name="connsiteX654" fmla="*/ 861802 w 907148"/>
              <a:gd name="connsiteY654" fmla="*/ 279346 h 720362"/>
              <a:gd name="connsiteX655" fmla="*/ 845618 w 907148"/>
              <a:gd name="connsiteY655" fmla="*/ 319806 h 720362"/>
              <a:gd name="connsiteX656" fmla="*/ 841572 w 907148"/>
              <a:gd name="connsiteY656" fmla="*/ 340036 h 720362"/>
              <a:gd name="connsiteX657" fmla="*/ 857756 w 907148"/>
              <a:gd name="connsiteY657" fmla="*/ 323852 h 720362"/>
              <a:gd name="connsiteX658" fmla="*/ 849664 w 907148"/>
              <a:gd name="connsiteY658" fmla="*/ 307668 h 720362"/>
              <a:gd name="connsiteX659" fmla="*/ 857756 w 907148"/>
              <a:gd name="connsiteY659" fmla="*/ 319806 h 720362"/>
              <a:gd name="connsiteX660" fmla="*/ 845618 w 907148"/>
              <a:gd name="connsiteY660" fmla="*/ 348128 h 720362"/>
              <a:gd name="connsiteX661" fmla="*/ 841572 w 907148"/>
              <a:gd name="connsiteY661" fmla="*/ 364312 h 720362"/>
              <a:gd name="connsiteX662" fmla="*/ 853710 w 907148"/>
              <a:gd name="connsiteY662" fmla="*/ 335990 h 720362"/>
              <a:gd name="connsiteX663" fmla="*/ 865848 w 907148"/>
              <a:gd name="connsiteY663" fmla="*/ 311714 h 720362"/>
              <a:gd name="connsiteX664" fmla="*/ 869894 w 907148"/>
              <a:gd name="connsiteY664" fmla="*/ 291484 h 720362"/>
              <a:gd name="connsiteX665" fmla="*/ 877986 w 907148"/>
              <a:gd name="connsiteY665" fmla="*/ 279346 h 720362"/>
              <a:gd name="connsiteX666" fmla="*/ 873940 w 907148"/>
              <a:gd name="connsiteY666" fmla="*/ 291484 h 720362"/>
              <a:gd name="connsiteX667" fmla="*/ 865848 w 907148"/>
              <a:gd name="connsiteY667" fmla="*/ 303622 h 720362"/>
              <a:gd name="connsiteX668" fmla="*/ 861802 w 907148"/>
              <a:gd name="connsiteY668" fmla="*/ 327898 h 720362"/>
              <a:gd name="connsiteX669" fmla="*/ 849664 w 907148"/>
              <a:gd name="connsiteY669" fmla="*/ 335990 h 720362"/>
              <a:gd name="connsiteX670" fmla="*/ 845618 w 907148"/>
              <a:gd name="connsiteY670" fmla="*/ 348128 h 720362"/>
              <a:gd name="connsiteX671" fmla="*/ 837526 w 907148"/>
              <a:gd name="connsiteY671" fmla="*/ 315760 h 720362"/>
              <a:gd name="connsiteX672" fmla="*/ 845618 w 907148"/>
              <a:gd name="connsiteY672" fmla="*/ 303622 h 720362"/>
              <a:gd name="connsiteX673" fmla="*/ 837526 w 907148"/>
              <a:gd name="connsiteY673" fmla="*/ 283392 h 720362"/>
              <a:gd name="connsiteX674" fmla="*/ 833480 w 907148"/>
              <a:gd name="connsiteY674" fmla="*/ 315760 h 720362"/>
              <a:gd name="connsiteX675" fmla="*/ 829434 w 907148"/>
              <a:gd name="connsiteY675" fmla="*/ 275300 h 720362"/>
              <a:gd name="connsiteX676" fmla="*/ 813250 w 907148"/>
              <a:gd name="connsiteY676" fmla="*/ 291484 h 720362"/>
              <a:gd name="connsiteX677" fmla="*/ 809204 w 907148"/>
              <a:gd name="connsiteY677" fmla="*/ 303622 h 720362"/>
              <a:gd name="connsiteX678" fmla="*/ 817296 w 907148"/>
              <a:gd name="connsiteY678" fmla="*/ 287438 h 720362"/>
              <a:gd name="connsiteX679" fmla="*/ 813250 w 907148"/>
              <a:gd name="connsiteY679" fmla="*/ 271254 h 720362"/>
              <a:gd name="connsiteX680" fmla="*/ 821342 w 907148"/>
              <a:gd name="connsiteY680" fmla="*/ 238886 h 720362"/>
              <a:gd name="connsiteX681" fmla="*/ 817296 w 907148"/>
              <a:gd name="connsiteY681" fmla="*/ 279346 h 720362"/>
              <a:gd name="connsiteX682" fmla="*/ 813250 w 907148"/>
              <a:gd name="connsiteY682" fmla="*/ 263162 h 720362"/>
              <a:gd name="connsiteX683" fmla="*/ 809204 w 907148"/>
              <a:gd name="connsiteY683" fmla="*/ 206517 h 720362"/>
              <a:gd name="connsiteX684" fmla="*/ 805158 w 907148"/>
              <a:gd name="connsiteY684" fmla="*/ 234839 h 720362"/>
              <a:gd name="connsiteX685" fmla="*/ 821342 w 907148"/>
              <a:gd name="connsiteY685" fmla="*/ 259116 h 720362"/>
              <a:gd name="connsiteX686" fmla="*/ 837526 w 907148"/>
              <a:gd name="connsiteY686" fmla="*/ 303622 h 720362"/>
              <a:gd name="connsiteX687" fmla="*/ 845618 w 907148"/>
              <a:gd name="connsiteY687" fmla="*/ 279346 h 720362"/>
              <a:gd name="connsiteX688" fmla="*/ 849664 w 907148"/>
              <a:gd name="connsiteY688" fmla="*/ 259116 h 720362"/>
              <a:gd name="connsiteX689" fmla="*/ 841572 w 907148"/>
              <a:gd name="connsiteY689" fmla="*/ 275300 h 720362"/>
              <a:gd name="connsiteX690" fmla="*/ 845618 w 907148"/>
              <a:gd name="connsiteY690" fmla="*/ 251024 h 720362"/>
              <a:gd name="connsiteX691" fmla="*/ 837526 w 907148"/>
              <a:gd name="connsiteY691" fmla="*/ 222701 h 720362"/>
              <a:gd name="connsiteX692" fmla="*/ 833480 w 907148"/>
              <a:gd name="connsiteY692" fmla="*/ 202471 h 720362"/>
              <a:gd name="connsiteX693" fmla="*/ 813250 w 907148"/>
              <a:gd name="connsiteY693" fmla="*/ 149873 h 720362"/>
              <a:gd name="connsiteX694" fmla="*/ 809204 w 907148"/>
              <a:gd name="connsiteY694" fmla="*/ 170103 h 720362"/>
              <a:gd name="connsiteX695" fmla="*/ 805158 w 907148"/>
              <a:gd name="connsiteY695" fmla="*/ 186287 h 720362"/>
              <a:gd name="connsiteX696" fmla="*/ 801112 w 907148"/>
              <a:gd name="connsiteY696" fmla="*/ 174149 h 720362"/>
              <a:gd name="connsiteX697" fmla="*/ 793020 w 907148"/>
              <a:gd name="connsiteY697" fmla="*/ 194379 h 720362"/>
              <a:gd name="connsiteX698" fmla="*/ 797066 w 907148"/>
              <a:gd name="connsiteY698" fmla="*/ 174149 h 720362"/>
              <a:gd name="connsiteX699" fmla="*/ 801112 w 907148"/>
              <a:gd name="connsiteY699" fmla="*/ 121551 h 720362"/>
              <a:gd name="connsiteX700" fmla="*/ 788974 w 907148"/>
              <a:gd name="connsiteY700" fmla="*/ 153919 h 720362"/>
              <a:gd name="connsiteX701" fmla="*/ 784928 w 907148"/>
              <a:gd name="connsiteY701" fmla="*/ 141781 h 720362"/>
              <a:gd name="connsiteX702" fmla="*/ 768743 w 907148"/>
              <a:gd name="connsiteY702" fmla="*/ 182241 h 720362"/>
              <a:gd name="connsiteX703" fmla="*/ 772789 w 907148"/>
              <a:gd name="connsiteY703" fmla="*/ 162011 h 720362"/>
              <a:gd name="connsiteX704" fmla="*/ 768743 w 907148"/>
              <a:gd name="connsiteY704" fmla="*/ 174149 h 720362"/>
              <a:gd name="connsiteX705" fmla="*/ 756605 w 907148"/>
              <a:gd name="connsiteY705" fmla="*/ 190333 h 720362"/>
              <a:gd name="connsiteX706" fmla="*/ 760651 w 907148"/>
              <a:gd name="connsiteY706" fmla="*/ 149873 h 720362"/>
              <a:gd name="connsiteX707" fmla="*/ 756605 w 907148"/>
              <a:gd name="connsiteY707" fmla="*/ 137735 h 720362"/>
              <a:gd name="connsiteX708" fmla="*/ 748513 w 907148"/>
              <a:gd name="connsiteY708" fmla="*/ 170103 h 720362"/>
              <a:gd name="connsiteX709" fmla="*/ 740421 w 907148"/>
              <a:gd name="connsiteY709" fmla="*/ 186287 h 720362"/>
              <a:gd name="connsiteX710" fmla="*/ 744467 w 907148"/>
              <a:gd name="connsiteY710" fmla="*/ 174149 h 720362"/>
              <a:gd name="connsiteX711" fmla="*/ 740421 w 907148"/>
              <a:gd name="connsiteY711" fmla="*/ 157965 h 720362"/>
              <a:gd name="connsiteX712" fmla="*/ 736375 w 907148"/>
              <a:gd name="connsiteY712" fmla="*/ 145827 h 720362"/>
              <a:gd name="connsiteX713" fmla="*/ 728283 w 907148"/>
              <a:gd name="connsiteY713" fmla="*/ 170103 h 720362"/>
              <a:gd name="connsiteX714" fmla="*/ 724237 w 907148"/>
              <a:gd name="connsiteY714" fmla="*/ 137735 h 720362"/>
              <a:gd name="connsiteX715" fmla="*/ 720191 w 907148"/>
              <a:gd name="connsiteY715" fmla="*/ 101321 h 720362"/>
              <a:gd name="connsiteX716" fmla="*/ 712099 w 907148"/>
              <a:gd name="connsiteY716" fmla="*/ 113459 h 720362"/>
              <a:gd name="connsiteX717" fmla="*/ 699961 w 907148"/>
              <a:gd name="connsiteY717" fmla="*/ 129643 h 720362"/>
              <a:gd name="connsiteX718" fmla="*/ 695915 w 907148"/>
              <a:gd name="connsiteY718" fmla="*/ 141781 h 720362"/>
              <a:gd name="connsiteX719" fmla="*/ 691869 w 907148"/>
              <a:gd name="connsiteY719" fmla="*/ 129643 h 720362"/>
              <a:gd name="connsiteX720" fmla="*/ 687823 w 907148"/>
              <a:gd name="connsiteY720" fmla="*/ 145827 h 720362"/>
              <a:gd name="connsiteX721" fmla="*/ 683777 w 907148"/>
              <a:gd name="connsiteY721" fmla="*/ 157965 h 720362"/>
              <a:gd name="connsiteX722" fmla="*/ 687823 w 907148"/>
              <a:gd name="connsiteY722" fmla="*/ 133689 h 720362"/>
              <a:gd name="connsiteX723" fmla="*/ 679731 w 907148"/>
              <a:gd name="connsiteY723" fmla="*/ 93229 h 720362"/>
              <a:gd name="connsiteX724" fmla="*/ 683777 w 907148"/>
              <a:gd name="connsiteY724" fmla="*/ 105367 h 720362"/>
              <a:gd name="connsiteX725" fmla="*/ 683777 w 907148"/>
              <a:gd name="connsiteY725" fmla="*/ 60861 h 720362"/>
              <a:gd name="connsiteX726" fmla="*/ 679731 w 907148"/>
              <a:gd name="connsiteY726" fmla="*/ 36585 h 720362"/>
              <a:gd name="connsiteX727" fmla="*/ 667593 w 907148"/>
              <a:gd name="connsiteY727" fmla="*/ 32539 h 720362"/>
              <a:gd name="connsiteX728" fmla="*/ 659501 w 907148"/>
              <a:gd name="connsiteY728" fmla="*/ 44677 h 720362"/>
              <a:gd name="connsiteX729" fmla="*/ 675685 w 907148"/>
              <a:gd name="connsiteY729" fmla="*/ 97275 h 720362"/>
              <a:gd name="connsiteX730" fmla="*/ 699961 w 907148"/>
              <a:gd name="connsiteY730" fmla="*/ 129643 h 720362"/>
              <a:gd name="connsiteX731" fmla="*/ 708053 w 907148"/>
              <a:gd name="connsiteY731" fmla="*/ 141781 h 720362"/>
              <a:gd name="connsiteX732" fmla="*/ 683777 w 907148"/>
              <a:gd name="connsiteY732" fmla="*/ 97275 h 720362"/>
              <a:gd name="connsiteX733" fmla="*/ 655455 w 907148"/>
              <a:gd name="connsiteY733" fmla="*/ 93229 h 720362"/>
              <a:gd name="connsiteX734" fmla="*/ 679731 w 907148"/>
              <a:gd name="connsiteY734" fmla="*/ 105367 h 720362"/>
              <a:gd name="connsiteX735" fmla="*/ 675685 w 907148"/>
              <a:gd name="connsiteY735" fmla="*/ 105367 h 720362"/>
              <a:gd name="connsiteX736" fmla="*/ 647363 w 907148"/>
              <a:gd name="connsiteY736" fmla="*/ 89183 h 720362"/>
              <a:gd name="connsiteX737" fmla="*/ 659501 w 907148"/>
              <a:gd name="connsiteY737" fmla="*/ 97275 h 720362"/>
              <a:gd name="connsiteX738" fmla="*/ 679731 w 907148"/>
              <a:gd name="connsiteY738" fmla="*/ 105367 h 720362"/>
              <a:gd name="connsiteX739" fmla="*/ 704007 w 907148"/>
              <a:gd name="connsiteY739" fmla="*/ 113459 h 720362"/>
              <a:gd name="connsiteX740" fmla="*/ 736375 w 907148"/>
              <a:gd name="connsiteY740" fmla="*/ 109413 h 720362"/>
              <a:gd name="connsiteX741" fmla="*/ 699961 w 907148"/>
              <a:gd name="connsiteY741" fmla="*/ 72999 h 720362"/>
              <a:gd name="connsiteX742" fmla="*/ 679731 w 907148"/>
              <a:gd name="connsiteY742" fmla="*/ 60861 h 720362"/>
              <a:gd name="connsiteX743" fmla="*/ 667593 w 907148"/>
              <a:gd name="connsiteY743" fmla="*/ 56815 h 720362"/>
              <a:gd name="connsiteX744" fmla="*/ 679731 w 907148"/>
              <a:gd name="connsiteY744" fmla="*/ 52769 h 720362"/>
              <a:gd name="connsiteX745" fmla="*/ 691869 w 907148"/>
              <a:gd name="connsiteY745" fmla="*/ 60861 h 720362"/>
              <a:gd name="connsiteX746" fmla="*/ 655455 w 907148"/>
              <a:gd name="connsiteY746" fmla="*/ 64907 h 720362"/>
              <a:gd name="connsiteX747" fmla="*/ 578581 w 907148"/>
              <a:gd name="connsiteY747" fmla="*/ 77045 h 720362"/>
              <a:gd name="connsiteX748" fmla="*/ 602857 w 907148"/>
              <a:gd name="connsiteY748" fmla="*/ 109413 h 720362"/>
              <a:gd name="connsiteX749" fmla="*/ 627133 w 907148"/>
              <a:gd name="connsiteY749" fmla="*/ 133689 h 720362"/>
              <a:gd name="connsiteX750" fmla="*/ 651409 w 907148"/>
              <a:gd name="connsiteY750" fmla="*/ 153919 h 720362"/>
              <a:gd name="connsiteX751" fmla="*/ 679731 w 907148"/>
              <a:gd name="connsiteY751" fmla="*/ 182241 h 720362"/>
              <a:gd name="connsiteX752" fmla="*/ 691869 w 907148"/>
              <a:gd name="connsiteY752" fmla="*/ 194379 h 720362"/>
              <a:gd name="connsiteX753" fmla="*/ 712099 w 907148"/>
              <a:gd name="connsiteY753" fmla="*/ 198425 h 720362"/>
              <a:gd name="connsiteX754" fmla="*/ 732329 w 907148"/>
              <a:gd name="connsiteY754" fmla="*/ 194379 h 720362"/>
              <a:gd name="connsiteX755" fmla="*/ 691869 w 907148"/>
              <a:gd name="connsiteY755" fmla="*/ 125597 h 720362"/>
              <a:gd name="connsiteX756" fmla="*/ 671639 w 907148"/>
              <a:gd name="connsiteY756" fmla="*/ 72999 h 720362"/>
              <a:gd name="connsiteX757" fmla="*/ 659501 w 907148"/>
              <a:gd name="connsiteY757" fmla="*/ 68953 h 720362"/>
              <a:gd name="connsiteX758" fmla="*/ 691869 w 907148"/>
              <a:gd name="connsiteY758" fmla="*/ 93229 h 720362"/>
              <a:gd name="connsiteX759" fmla="*/ 716145 w 907148"/>
              <a:gd name="connsiteY759" fmla="*/ 97275 h 720362"/>
              <a:gd name="connsiteX760" fmla="*/ 728283 w 907148"/>
              <a:gd name="connsiteY760" fmla="*/ 101321 h 720362"/>
              <a:gd name="connsiteX761" fmla="*/ 647363 w 907148"/>
              <a:gd name="connsiteY761" fmla="*/ 89183 h 720362"/>
              <a:gd name="connsiteX762" fmla="*/ 683777 w 907148"/>
              <a:gd name="connsiteY762" fmla="*/ 97275 h 720362"/>
              <a:gd name="connsiteX763" fmla="*/ 716145 w 907148"/>
              <a:gd name="connsiteY763" fmla="*/ 101321 h 720362"/>
              <a:gd name="connsiteX764" fmla="*/ 720191 w 907148"/>
              <a:gd name="connsiteY764" fmla="*/ 113459 h 720362"/>
              <a:gd name="connsiteX765" fmla="*/ 732329 w 907148"/>
              <a:gd name="connsiteY765" fmla="*/ 141781 h 720362"/>
              <a:gd name="connsiteX766" fmla="*/ 744467 w 907148"/>
              <a:gd name="connsiteY766" fmla="*/ 149873 h 720362"/>
              <a:gd name="connsiteX767" fmla="*/ 780882 w 907148"/>
              <a:gd name="connsiteY767" fmla="*/ 190333 h 720362"/>
              <a:gd name="connsiteX768" fmla="*/ 793020 w 907148"/>
              <a:gd name="connsiteY768" fmla="*/ 194379 h 720362"/>
              <a:gd name="connsiteX769" fmla="*/ 801112 w 907148"/>
              <a:gd name="connsiteY769" fmla="*/ 210563 h 720362"/>
              <a:gd name="connsiteX770" fmla="*/ 813250 w 907148"/>
              <a:gd name="connsiteY770" fmla="*/ 218655 h 720362"/>
              <a:gd name="connsiteX771" fmla="*/ 817296 w 907148"/>
              <a:gd name="connsiteY771" fmla="*/ 234839 h 720362"/>
              <a:gd name="connsiteX772" fmla="*/ 825388 w 907148"/>
              <a:gd name="connsiteY772" fmla="*/ 242932 h 720362"/>
              <a:gd name="connsiteX773" fmla="*/ 788974 w 907148"/>
              <a:gd name="connsiteY773" fmla="*/ 218655 h 720362"/>
              <a:gd name="connsiteX774" fmla="*/ 764697 w 907148"/>
              <a:gd name="connsiteY774" fmla="*/ 230793 h 720362"/>
              <a:gd name="connsiteX775" fmla="*/ 760651 w 907148"/>
              <a:gd name="connsiteY775" fmla="*/ 246978 h 720362"/>
              <a:gd name="connsiteX776" fmla="*/ 756605 w 907148"/>
              <a:gd name="connsiteY776" fmla="*/ 259116 h 720362"/>
              <a:gd name="connsiteX777" fmla="*/ 776836 w 907148"/>
              <a:gd name="connsiteY777" fmla="*/ 210563 h 720362"/>
              <a:gd name="connsiteX778" fmla="*/ 780882 w 907148"/>
              <a:gd name="connsiteY778" fmla="*/ 251024 h 720362"/>
              <a:gd name="connsiteX779" fmla="*/ 797066 w 907148"/>
              <a:gd name="connsiteY779" fmla="*/ 242932 h 720362"/>
              <a:gd name="connsiteX780" fmla="*/ 821342 w 907148"/>
              <a:gd name="connsiteY780" fmla="*/ 226747 h 720362"/>
              <a:gd name="connsiteX781" fmla="*/ 833480 w 907148"/>
              <a:gd name="connsiteY781" fmla="*/ 255070 h 720362"/>
              <a:gd name="connsiteX782" fmla="*/ 837526 w 907148"/>
              <a:gd name="connsiteY782" fmla="*/ 267208 h 720362"/>
              <a:gd name="connsiteX783" fmla="*/ 849664 w 907148"/>
              <a:gd name="connsiteY783" fmla="*/ 287438 h 720362"/>
              <a:gd name="connsiteX784" fmla="*/ 857756 w 907148"/>
              <a:gd name="connsiteY784" fmla="*/ 311714 h 720362"/>
              <a:gd name="connsiteX785" fmla="*/ 841572 w 907148"/>
              <a:gd name="connsiteY785" fmla="*/ 267208 h 720362"/>
              <a:gd name="connsiteX786" fmla="*/ 829434 w 907148"/>
              <a:gd name="connsiteY786" fmla="*/ 255070 h 720362"/>
              <a:gd name="connsiteX787" fmla="*/ 817296 w 907148"/>
              <a:gd name="connsiteY787" fmla="*/ 234839 h 720362"/>
              <a:gd name="connsiteX788" fmla="*/ 805158 w 907148"/>
              <a:gd name="connsiteY788" fmla="*/ 226747 h 720362"/>
              <a:gd name="connsiteX789" fmla="*/ 776836 w 907148"/>
              <a:gd name="connsiteY789" fmla="*/ 198425 h 720362"/>
              <a:gd name="connsiteX790" fmla="*/ 764697 w 907148"/>
              <a:gd name="connsiteY790" fmla="*/ 178195 h 720362"/>
              <a:gd name="connsiteX791" fmla="*/ 740421 w 907148"/>
              <a:gd name="connsiteY791" fmla="*/ 153919 h 720362"/>
              <a:gd name="connsiteX792" fmla="*/ 736375 w 907148"/>
              <a:gd name="connsiteY792" fmla="*/ 141781 h 720362"/>
              <a:gd name="connsiteX793" fmla="*/ 704007 w 907148"/>
              <a:gd name="connsiteY793" fmla="*/ 133689 h 720362"/>
              <a:gd name="connsiteX794" fmla="*/ 635225 w 907148"/>
              <a:gd name="connsiteY794" fmla="*/ 121551 h 720362"/>
              <a:gd name="connsiteX795" fmla="*/ 610949 w 907148"/>
              <a:gd name="connsiteY795" fmla="*/ 105367 h 720362"/>
              <a:gd name="connsiteX796" fmla="*/ 602857 w 907148"/>
              <a:gd name="connsiteY796" fmla="*/ 93229 h 720362"/>
              <a:gd name="connsiteX797" fmla="*/ 586673 w 907148"/>
              <a:gd name="connsiteY797" fmla="*/ 85137 h 720362"/>
              <a:gd name="connsiteX798" fmla="*/ 554305 w 907148"/>
              <a:gd name="connsiteY798" fmla="*/ 77045 h 720362"/>
              <a:gd name="connsiteX799" fmla="*/ 530028 w 907148"/>
              <a:gd name="connsiteY799" fmla="*/ 68953 h 720362"/>
              <a:gd name="connsiteX800" fmla="*/ 497660 w 907148"/>
              <a:gd name="connsiteY800" fmla="*/ 60861 h 720362"/>
              <a:gd name="connsiteX801" fmla="*/ 449108 w 907148"/>
              <a:gd name="connsiteY801" fmla="*/ 68953 h 720362"/>
              <a:gd name="connsiteX802" fmla="*/ 424832 w 907148"/>
              <a:gd name="connsiteY802" fmla="*/ 72999 h 720362"/>
              <a:gd name="connsiteX803" fmla="*/ 372234 w 907148"/>
              <a:gd name="connsiteY803" fmla="*/ 81091 h 720362"/>
              <a:gd name="connsiteX804" fmla="*/ 368188 w 907148"/>
              <a:gd name="connsiteY804" fmla="*/ 93229 h 720362"/>
              <a:gd name="connsiteX805" fmla="*/ 404602 w 907148"/>
              <a:gd name="connsiteY805" fmla="*/ 109413 h 720362"/>
              <a:gd name="connsiteX806" fmla="*/ 473384 w 907148"/>
              <a:gd name="connsiteY806" fmla="*/ 117505 h 720362"/>
              <a:gd name="connsiteX807" fmla="*/ 501706 w 907148"/>
              <a:gd name="connsiteY807" fmla="*/ 121551 h 720362"/>
              <a:gd name="connsiteX808" fmla="*/ 517890 w 907148"/>
              <a:gd name="connsiteY808" fmla="*/ 117505 h 720362"/>
              <a:gd name="connsiteX809" fmla="*/ 485522 w 907148"/>
              <a:gd name="connsiteY809" fmla="*/ 109413 h 720362"/>
              <a:gd name="connsiteX810" fmla="*/ 469338 w 907148"/>
              <a:gd name="connsiteY810" fmla="*/ 105367 h 720362"/>
              <a:gd name="connsiteX811" fmla="*/ 441016 w 907148"/>
              <a:gd name="connsiteY811" fmla="*/ 113459 h 720362"/>
              <a:gd name="connsiteX812" fmla="*/ 485522 w 907148"/>
              <a:gd name="connsiteY812" fmla="*/ 117505 h 720362"/>
              <a:gd name="connsiteX813" fmla="*/ 497660 w 907148"/>
              <a:gd name="connsiteY813" fmla="*/ 113459 h 720362"/>
              <a:gd name="connsiteX814" fmla="*/ 465292 w 907148"/>
              <a:gd name="connsiteY814" fmla="*/ 101321 h 720362"/>
              <a:gd name="connsiteX815" fmla="*/ 493614 w 907148"/>
              <a:gd name="connsiteY815" fmla="*/ 93229 h 720362"/>
              <a:gd name="connsiteX816" fmla="*/ 420786 w 907148"/>
              <a:gd name="connsiteY816" fmla="*/ 81091 h 720362"/>
              <a:gd name="connsiteX817" fmla="*/ 400556 w 907148"/>
              <a:gd name="connsiteY817" fmla="*/ 85137 h 720362"/>
              <a:gd name="connsiteX818" fmla="*/ 412694 w 907148"/>
              <a:gd name="connsiteY818" fmla="*/ 77045 h 720362"/>
              <a:gd name="connsiteX819" fmla="*/ 489568 w 907148"/>
              <a:gd name="connsiteY819" fmla="*/ 64907 h 720362"/>
              <a:gd name="connsiteX820" fmla="*/ 505752 w 907148"/>
              <a:gd name="connsiteY820" fmla="*/ 68953 h 720362"/>
              <a:gd name="connsiteX821" fmla="*/ 530028 w 907148"/>
              <a:gd name="connsiteY821" fmla="*/ 60861 h 720362"/>
              <a:gd name="connsiteX822" fmla="*/ 517890 w 907148"/>
              <a:gd name="connsiteY822" fmla="*/ 48723 h 720362"/>
              <a:gd name="connsiteX823" fmla="*/ 441016 w 907148"/>
              <a:gd name="connsiteY823" fmla="*/ 40631 h 720362"/>
              <a:gd name="connsiteX824" fmla="*/ 477430 w 907148"/>
              <a:gd name="connsiteY824" fmla="*/ 32539 h 720362"/>
              <a:gd name="connsiteX825" fmla="*/ 489568 w 907148"/>
              <a:gd name="connsiteY825" fmla="*/ 28493 h 720362"/>
              <a:gd name="connsiteX826" fmla="*/ 558351 w 907148"/>
              <a:gd name="connsiteY826" fmla="*/ 36585 h 720362"/>
              <a:gd name="connsiteX827" fmla="*/ 570489 w 907148"/>
              <a:gd name="connsiteY827" fmla="*/ 32539 h 720362"/>
              <a:gd name="connsiteX828" fmla="*/ 542166 w 907148"/>
              <a:gd name="connsiteY828" fmla="*/ 24447 h 720362"/>
              <a:gd name="connsiteX829" fmla="*/ 473384 w 907148"/>
              <a:gd name="connsiteY829" fmla="*/ 12309 h 720362"/>
              <a:gd name="connsiteX830" fmla="*/ 489568 w 907148"/>
              <a:gd name="connsiteY830" fmla="*/ 16355 h 720362"/>
              <a:gd name="connsiteX831" fmla="*/ 505752 w 907148"/>
              <a:gd name="connsiteY831" fmla="*/ 12309 h 720362"/>
              <a:gd name="connsiteX832" fmla="*/ 546212 w 907148"/>
              <a:gd name="connsiteY832" fmla="*/ 28493 h 720362"/>
              <a:gd name="connsiteX833" fmla="*/ 574535 w 907148"/>
              <a:gd name="connsiteY833" fmla="*/ 32539 h 720362"/>
              <a:gd name="connsiteX834" fmla="*/ 586673 w 907148"/>
              <a:gd name="connsiteY834" fmla="*/ 36585 h 720362"/>
              <a:gd name="connsiteX835" fmla="*/ 493614 w 907148"/>
              <a:gd name="connsiteY835" fmla="*/ 36585 h 720362"/>
              <a:gd name="connsiteX836" fmla="*/ 513844 w 907148"/>
              <a:gd name="connsiteY836" fmla="*/ 40631 h 720362"/>
              <a:gd name="connsiteX837" fmla="*/ 546212 w 907148"/>
              <a:gd name="connsiteY837" fmla="*/ 56815 h 720362"/>
              <a:gd name="connsiteX838" fmla="*/ 566443 w 907148"/>
              <a:gd name="connsiteY838" fmla="*/ 89183 h 720362"/>
              <a:gd name="connsiteX839" fmla="*/ 578581 w 907148"/>
              <a:gd name="connsiteY839" fmla="*/ 97275 h 720362"/>
              <a:gd name="connsiteX840" fmla="*/ 594765 w 907148"/>
              <a:gd name="connsiteY840" fmla="*/ 101321 h 720362"/>
              <a:gd name="connsiteX841" fmla="*/ 574535 w 907148"/>
              <a:gd name="connsiteY841" fmla="*/ 97275 h 720362"/>
              <a:gd name="connsiteX842" fmla="*/ 542166 w 907148"/>
              <a:gd name="connsiteY842" fmla="*/ 81091 h 720362"/>
              <a:gd name="connsiteX843" fmla="*/ 521936 w 907148"/>
              <a:gd name="connsiteY843" fmla="*/ 68953 h 720362"/>
              <a:gd name="connsiteX844" fmla="*/ 542166 w 907148"/>
              <a:gd name="connsiteY844" fmla="*/ 72999 h 720362"/>
              <a:gd name="connsiteX845" fmla="*/ 594765 w 907148"/>
              <a:gd name="connsiteY845" fmla="*/ 81091 h 720362"/>
              <a:gd name="connsiteX846" fmla="*/ 606903 w 907148"/>
              <a:gd name="connsiteY846" fmla="*/ 89183 h 720362"/>
              <a:gd name="connsiteX847" fmla="*/ 623087 w 907148"/>
              <a:gd name="connsiteY847" fmla="*/ 93229 h 720362"/>
              <a:gd name="connsiteX848" fmla="*/ 594765 w 907148"/>
              <a:gd name="connsiteY848" fmla="*/ 77045 h 720362"/>
              <a:gd name="connsiteX849" fmla="*/ 574535 w 907148"/>
              <a:gd name="connsiteY849" fmla="*/ 68953 h 720362"/>
              <a:gd name="connsiteX850" fmla="*/ 546212 w 907148"/>
              <a:gd name="connsiteY850" fmla="*/ 60861 h 720362"/>
              <a:gd name="connsiteX851" fmla="*/ 558351 w 907148"/>
              <a:gd name="connsiteY851" fmla="*/ 64907 h 720362"/>
              <a:gd name="connsiteX852" fmla="*/ 570489 w 907148"/>
              <a:gd name="connsiteY852" fmla="*/ 72999 h 720362"/>
              <a:gd name="connsiteX853" fmla="*/ 590719 w 907148"/>
              <a:gd name="connsiteY853" fmla="*/ 89183 h 720362"/>
              <a:gd name="connsiteX854" fmla="*/ 610949 w 907148"/>
              <a:gd name="connsiteY854" fmla="*/ 93229 h 720362"/>
              <a:gd name="connsiteX855" fmla="*/ 602857 w 907148"/>
              <a:gd name="connsiteY855" fmla="*/ 81091 h 720362"/>
              <a:gd name="connsiteX856" fmla="*/ 578581 w 907148"/>
              <a:gd name="connsiteY856" fmla="*/ 85137 h 720362"/>
              <a:gd name="connsiteX857" fmla="*/ 602857 w 907148"/>
              <a:gd name="connsiteY857" fmla="*/ 97275 h 720362"/>
              <a:gd name="connsiteX858" fmla="*/ 631179 w 907148"/>
              <a:gd name="connsiteY858" fmla="*/ 93229 h 720362"/>
              <a:gd name="connsiteX859" fmla="*/ 643317 w 907148"/>
              <a:gd name="connsiteY859" fmla="*/ 97275 h 720362"/>
              <a:gd name="connsiteX860" fmla="*/ 663547 w 907148"/>
              <a:gd name="connsiteY860" fmla="*/ 101321 h 720362"/>
              <a:gd name="connsiteX861" fmla="*/ 667593 w 907148"/>
              <a:gd name="connsiteY861" fmla="*/ 121551 h 720362"/>
              <a:gd name="connsiteX862" fmla="*/ 651409 w 907148"/>
              <a:gd name="connsiteY862" fmla="*/ 109413 h 720362"/>
              <a:gd name="connsiteX863" fmla="*/ 614995 w 907148"/>
              <a:gd name="connsiteY863" fmla="*/ 105367 h 720362"/>
              <a:gd name="connsiteX864" fmla="*/ 582627 w 907148"/>
              <a:gd name="connsiteY864" fmla="*/ 93229 h 720362"/>
              <a:gd name="connsiteX865" fmla="*/ 550259 w 907148"/>
              <a:gd name="connsiteY865" fmla="*/ 85137 h 720362"/>
              <a:gd name="connsiteX866" fmla="*/ 521936 w 907148"/>
              <a:gd name="connsiteY866" fmla="*/ 77045 h 720362"/>
              <a:gd name="connsiteX867" fmla="*/ 497660 w 907148"/>
              <a:gd name="connsiteY867" fmla="*/ 72999 h 720362"/>
              <a:gd name="connsiteX868" fmla="*/ 485522 w 907148"/>
              <a:gd name="connsiteY868" fmla="*/ 68953 h 720362"/>
              <a:gd name="connsiteX869" fmla="*/ 469338 w 907148"/>
              <a:gd name="connsiteY869" fmla="*/ 60861 h 720362"/>
              <a:gd name="connsiteX870" fmla="*/ 436970 w 907148"/>
              <a:gd name="connsiteY870" fmla="*/ 56815 h 720362"/>
              <a:gd name="connsiteX871" fmla="*/ 380326 w 907148"/>
              <a:gd name="connsiteY871" fmla="*/ 44677 h 720362"/>
              <a:gd name="connsiteX872" fmla="*/ 368188 w 907148"/>
              <a:gd name="connsiteY872" fmla="*/ 40631 h 720362"/>
              <a:gd name="connsiteX873" fmla="*/ 347958 w 907148"/>
              <a:gd name="connsiteY873" fmla="*/ 32539 h 720362"/>
              <a:gd name="connsiteX874" fmla="*/ 242761 w 907148"/>
              <a:gd name="connsiteY874" fmla="*/ 24447 h 720362"/>
              <a:gd name="connsiteX875" fmla="*/ 210393 w 907148"/>
              <a:gd name="connsiteY875" fmla="*/ 28493 h 720362"/>
              <a:gd name="connsiteX876" fmla="*/ 246807 w 907148"/>
              <a:gd name="connsiteY876" fmla="*/ 24447 h 720362"/>
              <a:gd name="connsiteX877" fmla="*/ 315589 w 907148"/>
              <a:gd name="connsiteY877" fmla="*/ 28493 h 720362"/>
              <a:gd name="connsiteX878" fmla="*/ 303451 w 907148"/>
              <a:gd name="connsiteY878" fmla="*/ 36585 h 720362"/>
              <a:gd name="connsiteX879" fmla="*/ 279175 w 907148"/>
              <a:gd name="connsiteY879" fmla="*/ 40631 h 720362"/>
              <a:gd name="connsiteX880" fmla="*/ 262991 w 907148"/>
              <a:gd name="connsiteY880" fmla="*/ 44677 h 720362"/>
              <a:gd name="connsiteX881" fmla="*/ 238715 w 907148"/>
              <a:gd name="connsiteY881" fmla="*/ 56815 h 720362"/>
              <a:gd name="connsiteX882" fmla="*/ 218485 w 907148"/>
              <a:gd name="connsiteY882" fmla="*/ 64907 h 720362"/>
              <a:gd name="connsiteX883" fmla="*/ 206347 w 907148"/>
              <a:gd name="connsiteY883" fmla="*/ 68953 h 720362"/>
              <a:gd name="connsiteX884" fmla="*/ 194209 w 907148"/>
              <a:gd name="connsiteY884" fmla="*/ 77045 h 720362"/>
              <a:gd name="connsiteX885" fmla="*/ 169933 w 907148"/>
              <a:gd name="connsiteY885" fmla="*/ 89183 h 720362"/>
              <a:gd name="connsiteX886" fmla="*/ 153749 w 907148"/>
              <a:gd name="connsiteY886" fmla="*/ 113459 h 720362"/>
              <a:gd name="connsiteX887" fmla="*/ 149703 w 907148"/>
              <a:gd name="connsiteY887" fmla="*/ 129643 h 720362"/>
              <a:gd name="connsiteX888" fmla="*/ 169933 w 907148"/>
              <a:gd name="connsiteY888" fmla="*/ 125597 h 720362"/>
              <a:gd name="connsiteX889" fmla="*/ 194209 w 907148"/>
              <a:gd name="connsiteY889" fmla="*/ 121551 h 720362"/>
              <a:gd name="connsiteX890" fmla="*/ 206347 w 907148"/>
              <a:gd name="connsiteY890" fmla="*/ 113459 h 720362"/>
              <a:gd name="connsiteX891" fmla="*/ 222531 w 907148"/>
              <a:gd name="connsiteY891" fmla="*/ 109413 h 720362"/>
              <a:gd name="connsiteX892" fmla="*/ 210393 w 907148"/>
              <a:gd name="connsiteY892" fmla="*/ 117505 h 720362"/>
              <a:gd name="connsiteX893" fmla="*/ 198255 w 907148"/>
              <a:gd name="connsiteY893" fmla="*/ 121551 h 720362"/>
              <a:gd name="connsiteX894" fmla="*/ 206347 w 907148"/>
              <a:gd name="connsiteY894" fmla="*/ 93229 h 720362"/>
              <a:gd name="connsiteX895" fmla="*/ 230623 w 907148"/>
              <a:gd name="connsiteY895" fmla="*/ 81091 h 720362"/>
              <a:gd name="connsiteX896" fmla="*/ 238715 w 907148"/>
              <a:gd name="connsiteY896" fmla="*/ 68953 h 720362"/>
              <a:gd name="connsiteX897" fmla="*/ 190163 w 907148"/>
              <a:gd name="connsiteY897" fmla="*/ 89183 h 720362"/>
              <a:gd name="connsiteX898" fmla="*/ 178025 w 907148"/>
              <a:gd name="connsiteY898" fmla="*/ 101321 h 720362"/>
              <a:gd name="connsiteX899" fmla="*/ 169933 w 907148"/>
              <a:gd name="connsiteY899" fmla="*/ 153919 h 720362"/>
              <a:gd name="connsiteX900" fmla="*/ 145657 w 907148"/>
              <a:gd name="connsiteY900" fmla="*/ 174149 h 720362"/>
              <a:gd name="connsiteX901" fmla="*/ 105197 w 907148"/>
              <a:gd name="connsiteY901" fmla="*/ 202471 h 720362"/>
              <a:gd name="connsiteX902" fmla="*/ 93059 w 907148"/>
              <a:gd name="connsiteY902" fmla="*/ 210563 h 720362"/>
              <a:gd name="connsiteX903" fmla="*/ 89012 w 907148"/>
              <a:gd name="connsiteY903" fmla="*/ 230793 h 720362"/>
              <a:gd name="connsiteX904" fmla="*/ 72828 w 907148"/>
              <a:gd name="connsiteY904" fmla="*/ 315760 h 720362"/>
              <a:gd name="connsiteX905" fmla="*/ 93059 w 907148"/>
              <a:gd name="connsiteY905" fmla="*/ 307668 h 720362"/>
              <a:gd name="connsiteX906" fmla="*/ 113289 w 907148"/>
              <a:gd name="connsiteY906" fmla="*/ 283392 h 720362"/>
              <a:gd name="connsiteX907" fmla="*/ 125427 w 907148"/>
              <a:gd name="connsiteY907" fmla="*/ 275300 h 720362"/>
              <a:gd name="connsiteX908" fmla="*/ 137565 w 907148"/>
              <a:gd name="connsiteY908" fmla="*/ 259116 h 720362"/>
              <a:gd name="connsiteX909" fmla="*/ 149703 w 907148"/>
              <a:gd name="connsiteY909" fmla="*/ 255070 h 720362"/>
              <a:gd name="connsiteX910" fmla="*/ 113289 w 907148"/>
              <a:gd name="connsiteY910" fmla="*/ 263162 h 720362"/>
              <a:gd name="connsiteX911" fmla="*/ 105197 w 907148"/>
              <a:gd name="connsiteY911" fmla="*/ 251024 h 720362"/>
              <a:gd name="connsiteX912" fmla="*/ 97105 w 907148"/>
              <a:gd name="connsiteY912" fmla="*/ 263162 h 720362"/>
              <a:gd name="connsiteX913" fmla="*/ 84966 w 907148"/>
              <a:gd name="connsiteY913" fmla="*/ 267208 h 720362"/>
              <a:gd name="connsiteX914" fmla="*/ 72828 w 907148"/>
              <a:gd name="connsiteY914" fmla="*/ 279346 h 720362"/>
              <a:gd name="connsiteX915" fmla="*/ 60690 w 907148"/>
              <a:gd name="connsiteY915" fmla="*/ 287438 h 720362"/>
              <a:gd name="connsiteX916" fmla="*/ 68782 w 907148"/>
              <a:gd name="connsiteY916" fmla="*/ 323852 h 720362"/>
              <a:gd name="connsiteX917" fmla="*/ 64736 w 907148"/>
              <a:gd name="connsiteY917" fmla="*/ 384542 h 720362"/>
              <a:gd name="connsiteX918" fmla="*/ 56644 w 907148"/>
              <a:gd name="connsiteY918" fmla="*/ 412864 h 720362"/>
              <a:gd name="connsiteX919" fmla="*/ 52598 w 907148"/>
              <a:gd name="connsiteY919" fmla="*/ 433094 h 720362"/>
              <a:gd name="connsiteX920" fmla="*/ 48552 w 907148"/>
              <a:gd name="connsiteY920" fmla="*/ 445232 h 720362"/>
              <a:gd name="connsiteX921" fmla="*/ 44506 w 907148"/>
              <a:gd name="connsiteY921" fmla="*/ 465462 h 720362"/>
              <a:gd name="connsiteX922" fmla="*/ 40460 w 907148"/>
              <a:gd name="connsiteY922" fmla="*/ 477601 h 720362"/>
              <a:gd name="connsiteX923" fmla="*/ 32368 w 907148"/>
              <a:gd name="connsiteY923" fmla="*/ 518061 h 720362"/>
              <a:gd name="connsiteX924" fmla="*/ 28322 w 907148"/>
              <a:gd name="connsiteY924" fmla="*/ 530199 h 720362"/>
              <a:gd name="connsiteX925" fmla="*/ 28322 w 907148"/>
              <a:gd name="connsiteY925" fmla="*/ 554475 h 7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Lst>
            <a:rect l="l" t="t" r="r" b="b"/>
            <a:pathLst>
              <a:path w="907148" h="720362">
                <a:moveTo>
                  <a:pt x="109243" y="720362"/>
                </a:moveTo>
                <a:cubicBezTo>
                  <a:pt x="110592" y="713619"/>
                  <a:pt x="116364" y="706283"/>
                  <a:pt x="113289" y="700132"/>
                </a:cubicBezTo>
                <a:cubicBezTo>
                  <a:pt x="110152" y="693857"/>
                  <a:pt x="97239" y="736144"/>
                  <a:pt x="109243" y="700132"/>
                </a:cubicBezTo>
                <a:cubicBezTo>
                  <a:pt x="110592" y="692040"/>
                  <a:pt x="115883" y="683638"/>
                  <a:pt x="113289" y="675855"/>
                </a:cubicBezTo>
                <a:cubicBezTo>
                  <a:pt x="111751" y="671242"/>
                  <a:pt x="107372" y="683644"/>
                  <a:pt x="105197" y="687993"/>
                </a:cubicBezTo>
                <a:cubicBezTo>
                  <a:pt x="103290" y="691808"/>
                  <a:pt x="102500" y="696086"/>
                  <a:pt x="101151" y="700132"/>
                </a:cubicBezTo>
                <a:cubicBezTo>
                  <a:pt x="81779" y="661385"/>
                  <a:pt x="105507" y="713506"/>
                  <a:pt x="89012" y="647533"/>
                </a:cubicBezTo>
                <a:cubicBezTo>
                  <a:pt x="87833" y="642816"/>
                  <a:pt x="80920" y="635395"/>
                  <a:pt x="80920" y="635395"/>
                </a:cubicBezTo>
                <a:cubicBezTo>
                  <a:pt x="79571" y="642138"/>
                  <a:pt x="76874" y="648748"/>
                  <a:pt x="76874" y="655625"/>
                </a:cubicBezTo>
                <a:cubicBezTo>
                  <a:pt x="76874" y="659890"/>
                  <a:pt x="81170" y="647744"/>
                  <a:pt x="80920" y="643487"/>
                </a:cubicBezTo>
                <a:cubicBezTo>
                  <a:pt x="79800" y="624447"/>
                  <a:pt x="74934" y="605799"/>
                  <a:pt x="72828" y="586843"/>
                </a:cubicBezTo>
                <a:cubicBezTo>
                  <a:pt x="68168" y="544902"/>
                  <a:pt x="71744" y="562277"/>
                  <a:pt x="64736" y="534245"/>
                </a:cubicBezTo>
                <a:cubicBezTo>
                  <a:pt x="60880" y="545814"/>
                  <a:pt x="59184" y="549866"/>
                  <a:pt x="56644" y="562567"/>
                </a:cubicBezTo>
                <a:cubicBezTo>
                  <a:pt x="55035" y="570611"/>
                  <a:pt x="54066" y="578772"/>
                  <a:pt x="52598" y="586843"/>
                </a:cubicBezTo>
                <a:cubicBezTo>
                  <a:pt x="51368" y="593609"/>
                  <a:pt x="49901" y="600330"/>
                  <a:pt x="48552" y="607073"/>
                </a:cubicBezTo>
                <a:cubicBezTo>
                  <a:pt x="49901" y="611119"/>
                  <a:pt x="51426" y="615110"/>
                  <a:pt x="52598" y="619211"/>
                </a:cubicBezTo>
                <a:cubicBezTo>
                  <a:pt x="54126" y="624558"/>
                  <a:pt x="51670" y="632908"/>
                  <a:pt x="56644" y="635395"/>
                </a:cubicBezTo>
                <a:cubicBezTo>
                  <a:pt x="60459" y="637302"/>
                  <a:pt x="59341" y="627303"/>
                  <a:pt x="60690" y="623257"/>
                </a:cubicBezTo>
                <a:cubicBezTo>
                  <a:pt x="61780" y="613451"/>
                  <a:pt x="69338" y="575539"/>
                  <a:pt x="60690" y="562567"/>
                </a:cubicBezTo>
                <a:cubicBezTo>
                  <a:pt x="58324" y="559018"/>
                  <a:pt x="57993" y="570659"/>
                  <a:pt x="56644" y="574705"/>
                </a:cubicBezTo>
                <a:cubicBezTo>
                  <a:pt x="57993" y="561218"/>
                  <a:pt x="60690" y="547799"/>
                  <a:pt x="60690" y="534245"/>
                </a:cubicBezTo>
                <a:cubicBezTo>
                  <a:pt x="60690" y="471861"/>
                  <a:pt x="56859" y="503857"/>
                  <a:pt x="52598" y="518061"/>
                </a:cubicBezTo>
                <a:cubicBezTo>
                  <a:pt x="50147" y="526231"/>
                  <a:pt x="47970" y="534542"/>
                  <a:pt x="44506" y="542337"/>
                </a:cubicBezTo>
                <a:cubicBezTo>
                  <a:pt x="42531" y="546781"/>
                  <a:pt x="38389" y="550031"/>
                  <a:pt x="36414" y="554475"/>
                </a:cubicBezTo>
                <a:cubicBezTo>
                  <a:pt x="32950" y="562270"/>
                  <a:pt x="22291" y="584782"/>
                  <a:pt x="28322" y="578751"/>
                </a:cubicBezTo>
                <a:lnTo>
                  <a:pt x="40460" y="566613"/>
                </a:lnTo>
                <a:cubicBezTo>
                  <a:pt x="41809" y="561218"/>
                  <a:pt x="45420" y="544944"/>
                  <a:pt x="44506" y="550429"/>
                </a:cubicBezTo>
                <a:cubicBezTo>
                  <a:pt x="42245" y="563996"/>
                  <a:pt x="42565" y="578587"/>
                  <a:pt x="36414" y="590889"/>
                </a:cubicBezTo>
                <a:cubicBezTo>
                  <a:pt x="31551" y="600614"/>
                  <a:pt x="39111" y="569310"/>
                  <a:pt x="40460" y="558521"/>
                </a:cubicBezTo>
                <a:cubicBezTo>
                  <a:pt x="39111" y="553126"/>
                  <a:pt x="36414" y="547898"/>
                  <a:pt x="36414" y="542337"/>
                </a:cubicBezTo>
                <a:cubicBezTo>
                  <a:pt x="36414" y="524083"/>
                  <a:pt x="40334" y="520526"/>
                  <a:pt x="44506" y="505923"/>
                </a:cubicBezTo>
                <a:cubicBezTo>
                  <a:pt x="46034" y="500576"/>
                  <a:pt x="47024" y="495086"/>
                  <a:pt x="48552" y="489739"/>
                </a:cubicBezTo>
                <a:cubicBezTo>
                  <a:pt x="49724" y="485638"/>
                  <a:pt x="53434" y="473419"/>
                  <a:pt x="52598" y="477601"/>
                </a:cubicBezTo>
                <a:cubicBezTo>
                  <a:pt x="50417" y="488506"/>
                  <a:pt x="44506" y="509969"/>
                  <a:pt x="44506" y="509969"/>
                </a:cubicBezTo>
                <a:cubicBezTo>
                  <a:pt x="43157" y="503226"/>
                  <a:pt x="41690" y="496505"/>
                  <a:pt x="40460" y="489739"/>
                </a:cubicBezTo>
                <a:cubicBezTo>
                  <a:pt x="38992" y="481667"/>
                  <a:pt x="42215" y="471263"/>
                  <a:pt x="36414" y="465462"/>
                </a:cubicBezTo>
                <a:cubicBezTo>
                  <a:pt x="32482" y="461530"/>
                  <a:pt x="33896" y="476300"/>
                  <a:pt x="32368" y="481647"/>
                </a:cubicBezTo>
                <a:cubicBezTo>
                  <a:pt x="27201" y="499731"/>
                  <a:pt x="29027" y="493080"/>
                  <a:pt x="12138" y="509969"/>
                </a:cubicBezTo>
                <a:cubicBezTo>
                  <a:pt x="10789" y="514015"/>
                  <a:pt x="12357" y="522107"/>
                  <a:pt x="8092" y="522107"/>
                </a:cubicBezTo>
                <a:cubicBezTo>
                  <a:pt x="3827" y="522107"/>
                  <a:pt x="5080" y="514107"/>
                  <a:pt x="4046" y="509969"/>
                </a:cubicBezTo>
                <a:cubicBezTo>
                  <a:pt x="2378" y="503297"/>
                  <a:pt x="1349" y="496482"/>
                  <a:pt x="0" y="489739"/>
                </a:cubicBezTo>
                <a:cubicBezTo>
                  <a:pt x="9314" y="461797"/>
                  <a:pt x="-5304" y="493731"/>
                  <a:pt x="28322" y="473555"/>
                </a:cubicBezTo>
                <a:cubicBezTo>
                  <a:pt x="44905" y="463605"/>
                  <a:pt x="41202" y="452582"/>
                  <a:pt x="52598" y="441186"/>
                </a:cubicBezTo>
                <a:cubicBezTo>
                  <a:pt x="61390" y="432394"/>
                  <a:pt x="71479" y="425002"/>
                  <a:pt x="80920" y="416910"/>
                </a:cubicBezTo>
                <a:lnTo>
                  <a:pt x="93059" y="425002"/>
                </a:lnTo>
                <a:cubicBezTo>
                  <a:pt x="89013" y="427699"/>
                  <a:pt x="85390" y="431178"/>
                  <a:pt x="80920" y="433094"/>
                </a:cubicBezTo>
                <a:cubicBezTo>
                  <a:pt x="75809" y="435284"/>
                  <a:pt x="69363" y="434055"/>
                  <a:pt x="64736" y="437140"/>
                </a:cubicBezTo>
                <a:cubicBezTo>
                  <a:pt x="28134" y="461541"/>
                  <a:pt x="84187" y="440097"/>
                  <a:pt x="44506" y="453324"/>
                </a:cubicBezTo>
                <a:cubicBezTo>
                  <a:pt x="41809" y="449278"/>
                  <a:pt x="37952" y="445799"/>
                  <a:pt x="36414" y="441186"/>
                </a:cubicBezTo>
                <a:cubicBezTo>
                  <a:pt x="33820" y="433403"/>
                  <a:pt x="40572" y="416910"/>
                  <a:pt x="32368" y="416910"/>
                </a:cubicBezTo>
                <a:cubicBezTo>
                  <a:pt x="22643" y="416910"/>
                  <a:pt x="16184" y="441186"/>
                  <a:pt x="16184" y="441186"/>
                </a:cubicBezTo>
                <a:cubicBezTo>
                  <a:pt x="17533" y="447929"/>
                  <a:pt x="13353" y="461416"/>
                  <a:pt x="20230" y="461416"/>
                </a:cubicBezTo>
                <a:cubicBezTo>
                  <a:pt x="27107" y="461416"/>
                  <a:pt x="23230" y="447983"/>
                  <a:pt x="24276" y="441186"/>
                </a:cubicBezTo>
                <a:cubicBezTo>
                  <a:pt x="25929" y="430439"/>
                  <a:pt x="28322" y="419691"/>
                  <a:pt x="28322" y="408818"/>
                </a:cubicBezTo>
                <a:cubicBezTo>
                  <a:pt x="28322" y="400614"/>
                  <a:pt x="25885" y="425050"/>
                  <a:pt x="24276" y="433094"/>
                </a:cubicBezTo>
                <a:cubicBezTo>
                  <a:pt x="23185" y="438547"/>
                  <a:pt x="14669" y="449278"/>
                  <a:pt x="20230" y="449278"/>
                </a:cubicBezTo>
                <a:cubicBezTo>
                  <a:pt x="26973" y="449278"/>
                  <a:pt x="28322" y="438489"/>
                  <a:pt x="32368" y="433094"/>
                </a:cubicBezTo>
                <a:cubicBezTo>
                  <a:pt x="35561" y="423516"/>
                  <a:pt x="40460" y="410491"/>
                  <a:pt x="40460" y="400726"/>
                </a:cubicBezTo>
                <a:cubicBezTo>
                  <a:pt x="40460" y="396461"/>
                  <a:pt x="37763" y="392634"/>
                  <a:pt x="36414" y="388588"/>
                </a:cubicBezTo>
                <a:cubicBezTo>
                  <a:pt x="37763" y="384542"/>
                  <a:pt x="36195" y="376450"/>
                  <a:pt x="40460" y="376450"/>
                </a:cubicBezTo>
                <a:cubicBezTo>
                  <a:pt x="44725" y="376450"/>
                  <a:pt x="44506" y="384323"/>
                  <a:pt x="44506" y="388588"/>
                </a:cubicBezTo>
                <a:cubicBezTo>
                  <a:pt x="44506" y="392853"/>
                  <a:pt x="41809" y="396680"/>
                  <a:pt x="40460" y="400726"/>
                </a:cubicBezTo>
                <a:cubicBezTo>
                  <a:pt x="41809" y="415561"/>
                  <a:pt x="39795" y="431100"/>
                  <a:pt x="44506" y="445232"/>
                </a:cubicBezTo>
                <a:cubicBezTo>
                  <a:pt x="46681" y="451756"/>
                  <a:pt x="47060" y="431715"/>
                  <a:pt x="48552" y="425002"/>
                </a:cubicBezTo>
                <a:cubicBezTo>
                  <a:pt x="49758" y="419574"/>
                  <a:pt x="50111" y="413792"/>
                  <a:pt x="52598" y="408818"/>
                </a:cubicBezTo>
                <a:cubicBezTo>
                  <a:pt x="56947" y="400119"/>
                  <a:pt x="64669" y="393355"/>
                  <a:pt x="68782" y="384542"/>
                </a:cubicBezTo>
                <a:cubicBezTo>
                  <a:pt x="74193" y="372948"/>
                  <a:pt x="75999" y="359938"/>
                  <a:pt x="80920" y="348128"/>
                </a:cubicBezTo>
                <a:cubicBezTo>
                  <a:pt x="82790" y="343639"/>
                  <a:pt x="84149" y="335990"/>
                  <a:pt x="89012" y="335990"/>
                </a:cubicBezTo>
                <a:cubicBezTo>
                  <a:pt x="93277" y="335990"/>
                  <a:pt x="85891" y="343965"/>
                  <a:pt x="84966" y="348128"/>
                </a:cubicBezTo>
                <a:cubicBezTo>
                  <a:pt x="77394" y="382201"/>
                  <a:pt x="77232" y="376092"/>
                  <a:pt x="97105" y="356220"/>
                </a:cubicBezTo>
                <a:cubicBezTo>
                  <a:pt x="95756" y="352174"/>
                  <a:pt x="97324" y="344082"/>
                  <a:pt x="93059" y="344082"/>
                </a:cubicBezTo>
                <a:cubicBezTo>
                  <a:pt x="88196" y="344082"/>
                  <a:pt x="87141" y="351871"/>
                  <a:pt x="84966" y="356220"/>
                </a:cubicBezTo>
                <a:cubicBezTo>
                  <a:pt x="83059" y="360035"/>
                  <a:pt x="80084" y="372540"/>
                  <a:pt x="80920" y="368358"/>
                </a:cubicBezTo>
                <a:cubicBezTo>
                  <a:pt x="87542" y="335246"/>
                  <a:pt x="96339" y="324999"/>
                  <a:pt x="80920" y="348128"/>
                </a:cubicBezTo>
                <a:cubicBezTo>
                  <a:pt x="79571" y="344082"/>
                  <a:pt x="81139" y="335990"/>
                  <a:pt x="76874" y="335990"/>
                </a:cubicBezTo>
                <a:cubicBezTo>
                  <a:pt x="72609" y="335990"/>
                  <a:pt x="74735" y="344313"/>
                  <a:pt x="72828" y="348128"/>
                </a:cubicBezTo>
                <a:cubicBezTo>
                  <a:pt x="70653" y="352477"/>
                  <a:pt x="66911" y="355917"/>
                  <a:pt x="64736" y="360266"/>
                </a:cubicBezTo>
                <a:cubicBezTo>
                  <a:pt x="62829" y="364081"/>
                  <a:pt x="63308" y="369038"/>
                  <a:pt x="60690" y="372404"/>
                </a:cubicBezTo>
                <a:cubicBezTo>
                  <a:pt x="53664" y="381437"/>
                  <a:pt x="44506" y="388588"/>
                  <a:pt x="36414" y="396680"/>
                </a:cubicBezTo>
                <a:lnTo>
                  <a:pt x="24276" y="408818"/>
                </a:lnTo>
                <a:cubicBezTo>
                  <a:pt x="25625" y="396680"/>
                  <a:pt x="26895" y="384533"/>
                  <a:pt x="28322" y="372404"/>
                </a:cubicBezTo>
                <a:cubicBezTo>
                  <a:pt x="32698" y="335207"/>
                  <a:pt x="35884" y="350585"/>
                  <a:pt x="28322" y="327898"/>
                </a:cubicBezTo>
                <a:cubicBezTo>
                  <a:pt x="29671" y="323852"/>
                  <a:pt x="35384" y="312744"/>
                  <a:pt x="32368" y="315760"/>
                </a:cubicBezTo>
                <a:cubicBezTo>
                  <a:pt x="25491" y="322637"/>
                  <a:pt x="6958" y="343111"/>
                  <a:pt x="16184" y="340036"/>
                </a:cubicBezTo>
                <a:lnTo>
                  <a:pt x="28322" y="335990"/>
                </a:lnTo>
                <a:cubicBezTo>
                  <a:pt x="33717" y="330595"/>
                  <a:pt x="36877" y="319806"/>
                  <a:pt x="44506" y="319806"/>
                </a:cubicBezTo>
                <a:cubicBezTo>
                  <a:pt x="50067" y="319806"/>
                  <a:pt x="47557" y="330519"/>
                  <a:pt x="48552" y="335990"/>
                </a:cubicBezTo>
                <a:cubicBezTo>
                  <a:pt x="50258" y="345373"/>
                  <a:pt x="51249" y="354871"/>
                  <a:pt x="52598" y="364312"/>
                </a:cubicBezTo>
                <a:cubicBezTo>
                  <a:pt x="71833" y="351489"/>
                  <a:pt x="63198" y="360833"/>
                  <a:pt x="72828" y="331944"/>
                </a:cubicBezTo>
                <a:lnTo>
                  <a:pt x="76874" y="319806"/>
                </a:lnTo>
                <a:cubicBezTo>
                  <a:pt x="75525" y="314411"/>
                  <a:pt x="77455" y="300537"/>
                  <a:pt x="72828" y="303622"/>
                </a:cubicBezTo>
                <a:cubicBezTo>
                  <a:pt x="65731" y="308353"/>
                  <a:pt x="68551" y="320269"/>
                  <a:pt x="64736" y="327898"/>
                </a:cubicBezTo>
                <a:cubicBezTo>
                  <a:pt x="62039" y="333293"/>
                  <a:pt x="59020" y="338538"/>
                  <a:pt x="56644" y="344082"/>
                </a:cubicBezTo>
                <a:cubicBezTo>
                  <a:pt x="54964" y="348002"/>
                  <a:pt x="53947" y="352174"/>
                  <a:pt x="52598" y="356220"/>
                </a:cubicBezTo>
                <a:cubicBezTo>
                  <a:pt x="53947" y="341385"/>
                  <a:pt x="54675" y="326480"/>
                  <a:pt x="56644" y="311714"/>
                </a:cubicBezTo>
                <a:cubicBezTo>
                  <a:pt x="58204" y="300011"/>
                  <a:pt x="64736" y="287191"/>
                  <a:pt x="64736" y="275300"/>
                </a:cubicBezTo>
                <a:cubicBezTo>
                  <a:pt x="64736" y="269739"/>
                  <a:pt x="62039" y="286089"/>
                  <a:pt x="60690" y="291484"/>
                </a:cubicBezTo>
                <a:cubicBezTo>
                  <a:pt x="62039" y="295530"/>
                  <a:pt x="63564" y="299521"/>
                  <a:pt x="64736" y="303622"/>
                </a:cubicBezTo>
                <a:cubicBezTo>
                  <a:pt x="66264" y="308969"/>
                  <a:pt x="63387" y="318457"/>
                  <a:pt x="68782" y="319806"/>
                </a:cubicBezTo>
                <a:cubicBezTo>
                  <a:pt x="74333" y="321194"/>
                  <a:pt x="76874" y="311714"/>
                  <a:pt x="80920" y="307668"/>
                </a:cubicBezTo>
                <a:cubicBezTo>
                  <a:pt x="82269" y="313063"/>
                  <a:pt x="79691" y="325610"/>
                  <a:pt x="84966" y="323852"/>
                </a:cubicBezTo>
                <a:cubicBezTo>
                  <a:pt x="91856" y="321555"/>
                  <a:pt x="90109" y="310259"/>
                  <a:pt x="93059" y="303622"/>
                </a:cubicBezTo>
                <a:cubicBezTo>
                  <a:pt x="108654" y="268536"/>
                  <a:pt x="92851" y="308084"/>
                  <a:pt x="113289" y="267208"/>
                </a:cubicBezTo>
                <a:cubicBezTo>
                  <a:pt x="116191" y="261404"/>
                  <a:pt x="122153" y="235796"/>
                  <a:pt x="113289" y="271254"/>
                </a:cubicBezTo>
                <a:cubicBezTo>
                  <a:pt x="120423" y="292655"/>
                  <a:pt x="115684" y="284751"/>
                  <a:pt x="121381" y="259116"/>
                </a:cubicBezTo>
                <a:cubicBezTo>
                  <a:pt x="122306" y="254953"/>
                  <a:pt x="124078" y="251024"/>
                  <a:pt x="125427" y="246978"/>
                </a:cubicBezTo>
                <a:cubicBezTo>
                  <a:pt x="124078" y="242932"/>
                  <a:pt x="124852" y="232360"/>
                  <a:pt x="121381" y="234839"/>
                </a:cubicBezTo>
                <a:cubicBezTo>
                  <a:pt x="110406" y="242678"/>
                  <a:pt x="97105" y="267208"/>
                  <a:pt x="97105" y="267208"/>
                </a:cubicBezTo>
                <a:cubicBezTo>
                  <a:pt x="99802" y="256418"/>
                  <a:pt x="113061" y="226974"/>
                  <a:pt x="105197" y="234839"/>
                </a:cubicBezTo>
                <a:lnTo>
                  <a:pt x="93059" y="246978"/>
                </a:lnTo>
                <a:cubicBezTo>
                  <a:pt x="90361" y="249675"/>
                  <a:pt x="87349" y="252091"/>
                  <a:pt x="84966" y="255070"/>
                </a:cubicBezTo>
                <a:cubicBezTo>
                  <a:pt x="81928" y="258867"/>
                  <a:pt x="79987" y="263472"/>
                  <a:pt x="76874" y="267208"/>
                </a:cubicBezTo>
                <a:cubicBezTo>
                  <a:pt x="67139" y="278890"/>
                  <a:pt x="64533" y="279481"/>
                  <a:pt x="52598" y="287438"/>
                </a:cubicBezTo>
                <a:cubicBezTo>
                  <a:pt x="55295" y="279346"/>
                  <a:pt x="55959" y="270259"/>
                  <a:pt x="60690" y="263162"/>
                </a:cubicBezTo>
                <a:cubicBezTo>
                  <a:pt x="63387" y="259116"/>
                  <a:pt x="69961" y="246307"/>
                  <a:pt x="68782" y="251024"/>
                </a:cubicBezTo>
                <a:cubicBezTo>
                  <a:pt x="67433" y="256419"/>
                  <a:pt x="61651" y="262581"/>
                  <a:pt x="64736" y="267208"/>
                </a:cubicBezTo>
                <a:cubicBezTo>
                  <a:pt x="67102" y="270757"/>
                  <a:pt x="72828" y="264511"/>
                  <a:pt x="76874" y="263162"/>
                </a:cubicBezTo>
                <a:cubicBezTo>
                  <a:pt x="80920" y="257767"/>
                  <a:pt x="84695" y="252158"/>
                  <a:pt x="89012" y="246978"/>
                </a:cubicBezTo>
                <a:cubicBezTo>
                  <a:pt x="91454" y="244047"/>
                  <a:pt x="94663" y="241817"/>
                  <a:pt x="97105" y="238886"/>
                </a:cubicBezTo>
                <a:cubicBezTo>
                  <a:pt x="101422" y="233705"/>
                  <a:pt x="104063" y="227018"/>
                  <a:pt x="109243" y="222701"/>
                </a:cubicBezTo>
                <a:cubicBezTo>
                  <a:pt x="112519" y="219971"/>
                  <a:pt x="117335" y="220004"/>
                  <a:pt x="121381" y="218655"/>
                </a:cubicBezTo>
                <a:cubicBezTo>
                  <a:pt x="109225" y="227772"/>
                  <a:pt x="97105" y="232479"/>
                  <a:pt x="97105" y="251024"/>
                </a:cubicBezTo>
                <a:cubicBezTo>
                  <a:pt x="97105" y="255887"/>
                  <a:pt x="102084" y="242622"/>
                  <a:pt x="105197" y="238886"/>
                </a:cubicBezTo>
                <a:cubicBezTo>
                  <a:pt x="108860" y="234490"/>
                  <a:pt x="113289" y="230793"/>
                  <a:pt x="117335" y="226747"/>
                </a:cubicBezTo>
                <a:cubicBezTo>
                  <a:pt x="117335" y="226747"/>
                  <a:pt x="123051" y="216107"/>
                  <a:pt x="125427" y="210563"/>
                </a:cubicBezTo>
                <a:cubicBezTo>
                  <a:pt x="127107" y="206643"/>
                  <a:pt x="128124" y="202471"/>
                  <a:pt x="129473" y="198425"/>
                </a:cubicBezTo>
                <a:cubicBezTo>
                  <a:pt x="128124" y="194379"/>
                  <a:pt x="129692" y="186287"/>
                  <a:pt x="125427" y="186287"/>
                </a:cubicBezTo>
                <a:cubicBezTo>
                  <a:pt x="120564" y="186287"/>
                  <a:pt x="119251" y="193955"/>
                  <a:pt x="117335" y="198425"/>
                </a:cubicBezTo>
                <a:cubicBezTo>
                  <a:pt x="115145" y="203536"/>
                  <a:pt x="108315" y="217096"/>
                  <a:pt x="113289" y="214609"/>
                </a:cubicBezTo>
                <a:cubicBezTo>
                  <a:pt x="120323" y="211092"/>
                  <a:pt x="121910" y="201413"/>
                  <a:pt x="125427" y="194379"/>
                </a:cubicBezTo>
                <a:cubicBezTo>
                  <a:pt x="127602" y="190030"/>
                  <a:pt x="115160" y="202168"/>
                  <a:pt x="117335" y="206517"/>
                </a:cubicBezTo>
                <a:cubicBezTo>
                  <a:pt x="119242" y="210332"/>
                  <a:pt x="125427" y="203820"/>
                  <a:pt x="129473" y="202471"/>
                </a:cubicBezTo>
                <a:cubicBezTo>
                  <a:pt x="130822" y="198425"/>
                  <a:pt x="136535" y="187317"/>
                  <a:pt x="133519" y="190333"/>
                </a:cubicBezTo>
                <a:cubicBezTo>
                  <a:pt x="126642" y="197210"/>
                  <a:pt x="108636" y="218958"/>
                  <a:pt x="117335" y="214609"/>
                </a:cubicBezTo>
                <a:lnTo>
                  <a:pt x="133519" y="206517"/>
                </a:lnTo>
                <a:cubicBezTo>
                  <a:pt x="129473" y="203820"/>
                  <a:pt x="126098" y="197246"/>
                  <a:pt x="121381" y="198425"/>
                </a:cubicBezTo>
                <a:cubicBezTo>
                  <a:pt x="117243" y="199459"/>
                  <a:pt x="113070" y="210563"/>
                  <a:pt x="117335" y="210563"/>
                </a:cubicBezTo>
                <a:cubicBezTo>
                  <a:pt x="124078" y="210563"/>
                  <a:pt x="128751" y="203193"/>
                  <a:pt x="133519" y="198425"/>
                </a:cubicBezTo>
                <a:cubicBezTo>
                  <a:pt x="139238" y="192706"/>
                  <a:pt x="146530" y="176450"/>
                  <a:pt x="149703" y="170103"/>
                </a:cubicBezTo>
                <a:cubicBezTo>
                  <a:pt x="148472" y="165178"/>
                  <a:pt x="145249" y="135322"/>
                  <a:pt x="137565" y="166057"/>
                </a:cubicBezTo>
                <a:cubicBezTo>
                  <a:pt x="134603" y="177905"/>
                  <a:pt x="135527" y="190424"/>
                  <a:pt x="133519" y="202471"/>
                </a:cubicBezTo>
                <a:cubicBezTo>
                  <a:pt x="132818" y="206678"/>
                  <a:pt x="130822" y="210563"/>
                  <a:pt x="129473" y="214609"/>
                </a:cubicBezTo>
                <a:cubicBezTo>
                  <a:pt x="130822" y="218655"/>
                  <a:pt x="129297" y="227350"/>
                  <a:pt x="133519" y="226747"/>
                </a:cubicBezTo>
                <a:cubicBezTo>
                  <a:pt x="143147" y="225372"/>
                  <a:pt x="157795" y="210563"/>
                  <a:pt x="157795" y="210563"/>
                </a:cubicBezTo>
                <a:cubicBezTo>
                  <a:pt x="167081" y="195087"/>
                  <a:pt x="173979" y="188731"/>
                  <a:pt x="173979" y="170103"/>
                </a:cubicBezTo>
                <a:cubicBezTo>
                  <a:pt x="173979" y="165838"/>
                  <a:pt x="171282" y="162011"/>
                  <a:pt x="169933" y="157965"/>
                </a:cubicBezTo>
                <a:cubicBezTo>
                  <a:pt x="147864" y="191068"/>
                  <a:pt x="157709" y="170404"/>
                  <a:pt x="149703" y="198425"/>
                </a:cubicBezTo>
                <a:cubicBezTo>
                  <a:pt x="148531" y="202526"/>
                  <a:pt x="142108" y="212929"/>
                  <a:pt x="145657" y="210563"/>
                </a:cubicBezTo>
                <a:cubicBezTo>
                  <a:pt x="156766" y="203157"/>
                  <a:pt x="186645" y="178019"/>
                  <a:pt x="173979" y="182241"/>
                </a:cubicBezTo>
                <a:lnTo>
                  <a:pt x="161841" y="186287"/>
                </a:lnTo>
                <a:cubicBezTo>
                  <a:pt x="156446" y="194379"/>
                  <a:pt x="148216" y="201180"/>
                  <a:pt x="145657" y="210563"/>
                </a:cubicBezTo>
                <a:cubicBezTo>
                  <a:pt x="143848" y="217198"/>
                  <a:pt x="142826" y="230793"/>
                  <a:pt x="149703" y="230793"/>
                </a:cubicBezTo>
                <a:cubicBezTo>
                  <a:pt x="158339" y="230793"/>
                  <a:pt x="160492" y="217306"/>
                  <a:pt x="165887" y="210563"/>
                </a:cubicBezTo>
                <a:cubicBezTo>
                  <a:pt x="168584" y="202471"/>
                  <a:pt x="169248" y="193384"/>
                  <a:pt x="173979" y="186287"/>
                </a:cubicBezTo>
                <a:cubicBezTo>
                  <a:pt x="176676" y="182241"/>
                  <a:pt x="186934" y="174149"/>
                  <a:pt x="182071" y="174149"/>
                </a:cubicBezTo>
                <a:cubicBezTo>
                  <a:pt x="173024" y="174149"/>
                  <a:pt x="165887" y="182241"/>
                  <a:pt x="157795" y="186287"/>
                </a:cubicBezTo>
                <a:cubicBezTo>
                  <a:pt x="155833" y="192172"/>
                  <a:pt x="146270" y="210073"/>
                  <a:pt x="165887" y="194379"/>
                </a:cubicBezTo>
                <a:cubicBezTo>
                  <a:pt x="173017" y="188675"/>
                  <a:pt x="179627" y="168120"/>
                  <a:pt x="182071" y="162011"/>
                </a:cubicBezTo>
                <a:cubicBezTo>
                  <a:pt x="179374" y="153919"/>
                  <a:pt x="181293" y="142124"/>
                  <a:pt x="173979" y="137735"/>
                </a:cubicBezTo>
                <a:cubicBezTo>
                  <a:pt x="169073" y="134791"/>
                  <a:pt x="164400" y="144755"/>
                  <a:pt x="161841" y="149873"/>
                </a:cubicBezTo>
                <a:cubicBezTo>
                  <a:pt x="156119" y="161317"/>
                  <a:pt x="142606" y="196933"/>
                  <a:pt x="149703" y="186287"/>
                </a:cubicBezTo>
                <a:lnTo>
                  <a:pt x="165887" y="162011"/>
                </a:lnTo>
                <a:cubicBezTo>
                  <a:pt x="169541" y="147394"/>
                  <a:pt x="178931" y="130859"/>
                  <a:pt x="145657" y="149873"/>
                </a:cubicBezTo>
                <a:cubicBezTo>
                  <a:pt x="141954" y="151989"/>
                  <a:pt x="143871" y="158394"/>
                  <a:pt x="141611" y="162011"/>
                </a:cubicBezTo>
                <a:cubicBezTo>
                  <a:pt x="137034" y="169334"/>
                  <a:pt x="130822" y="175498"/>
                  <a:pt x="125427" y="182241"/>
                </a:cubicBezTo>
                <a:cubicBezTo>
                  <a:pt x="124078" y="186287"/>
                  <a:pt x="123288" y="190564"/>
                  <a:pt x="121381" y="194379"/>
                </a:cubicBezTo>
                <a:cubicBezTo>
                  <a:pt x="119206" y="198728"/>
                  <a:pt x="114088" y="201720"/>
                  <a:pt x="113289" y="206517"/>
                </a:cubicBezTo>
                <a:cubicBezTo>
                  <a:pt x="112588" y="210724"/>
                  <a:pt x="115986" y="214609"/>
                  <a:pt x="117335" y="218655"/>
                </a:cubicBezTo>
                <a:cubicBezTo>
                  <a:pt x="122730" y="215958"/>
                  <a:pt x="129254" y="214828"/>
                  <a:pt x="133519" y="210563"/>
                </a:cubicBezTo>
                <a:cubicBezTo>
                  <a:pt x="135973" y="208109"/>
                  <a:pt x="150072" y="175623"/>
                  <a:pt x="149703" y="174149"/>
                </a:cubicBezTo>
                <a:cubicBezTo>
                  <a:pt x="148669" y="170011"/>
                  <a:pt x="141611" y="176846"/>
                  <a:pt x="137565" y="178195"/>
                </a:cubicBezTo>
                <a:cubicBezTo>
                  <a:pt x="136216" y="186287"/>
                  <a:pt x="135509" y="194512"/>
                  <a:pt x="133519" y="202471"/>
                </a:cubicBezTo>
                <a:cubicBezTo>
                  <a:pt x="128702" y="221738"/>
                  <a:pt x="115023" y="233972"/>
                  <a:pt x="137565" y="222701"/>
                </a:cubicBezTo>
                <a:cubicBezTo>
                  <a:pt x="141914" y="220526"/>
                  <a:pt x="145657" y="217306"/>
                  <a:pt x="149703" y="214609"/>
                </a:cubicBezTo>
                <a:cubicBezTo>
                  <a:pt x="158265" y="200340"/>
                  <a:pt x="173007" y="178530"/>
                  <a:pt x="173979" y="162011"/>
                </a:cubicBezTo>
                <a:cubicBezTo>
                  <a:pt x="174709" y="149598"/>
                  <a:pt x="168584" y="137735"/>
                  <a:pt x="165887" y="125597"/>
                </a:cubicBezTo>
                <a:cubicBezTo>
                  <a:pt x="160013" y="160843"/>
                  <a:pt x="163831" y="141914"/>
                  <a:pt x="153749" y="182241"/>
                </a:cubicBezTo>
                <a:cubicBezTo>
                  <a:pt x="152400" y="187636"/>
                  <a:pt x="151461" y="193150"/>
                  <a:pt x="149703" y="198425"/>
                </a:cubicBezTo>
                <a:cubicBezTo>
                  <a:pt x="148354" y="202471"/>
                  <a:pt x="142641" y="207547"/>
                  <a:pt x="145657" y="210563"/>
                </a:cubicBezTo>
                <a:cubicBezTo>
                  <a:pt x="148673" y="213579"/>
                  <a:pt x="153749" y="207866"/>
                  <a:pt x="157795" y="206517"/>
                </a:cubicBezTo>
                <a:cubicBezTo>
                  <a:pt x="161841" y="202471"/>
                  <a:pt x="167154" y="199381"/>
                  <a:pt x="169933" y="194379"/>
                </a:cubicBezTo>
                <a:cubicBezTo>
                  <a:pt x="174410" y="186320"/>
                  <a:pt x="179459" y="164367"/>
                  <a:pt x="182071" y="153919"/>
                </a:cubicBezTo>
                <a:cubicBezTo>
                  <a:pt x="180722" y="149873"/>
                  <a:pt x="182163" y="140747"/>
                  <a:pt x="178025" y="141781"/>
                </a:cubicBezTo>
                <a:cubicBezTo>
                  <a:pt x="171483" y="143416"/>
                  <a:pt x="168903" y="151934"/>
                  <a:pt x="165887" y="157965"/>
                </a:cubicBezTo>
                <a:cubicBezTo>
                  <a:pt x="162072" y="165594"/>
                  <a:pt x="157795" y="182241"/>
                  <a:pt x="157795" y="182241"/>
                </a:cubicBezTo>
                <a:cubicBezTo>
                  <a:pt x="160875" y="191481"/>
                  <a:pt x="164181" y="212488"/>
                  <a:pt x="173979" y="178195"/>
                </a:cubicBezTo>
                <a:cubicBezTo>
                  <a:pt x="175151" y="174094"/>
                  <a:pt x="171282" y="170103"/>
                  <a:pt x="169933" y="166057"/>
                </a:cubicBezTo>
                <a:cubicBezTo>
                  <a:pt x="167236" y="172800"/>
                  <a:pt x="165690" y="180128"/>
                  <a:pt x="161841" y="186287"/>
                </a:cubicBezTo>
                <a:cubicBezTo>
                  <a:pt x="158808" y="191139"/>
                  <a:pt x="152482" y="193423"/>
                  <a:pt x="149703" y="198425"/>
                </a:cubicBezTo>
                <a:cubicBezTo>
                  <a:pt x="145561" y="205881"/>
                  <a:pt x="141611" y="222701"/>
                  <a:pt x="141611" y="222701"/>
                </a:cubicBezTo>
                <a:cubicBezTo>
                  <a:pt x="142960" y="226747"/>
                  <a:pt x="141450" y="234138"/>
                  <a:pt x="145657" y="234839"/>
                </a:cubicBezTo>
                <a:cubicBezTo>
                  <a:pt x="168918" y="238716"/>
                  <a:pt x="164773" y="221443"/>
                  <a:pt x="173979" y="210563"/>
                </a:cubicBezTo>
                <a:cubicBezTo>
                  <a:pt x="185067" y="197459"/>
                  <a:pt x="200871" y="188432"/>
                  <a:pt x="210393" y="174149"/>
                </a:cubicBezTo>
                <a:cubicBezTo>
                  <a:pt x="215788" y="166057"/>
                  <a:pt x="221854" y="158375"/>
                  <a:pt x="226577" y="149873"/>
                </a:cubicBezTo>
                <a:cubicBezTo>
                  <a:pt x="228648" y="146145"/>
                  <a:pt x="229126" y="141728"/>
                  <a:pt x="230623" y="137735"/>
                </a:cubicBezTo>
                <a:cubicBezTo>
                  <a:pt x="233173" y="130935"/>
                  <a:pt x="236018" y="124248"/>
                  <a:pt x="238715" y="117505"/>
                </a:cubicBezTo>
                <a:cubicBezTo>
                  <a:pt x="237366" y="109413"/>
                  <a:pt x="241232" y="98151"/>
                  <a:pt x="234669" y="93229"/>
                </a:cubicBezTo>
                <a:cubicBezTo>
                  <a:pt x="230091" y="89796"/>
                  <a:pt x="225705" y="100606"/>
                  <a:pt x="222531" y="105367"/>
                </a:cubicBezTo>
                <a:cubicBezTo>
                  <a:pt x="217513" y="112895"/>
                  <a:pt x="214137" y="121407"/>
                  <a:pt x="210393" y="129643"/>
                </a:cubicBezTo>
                <a:cubicBezTo>
                  <a:pt x="204346" y="142947"/>
                  <a:pt x="202467" y="149375"/>
                  <a:pt x="198255" y="162011"/>
                </a:cubicBezTo>
                <a:cubicBezTo>
                  <a:pt x="199604" y="166057"/>
                  <a:pt x="198163" y="175183"/>
                  <a:pt x="202301" y="174149"/>
                </a:cubicBezTo>
                <a:cubicBezTo>
                  <a:pt x="210342" y="172139"/>
                  <a:pt x="221041" y="142703"/>
                  <a:pt x="222531" y="137735"/>
                </a:cubicBezTo>
                <a:cubicBezTo>
                  <a:pt x="224507" y="131148"/>
                  <a:pt x="229652" y="123656"/>
                  <a:pt x="226577" y="117505"/>
                </a:cubicBezTo>
                <a:cubicBezTo>
                  <a:pt x="224670" y="113690"/>
                  <a:pt x="218485" y="120202"/>
                  <a:pt x="214439" y="121551"/>
                </a:cubicBezTo>
                <a:cubicBezTo>
                  <a:pt x="204274" y="135104"/>
                  <a:pt x="197967" y="142358"/>
                  <a:pt x="190163" y="157965"/>
                </a:cubicBezTo>
                <a:cubicBezTo>
                  <a:pt x="188256" y="161780"/>
                  <a:pt x="187466" y="166057"/>
                  <a:pt x="186117" y="170103"/>
                </a:cubicBezTo>
                <a:cubicBezTo>
                  <a:pt x="187466" y="174149"/>
                  <a:pt x="185898" y="182241"/>
                  <a:pt x="190163" y="182241"/>
                </a:cubicBezTo>
                <a:cubicBezTo>
                  <a:pt x="195026" y="182241"/>
                  <a:pt x="196080" y="174452"/>
                  <a:pt x="198255" y="170103"/>
                </a:cubicBezTo>
                <a:cubicBezTo>
                  <a:pt x="202848" y="160916"/>
                  <a:pt x="205800" y="150968"/>
                  <a:pt x="210393" y="141781"/>
                </a:cubicBezTo>
                <a:cubicBezTo>
                  <a:pt x="229628" y="103311"/>
                  <a:pt x="205700" y="167997"/>
                  <a:pt x="226577" y="105367"/>
                </a:cubicBezTo>
                <a:cubicBezTo>
                  <a:pt x="225228" y="95926"/>
                  <a:pt x="231578" y="80061"/>
                  <a:pt x="222531" y="77045"/>
                </a:cubicBezTo>
                <a:cubicBezTo>
                  <a:pt x="214439" y="74348"/>
                  <a:pt x="219170" y="94224"/>
                  <a:pt x="214439" y="101321"/>
                </a:cubicBezTo>
                <a:lnTo>
                  <a:pt x="206347" y="113459"/>
                </a:lnTo>
                <a:cubicBezTo>
                  <a:pt x="197554" y="166218"/>
                  <a:pt x="203443" y="146446"/>
                  <a:pt x="194209" y="174149"/>
                </a:cubicBezTo>
                <a:cubicBezTo>
                  <a:pt x="195558" y="179544"/>
                  <a:pt x="193281" y="187846"/>
                  <a:pt x="198255" y="190333"/>
                </a:cubicBezTo>
                <a:cubicBezTo>
                  <a:pt x="202604" y="192508"/>
                  <a:pt x="208031" y="186492"/>
                  <a:pt x="210393" y="182241"/>
                </a:cubicBezTo>
                <a:cubicBezTo>
                  <a:pt x="215161" y="173658"/>
                  <a:pt x="214839" y="163035"/>
                  <a:pt x="218485" y="153919"/>
                </a:cubicBezTo>
                <a:cubicBezTo>
                  <a:pt x="220291" y="149404"/>
                  <a:pt x="223880" y="145827"/>
                  <a:pt x="226577" y="141781"/>
                </a:cubicBezTo>
                <a:cubicBezTo>
                  <a:pt x="225228" y="128294"/>
                  <a:pt x="226255" y="114353"/>
                  <a:pt x="222531" y="101321"/>
                </a:cubicBezTo>
                <a:cubicBezTo>
                  <a:pt x="221359" y="97220"/>
                  <a:pt x="220601" y="109756"/>
                  <a:pt x="218485" y="113459"/>
                </a:cubicBezTo>
                <a:cubicBezTo>
                  <a:pt x="211564" y="125570"/>
                  <a:pt x="203775" y="132215"/>
                  <a:pt x="194209" y="141781"/>
                </a:cubicBezTo>
                <a:cubicBezTo>
                  <a:pt x="191512" y="149873"/>
                  <a:pt x="182949" y="173977"/>
                  <a:pt x="186117" y="166057"/>
                </a:cubicBezTo>
                <a:cubicBezTo>
                  <a:pt x="188814" y="159314"/>
                  <a:pt x="192122" y="152783"/>
                  <a:pt x="194209" y="145827"/>
                </a:cubicBezTo>
                <a:cubicBezTo>
                  <a:pt x="196185" y="139240"/>
                  <a:pt x="196587" y="132269"/>
                  <a:pt x="198255" y="125597"/>
                </a:cubicBezTo>
                <a:cubicBezTo>
                  <a:pt x="199289" y="121459"/>
                  <a:pt x="200952" y="117505"/>
                  <a:pt x="202301" y="113459"/>
                </a:cubicBezTo>
                <a:cubicBezTo>
                  <a:pt x="200952" y="108064"/>
                  <a:pt x="203229" y="99762"/>
                  <a:pt x="198255" y="97275"/>
                </a:cubicBezTo>
                <a:cubicBezTo>
                  <a:pt x="194440" y="95368"/>
                  <a:pt x="195889" y="105493"/>
                  <a:pt x="194209" y="109413"/>
                </a:cubicBezTo>
                <a:cubicBezTo>
                  <a:pt x="191833" y="114957"/>
                  <a:pt x="188493" y="120053"/>
                  <a:pt x="186117" y="125597"/>
                </a:cubicBezTo>
                <a:cubicBezTo>
                  <a:pt x="184437" y="129517"/>
                  <a:pt x="183751" y="133815"/>
                  <a:pt x="182071" y="137735"/>
                </a:cubicBezTo>
                <a:cubicBezTo>
                  <a:pt x="160791" y="187388"/>
                  <a:pt x="186204" y="125423"/>
                  <a:pt x="165887" y="166057"/>
                </a:cubicBezTo>
                <a:cubicBezTo>
                  <a:pt x="163980" y="169872"/>
                  <a:pt x="163957" y="174492"/>
                  <a:pt x="161841" y="178195"/>
                </a:cubicBezTo>
                <a:cubicBezTo>
                  <a:pt x="158495" y="184050"/>
                  <a:pt x="153622" y="188892"/>
                  <a:pt x="149703" y="194379"/>
                </a:cubicBezTo>
                <a:cubicBezTo>
                  <a:pt x="146877" y="198336"/>
                  <a:pt x="144308" y="202471"/>
                  <a:pt x="141611" y="206517"/>
                </a:cubicBezTo>
                <a:cubicBezTo>
                  <a:pt x="145657" y="207866"/>
                  <a:pt x="149934" y="212470"/>
                  <a:pt x="153749" y="210563"/>
                </a:cubicBezTo>
                <a:cubicBezTo>
                  <a:pt x="160780" y="207048"/>
                  <a:pt x="177173" y="187992"/>
                  <a:pt x="182071" y="178195"/>
                </a:cubicBezTo>
                <a:cubicBezTo>
                  <a:pt x="185319" y="171699"/>
                  <a:pt x="187613" y="164765"/>
                  <a:pt x="190163" y="157965"/>
                </a:cubicBezTo>
                <a:cubicBezTo>
                  <a:pt x="191660" y="153972"/>
                  <a:pt x="197679" y="143348"/>
                  <a:pt x="194209" y="145827"/>
                </a:cubicBezTo>
                <a:cubicBezTo>
                  <a:pt x="181793" y="154696"/>
                  <a:pt x="161841" y="178195"/>
                  <a:pt x="161841" y="178195"/>
                </a:cubicBezTo>
                <a:cubicBezTo>
                  <a:pt x="160492" y="182241"/>
                  <a:pt x="153530" y="190333"/>
                  <a:pt x="157795" y="190333"/>
                </a:cubicBezTo>
                <a:cubicBezTo>
                  <a:pt x="162658" y="190333"/>
                  <a:pt x="165887" y="183058"/>
                  <a:pt x="165887" y="178195"/>
                </a:cubicBezTo>
                <a:cubicBezTo>
                  <a:pt x="165887" y="167074"/>
                  <a:pt x="160492" y="156616"/>
                  <a:pt x="157795" y="145827"/>
                </a:cubicBezTo>
                <a:cubicBezTo>
                  <a:pt x="153749" y="147176"/>
                  <a:pt x="148673" y="146857"/>
                  <a:pt x="145657" y="149873"/>
                </a:cubicBezTo>
                <a:cubicBezTo>
                  <a:pt x="142641" y="152889"/>
                  <a:pt x="143518" y="158196"/>
                  <a:pt x="141611" y="162011"/>
                </a:cubicBezTo>
                <a:cubicBezTo>
                  <a:pt x="136748" y="171736"/>
                  <a:pt x="132219" y="181842"/>
                  <a:pt x="125427" y="190333"/>
                </a:cubicBezTo>
                <a:cubicBezTo>
                  <a:pt x="121214" y="195599"/>
                  <a:pt x="114363" y="198082"/>
                  <a:pt x="109243" y="202471"/>
                </a:cubicBezTo>
                <a:cubicBezTo>
                  <a:pt x="81987" y="225833"/>
                  <a:pt x="111792" y="204819"/>
                  <a:pt x="84966" y="222701"/>
                </a:cubicBezTo>
                <a:cubicBezTo>
                  <a:pt x="83617" y="226747"/>
                  <a:pt x="77904" y="237855"/>
                  <a:pt x="80920" y="234839"/>
                </a:cubicBezTo>
                <a:cubicBezTo>
                  <a:pt x="85185" y="230574"/>
                  <a:pt x="84187" y="222274"/>
                  <a:pt x="89012" y="218655"/>
                </a:cubicBezTo>
                <a:cubicBezTo>
                  <a:pt x="95836" y="213537"/>
                  <a:pt x="113289" y="210563"/>
                  <a:pt x="113289" y="210563"/>
                </a:cubicBezTo>
                <a:cubicBezTo>
                  <a:pt x="117335" y="206517"/>
                  <a:pt x="120666" y="201599"/>
                  <a:pt x="125427" y="198425"/>
                </a:cubicBezTo>
                <a:cubicBezTo>
                  <a:pt x="140106" y="188639"/>
                  <a:pt x="142165" y="195432"/>
                  <a:pt x="133519" y="210563"/>
                </a:cubicBezTo>
                <a:cubicBezTo>
                  <a:pt x="129292" y="217959"/>
                  <a:pt x="111015" y="230475"/>
                  <a:pt x="105197" y="234839"/>
                </a:cubicBezTo>
                <a:cubicBezTo>
                  <a:pt x="106546" y="225398"/>
                  <a:pt x="107373" y="215868"/>
                  <a:pt x="109243" y="206517"/>
                </a:cubicBezTo>
                <a:cubicBezTo>
                  <a:pt x="116375" y="170858"/>
                  <a:pt x="127524" y="167356"/>
                  <a:pt x="105197" y="182241"/>
                </a:cubicBezTo>
                <a:cubicBezTo>
                  <a:pt x="107894" y="178195"/>
                  <a:pt x="108426" y="170103"/>
                  <a:pt x="113289" y="170103"/>
                </a:cubicBezTo>
                <a:cubicBezTo>
                  <a:pt x="117554" y="170103"/>
                  <a:pt x="112259" y="179225"/>
                  <a:pt x="109243" y="182241"/>
                </a:cubicBezTo>
                <a:cubicBezTo>
                  <a:pt x="106227" y="185257"/>
                  <a:pt x="101151" y="184938"/>
                  <a:pt x="97105" y="186287"/>
                </a:cubicBezTo>
                <a:cubicBezTo>
                  <a:pt x="70145" y="213243"/>
                  <a:pt x="116570" y="164699"/>
                  <a:pt x="80920" y="214609"/>
                </a:cubicBezTo>
                <a:cubicBezTo>
                  <a:pt x="78094" y="218566"/>
                  <a:pt x="63919" y="222701"/>
                  <a:pt x="68782" y="222701"/>
                </a:cubicBezTo>
                <a:cubicBezTo>
                  <a:pt x="73914" y="222701"/>
                  <a:pt x="92365" y="209677"/>
                  <a:pt x="97105" y="206517"/>
                </a:cubicBezTo>
                <a:cubicBezTo>
                  <a:pt x="101151" y="201122"/>
                  <a:pt x="104475" y="195101"/>
                  <a:pt x="109243" y="190333"/>
                </a:cubicBezTo>
                <a:cubicBezTo>
                  <a:pt x="117086" y="182490"/>
                  <a:pt x="123647" y="181486"/>
                  <a:pt x="133519" y="178195"/>
                </a:cubicBezTo>
                <a:cubicBezTo>
                  <a:pt x="134868" y="182241"/>
                  <a:pt x="133383" y="189497"/>
                  <a:pt x="137565" y="190333"/>
                </a:cubicBezTo>
                <a:cubicBezTo>
                  <a:pt x="143479" y="191516"/>
                  <a:pt x="148237" y="184691"/>
                  <a:pt x="153749" y="182241"/>
                </a:cubicBezTo>
                <a:cubicBezTo>
                  <a:pt x="160386" y="179291"/>
                  <a:pt x="167236" y="176846"/>
                  <a:pt x="173979" y="174149"/>
                </a:cubicBezTo>
                <a:cubicBezTo>
                  <a:pt x="206233" y="141895"/>
                  <a:pt x="189349" y="149065"/>
                  <a:pt x="218485" y="141781"/>
                </a:cubicBezTo>
                <a:cubicBezTo>
                  <a:pt x="221182" y="137735"/>
                  <a:pt x="230015" y="133081"/>
                  <a:pt x="226577" y="129643"/>
                </a:cubicBezTo>
                <a:cubicBezTo>
                  <a:pt x="222645" y="125711"/>
                  <a:pt x="215719" y="132091"/>
                  <a:pt x="210393" y="133689"/>
                </a:cubicBezTo>
                <a:cubicBezTo>
                  <a:pt x="202223" y="136140"/>
                  <a:pt x="186117" y="141781"/>
                  <a:pt x="186117" y="141781"/>
                </a:cubicBezTo>
                <a:cubicBezTo>
                  <a:pt x="182071" y="140432"/>
                  <a:pt x="178244" y="137735"/>
                  <a:pt x="173979" y="137735"/>
                </a:cubicBezTo>
                <a:cubicBezTo>
                  <a:pt x="159482" y="137735"/>
                  <a:pt x="143638" y="142286"/>
                  <a:pt x="129473" y="145827"/>
                </a:cubicBezTo>
                <a:cubicBezTo>
                  <a:pt x="124078" y="149873"/>
                  <a:pt x="119144" y="154619"/>
                  <a:pt x="113289" y="157965"/>
                </a:cubicBezTo>
                <a:cubicBezTo>
                  <a:pt x="109586" y="160081"/>
                  <a:pt x="104167" y="158995"/>
                  <a:pt x="101151" y="162011"/>
                </a:cubicBezTo>
                <a:cubicBezTo>
                  <a:pt x="98135" y="165027"/>
                  <a:pt x="99299" y="170492"/>
                  <a:pt x="97105" y="174149"/>
                </a:cubicBezTo>
                <a:cubicBezTo>
                  <a:pt x="95142" y="177420"/>
                  <a:pt x="89012" y="186056"/>
                  <a:pt x="89012" y="182241"/>
                </a:cubicBezTo>
                <a:cubicBezTo>
                  <a:pt x="89012" y="173251"/>
                  <a:pt x="103849" y="165607"/>
                  <a:pt x="109243" y="162011"/>
                </a:cubicBezTo>
                <a:cubicBezTo>
                  <a:pt x="110592" y="157965"/>
                  <a:pt x="116305" y="146857"/>
                  <a:pt x="113289" y="149873"/>
                </a:cubicBezTo>
                <a:cubicBezTo>
                  <a:pt x="107728" y="155434"/>
                  <a:pt x="98664" y="162643"/>
                  <a:pt x="101151" y="170103"/>
                </a:cubicBezTo>
                <a:cubicBezTo>
                  <a:pt x="103326" y="176627"/>
                  <a:pt x="114709" y="172481"/>
                  <a:pt x="121381" y="174149"/>
                </a:cubicBezTo>
                <a:cubicBezTo>
                  <a:pt x="125519" y="175183"/>
                  <a:pt x="129473" y="176846"/>
                  <a:pt x="133519" y="178195"/>
                </a:cubicBezTo>
                <a:cubicBezTo>
                  <a:pt x="137565" y="174149"/>
                  <a:pt x="141261" y="169720"/>
                  <a:pt x="145657" y="166057"/>
                </a:cubicBezTo>
                <a:cubicBezTo>
                  <a:pt x="149393" y="162944"/>
                  <a:pt x="154357" y="161403"/>
                  <a:pt x="157795" y="157965"/>
                </a:cubicBezTo>
                <a:cubicBezTo>
                  <a:pt x="184768" y="130992"/>
                  <a:pt x="145657" y="159314"/>
                  <a:pt x="178025" y="137735"/>
                </a:cubicBezTo>
                <a:cubicBezTo>
                  <a:pt x="173979" y="136386"/>
                  <a:pt x="169933" y="132340"/>
                  <a:pt x="165887" y="133689"/>
                </a:cubicBezTo>
                <a:cubicBezTo>
                  <a:pt x="152678" y="138092"/>
                  <a:pt x="154911" y="150562"/>
                  <a:pt x="145657" y="157965"/>
                </a:cubicBezTo>
                <a:cubicBezTo>
                  <a:pt x="142327" y="160629"/>
                  <a:pt x="137565" y="160662"/>
                  <a:pt x="133519" y="162011"/>
                </a:cubicBezTo>
                <a:cubicBezTo>
                  <a:pt x="155098" y="129643"/>
                  <a:pt x="126776" y="168754"/>
                  <a:pt x="153749" y="141781"/>
                </a:cubicBezTo>
                <a:cubicBezTo>
                  <a:pt x="157187" y="138343"/>
                  <a:pt x="157795" y="132340"/>
                  <a:pt x="161841" y="129643"/>
                </a:cubicBezTo>
                <a:cubicBezTo>
                  <a:pt x="166468" y="126558"/>
                  <a:pt x="172630" y="126946"/>
                  <a:pt x="178025" y="125597"/>
                </a:cubicBezTo>
                <a:cubicBezTo>
                  <a:pt x="182071" y="122900"/>
                  <a:pt x="185693" y="119421"/>
                  <a:pt x="190163" y="117505"/>
                </a:cubicBezTo>
                <a:cubicBezTo>
                  <a:pt x="226741" y="101829"/>
                  <a:pt x="188012" y="125682"/>
                  <a:pt x="218485" y="105367"/>
                </a:cubicBezTo>
                <a:cubicBezTo>
                  <a:pt x="222531" y="106716"/>
                  <a:pt x="229039" y="105453"/>
                  <a:pt x="230623" y="109413"/>
                </a:cubicBezTo>
                <a:cubicBezTo>
                  <a:pt x="234668" y="119527"/>
                  <a:pt x="211385" y="148088"/>
                  <a:pt x="210393" y="149873"/>
                </a:cubicBezTo>
                <a:cubicBezTo>
                  <a:pt x="198897" y="170566"/>
                  <a:pt x="209539" y="159883"/>
                  <a:pt x="218485" y="153919"/>
                </a:cubicBezTo>
                <a:cubicBezTo>
                  <a:pt x="221182" y="148524"/>
                  <a:pt x="223585" y="142972"/>
                  <a:pt x="226577" y="137735"/>
                </a:cubicBezTo>
                <a:cubicBezTo>
                  <a:pt x="228990" y="133513"/>
                  <a:pt x="236844" y="129946"/>
                  <a:pt x="234669" y="125597"/>
                </a:cubicBezTo>
                <a:cubicBezTo>
                  <a:pt x="232762" y="121782"/>
                  <a:pt x="226577" y="128294"/>
                  <a:pt x="222531" y="129643"/>
                </a:cubicBezTo>
                <a:cubicBezTo>
                  <a:pt x="210212" y="148121"/>
                  <a:pt x="216925" y="135104"/>
                  <a:pt x="210393" y="157965"/>
                </a:cubicBezTo>
                <a:cubicBezTo>
                  <a:pt x="209221" y="162066"/>
                  <a:pt x="202798" y="167737"/>
                  <a:pt x="206347" y="170103"/>
                </a:cubicBezTo>
                <a:cubicBezTo>
                  <a:pt x="210974" y="173188"/>
                  <a:pt x="217136" y="167406"/>
                  <a:pt x="222531" y="166057"/>
                </a:cubicBezTo>
                <a:cubicBezTo>
                  <a:pt x="234533" y="130050"/>
                  <a:pt x="211899" y="189674"/>
                  <a:pt x="250853" y="137735"/>
                </a:cubicBezTo>
                <a:cubicBezTo>
                  <a:pt x="261710" y="123260"/>
                  <a:pt x="275129" y="89183"/>
                  <a:pt x="275129" y="89183"/>
                </a:cubicBezTo>
                <a:cubicBezTo>
                  <a:pt x="276478" y="82440"/>
                  <a:pt x="277683" y="75666"/>
                  <a:pt x="279175" y="68953"/>
                </a:cubicBezTo>
                <a:cubicBezTo>
                  <a:pt x="280381" y="63525"/>
                  <a:pt x="288195" y="55256"/>
                  <a:pt x="283221" y="52769"/>
                </a:cubicBezTo>
                <a:cubicBezTo>
                  <a:pt x="278103" y="50210"/>
                  <a:pt x="274746" y="60511"/>
                  <a:pt x="271083" y="64907"/>
                </a:cubicBezTo>
                <a:cubicBezTo>
                  <a:pt x="263934" y="73485"/>
                  <a:pt x="259846" y="83336"/>
                  <a:pt x="254899" y="93229"/>
                </a:cubicBezTo>
                <a:cubicBezTo>
                  <a:pt x="256248" y="97275"/>
                  <a:pt x="254680" y="105367"/>
                  <a:pt x="258945" y="105367"/>
                </a:cubicBezTo>
                <a:cubicBezTo>
                  <a:pt x="263808" y="105367"/>
                  <a:pt x="264675" y="97480"/>
                  <a:pt x="267037" y="93229"/>
                </a:cubicBezTo>
                <a:cubicBezTo>
                  <a:pt x="280332" y="69297"/>
                  <a:pt x="277798" y="74461"/>
                  <a:pt x="283221" y="52769"/>
                </a:cubicBezTo>
                <a:cubicBezTo>
                  <a:pt x="281872" y="47374"/>
                  <a:pt x="284736" y="36585"/>
                  <a:pt x="279175" y="36585"/>
                </a:cubicBezTo>
                <a:cubicBezTo>
                  <a:pt x="255077" y="36585"/>
                  <a:pt x="254837" y="74181"/>
                  <a:pt x="250853" y="85137"/>
                </a:cubicBezTo>
                <a:cubicBezTo>
                  <a:pt x="249191" y="89707"/>
                  <a:pt x="237898" y="97275"/>
                  <a:pt x="242761" y="97275"/>
                </a:cubicBezTo>
                <a:cubicBezTo>
                  <a:pt x="248483" y="97275"/>
                  <a:pt x="251276" y="89566"/>
                  <a:pt x="254899" y="85137"/>
                </a:cubicBezTo>
                <a:cubicBezTo>
                  <a:pt x="263439" y="74699"/>
                  <a:pt x="279175" y="52769"/>
                  <a:pt x="279175" y="52769"/>
                </a:cubicBezTo>
                <a:cubicBezTo>
                  <a:pt x="277826" y="47374"/>
                  <a:pt x="275129" y="42146"/>
                  <a:pt x="275129" y="36585"/>
                </a:cubicBezTo>
                <a:cubicBezTo>
                  <a:pt x="275129" y="23556"/>
                  <a:pt x="289090" y="17837"/>
                  <a:pt x="267037" y="32539"/>
                </a:cubicBezTo>
                <a:cubicBezTo>
                  <a:pt x="257102" y="72279"/>
                  <a:pt x="271486" y="23642"/>
                  <a:pt x="250853" y="64907"/>
                </a:cubicBezTo>
                <a:cubicBezTo>
                  <a:pt x="224726" y="117161"/>
                  <a:pt x="268169" y="49047"/>
                  <a:pt x="238715" y="93229"/>
                </a:cubicBezTo>
                <a:cubicBezTo>
                  <a:pt x="240064" y="98624"/>
                  <a:pt x="237366" y="110762"/>
                  <a:pt x="242761" y="109413"/>
                </a:cubicBezTo>
                <a:cubicBezTo>
                  <a:pt x="245664" y="108687"/>
                  <a:pt x="260845" y="77291"/>
                  <a:pt x="262991" y="72999"/>
                </a:cubicBezTo>
                <a:cubicBezTo>
                  <a:pt x="261642" y="67604"/>
                  <a:pt x="264108" y="58880"/>
                  <a:pt x="258945" y="56815"/>
                </a:cubicBezTo>
                <a:cubicBezTo>
                  <a:pt x="253345" y="54575"/>
                  <a:pt x="247394" y="61046"/>
                  <a:pt x="242761" y="64907"/>
                </a:cubicBezTo>
                <a:cubicBezTo>
                  <a:pt x="239025" y="68020"/>
                  <a:pt x="236844" y="72696"/>
                  <a:pt x="234669" y="77045"/>
                </a:cubicBezTo>
                <a:cubicBezTo>
                  <a:pt x="225797" y="94788"/>
                  <a:pt x="226321" y="98554"/>
                  <a:pt x="222531" y="117505"/>
                </a:cubicBezTo>
                <a:cubicBezTo>
                  <a:pt x="223880" y="121551"/>
                  <a:pt x="222920" y="131837"/>
                  <a:pt x="226577" y="129643"/>
                </a:cubicBezTo>
                <a:cubicBezTo>
                  <a:pt x="234916" y="124639"/>
                  <a:pt x="239686" y="114593"/>
                  <a:pt x="242761" y="105367"/>
                </a:cubicBezTo>
                <a:cubicBezTo>
                  <a:pt x="244110" y="101321"/>
                  <a:pt x="250622" y="91322"/>
                  <a:pt x="246807" y="93229"/>
                </a:cubicBezTo>
                <a:cubicBezTo>
                  <a:pt x="240776" y="96245"/>
                  <a:pt x="238715" y="104018"/>
                  <a:pt x="234669" y="109413"/>
                </a:cubicBezTo>
                <a:cubicBezTo>
                  <a:pt x="233320" y="121551"/>
                  <a:pt x="232874" y="133823"/>
                  <a:pt x="230623" y="145827"/>
                </a:cubicBezTo>
                <a:cubicBezTo>
                  <a:pt x="228814" y="155477"/>
                  <a:pt x="217479" y="165730"/>
                  <a:pt x="222531" y="174149"/>
                </a:cubicBezTo>
                <a:cubicBezTo>
                  <a:pt x="226268" y="180377"/>
                  <a:pt x="236018" y="168754"/>
                  <a:pt x="242761" y="166057"/>
                </a:cubicBezTo>
                <a:cubicBezTo>
                  <a:pt x="252129" y="153566"/>
                  <a:pt x="256137" y="151777"/>
                  <a:pt x="258945" y="137735"/>
                </a:cubicBezTo>
                <a:cubicBezTo>
                  <a:pt x="260815" y="128384"/>
                  <a:pt x="271521" y="113678"/>
                  <a:pt x="262991" y="109413"/>
                </a:cubicBezTo>
                <a:cubicBezTo>
                  <a:pt x="254899" y="105367"/>
                  <a:pt x="255247" y="125780"/>
                  <a:pt x="250853" y="133689"/>
                </a:cubicBezTo>
                <a:cubicBezTo>
                  <a:pt x="248491" y="137940"/>
                  <a:pt x="240586" y="141478"/>
                  <a:pt x="242761" y="145827"/>
                </a:cubicBezTo>
                <a:cubicBezTo>
                  <a:pt x="244668" y="149642"/>
                  <a:pt x="250853" y="143130"/>
                  <a:pt x="254899" y="141781"/>
                </a:cubicBezTo>
                <a:cubicBezTo>
                  <a:pt x="260294" y="133689"/>
                  <a:pt x="267059" y="126359"/>
                  <a:pt x="271083" y="117505"/>
                </a:cubicBezTo>
                <a:cubicBezTo>
                  <a:pt x="273929" y="111245"/>
                  <a:pt x="272575" y="103660"/>
                  <a:pt x="275129" y="97275"/>
                </a:cubicBezTo>
                <a:cubicBezTo>
                  <a:pt x="278050" y="89973"/>
                  <a:pt x="283221" y="83788"/>
                  <a:pt x="287267" y="77045"/>
                </a:cubicBezTo>
                <a:cubicBezTo>
                  <a:pt x="285918" y="70302"/>
                  <a:pt x="289372" y="59890"/>
                  <a:pt x="283221" y="56815"/>
                </a:cubicBezTo>
                <a:cubicBezTo>
                  <a:pt x="278247" y="54328"/>
                  <a:pt x="280810" y="67684"/>
                  <a:pt x="279175" y="72999"/>
                </a:cubicBezTo>
                <a:cubicBezTo>
                  <a:pt x="275412" y="85228"/>
                  <a:pt x="270800" y="97184"/>
                  <a:pt x="267037" y="109413"/>
                </a:cubicBezTo>
                <a:cubicBezTo>
                  <a:pt x="265402" y="114728"/>
                  <a:pt x="264519" y="120250"/>
                  <a:pt x="262991" y="125597"/>
                </a:cubicBezTo>
                <a:cubicBezTo>
                  <a:pt x="261819" y="129698"/>
                  <a:pt x="261205" y="134118"/>
                  <a:pt x="258945" y="137735"/>
                </a:cubicBezTo>
                <a:cubicBezTo>
                  <a:pt x="254368" y="145058"/>
                  <a:pt x="236655" y="151859"/>
                  <a:pt x="242761" y="157965"/>
                </a:cubicBezTo>
                <a:cubicBezTo>
                  <a:pt x="248867" y="164071"/>
                  <a:pt x="256572" y="147558"/>
                  <a:pt x="262991" y="141781"/>
                </a:cubicBezTo>
                <a:cubicBezTo>
                  <a:pt x="270079" y="135401"/>
                  <a:pt x="277366" y="129079"/>
                  <a:pt x="283221" y="121551"/>
                </a:cubicBezTo>
                <a:cubicBezTo>
                  <a:pt x="286924" y="116790"/>
                  <a:pt x="291313" y="99336"/>
                  <a:pt x="291313" y="105367"/>
                </a:cubicBezTo>
                <a:cubicBezTo>
                  <a:pt x="291313" y="115185"/>
                  <a:pt x="286867" y="124573"/>
                  <a:pt x="283221" y="133689"/>
                </a:cubicBezTo>
                <a:cubicBezTo>
                  <a:pt x="281415" y="138204"/>
                  <a:pt x="277955" y="141870"/>
                  <a:pt x="275129" y="145827"/>
                </a:cubicBezTo>
                <a:cubicBezTo>
                  <a:pt x="271210" y="151314"/>
                  <a:pt x="267037" y="156616"/>
                  <a:pt x="262991" y="162011"/>
                </a:cubicBezTo>
                <a:cubicBezTo>
                  <a:pt x="261642" y="167406"/>
                  <a:pt x="253971" y="175708"/>
                  <a:pt x="258945" y="178195"/>
                </a:cubicBezTo>
                <a:cubicBezTo>
                  <a:pt x="264063" y="180754"/>
                  <a:pt x="267359" y="170401"/>
                  <a:pt x="271083" y="166057"/>
                </a:cubicBezTo>
                <a:cubicBezTo>
                  <a:pt x="275472" y="160937"/>
                  <a:pt x="279480" y="155484"/>
                  <a:pt x="283221" y="149873"/>
                </a:cubicBezTo>
                <a:cubicBezTo>
                  <a:pt x="287583" y="143330"/>
                  <a:pt x="289798" y="135204"/>
                  <a:pt x="295359" y="129643"/>
                </a:cubicBezTo>
                <a:cubicBezTo>
                  <a:pt x="299624" y="125378"/>
                  <a:pt x="281236" y="145827"/>
                  <a:pt x="287267" y="145827"/>
                </a:cubicBezTo>
                <a:cubicBezTo>
                  <a:pt x="294896" y="145827"/>
                  <a:pt x="298056" y="135038"/>
                  <a:pt x="303451" y="129643"/>
                </a:cubicBezTo>
                <a:cubicBezTo>
                  <a:pt x="312892" y="101321"/>
                  <a:pt x="319635" y="102670"/>
                  <a:pt x="299405" y="109413"/>
                </a:cubicBezTo>
                <a:lnTo>
                  <a:pt x="307497" y="85137"/>
                </a:lnTo>
                <a:cubicBezTo>
                  <a:pt x="308846" y="81091"/>
                  <a:pt x="314955" y="70440"/>
                  <a:pt x="311543" y="72999"/>
                </a:cubicBezTo>
                <a:cubicBezTo>
                  <a:pt x="306148" y="77045"/>
                  <a:pt x="300127" y="80369"/>
                  <a:pt x="295359" y="85137"/>
                </a:cubicBezTo>
                <a:cubicBezTo>
                  <a:pt x="291921" y="88575"/>
                  <a:pt x="282404" y="97275"/>
                  <a:pt x="287267" y="97275"/>
                </a:cubicBezTo>
                <a:cubicBezTo>
                  <a:pt x="294010" y="97275"/>
                  <a:pt x="298683" y="89905"/>
                  <a:pt x="303451" y="85137"/>
                </a:cubicBezTo>
                <a:cubicBezTo>
                  <a:pt x="306889" y="81699"/>
                  <a:pt x="309368" y="77348"/>
                  <a:pt x="311543" y="72999"/>
                </a:cubicBezTo>
                <a:cubicBezTo>
                  <a:pt x="328310" y="39467"/>
                  <a:pt x="313176" y="65145"/>
                  <a:pt x="323682" y="40631"/>
                </a:cubicBezTo>
                <a:cubicBezTo>
                  <a:pt x="326058" y="35087"/>
                  <a:pt x="333681" y="30169"/>
                  <a:pt x="331774" y="24447"/>
                </a:cubicBezTo>
                <a:cubicBezTo>
                  <a:pt x="330425" y="20401"/>
                  <a:pt x="323682" y="27144"/>
                  <a:pt x="319636" y="28493"/>
                </a:cubicBezTo>
                <a:cubicBezTo>
                  <a:pt x="319050" y="29225"/>
                  <a:pt x="293264" y="55696"/>
                  <a:pt x="299405" y="64907"/>
                </a:cubicBezTo>
                <a:cubicBezTo>
                  <a:pt x="301771" y="68456"/>
                  <a:pt x="307497" y="62210"/>
                  <a:pt x="311543" y="60861"/>
                </a:cubicBezTo>
                <a:cubicBezTo>
                  <a:pt x="311543" y="60861"/>
                  <a:pt x="322332" y="36585"/>
                  <a:pt x="311543" y="36585"/>
                </a:cubicBezTo>
                <a:cubicBezTo>
                  <a:pt x="306680" y="36585"/>
                  <a:pt x="305626" y="44374"/>
                  <a:pt x="303451" y="48723"/>
                </a:cubicBezTo>
                <a:cubicBezTo>
                  <a:pt x="301544" y="52538"/>
                  <a:pt x="301085" y="56941"/>
                  <a:pt x="299405" y="60861"/>
                </a:cubicBezTo>
                <a:cubicBezTo>
                  <a:pt x="297029" y="66405"/>
                  <a:pt x="294010" y="71650"/>
                  <a:pt x="291313" y="77045"/>
                </a:cubicBezTo>
                <a:cubicBezTo>
                  <a:pt x="292662" y="81091"/>
                  <a:pt x="291221" y="88149"/>
                  <a:pt x="295359" y="89183"/>
                </a:cubicBezTo>
                <a:cubicBezTo>
                  <a:pt x="300076" y="90362"/>
                  <a:pt x="304459" y="84888"/>
                  <a:pt x="307497" y="81091"/>
                </a:cubicBezTo>
                <a:cubicBezTo>
                  <a:pt x="310161" y="77761"/>
                  <a:pt x="309636" y="72768"/>
                  <a:pt x="311543" y="68953"/>
                </a:cubicBezTo>
                <a:cubicBezTo>
                  <a:pt x="313718" y="64604"/>
                  <a:pt x="317223" y="61037"/>
                  <a:pt x="319636" y="56815"/>
                </a:cubicBezTo>
                <a:cubicBezTo>
                  <a:pt x="322629" y="51578"/>
                  <a:pt x="332747" y="37286"/>
                  <a:pt x="327728" y="40631"/>
                </a:cubicBezTo>
                <a:cubicBezTo>
                  <a:pt x="318963" y="46474"/>
                  <a:pt x="314241" y="56815"/>
                  <a:pt x="307497" y="64907"/>
                </a:cubicBezTo>
                <a:cubicBezTo>
                  <a:pt x="306148" y="71650"/>
                  <a:pt x="305626" y="78613"/>
                  <a:pt x="303451" y="85137"/>
                </a:cubicBezTo>
                <a:cubicBezTo>
                  <a:pt x="301544" y="90859"/>
                  <a:pt x="294176" y="95407"/>
                  <a:pt x="295359" y="101321"/>
                </a:cubicBezTo>
                <a:cubicBezTo>
                  <a:pt x="296195" y="105503"/>
                  <a:pt x="303451" y="104018"/>
                  <a:pt x="307497" y="105367"/>
                </a:cubicBezTo>
                <a:cubicBezTo>
                  <a:pt x="311543" y="104018"/>
                  <a:pt x="316620" y="104337"/>
                  <a:pt x="319636" y="101321"/>
                </a:cubicBezTo>
                <a:cubicBezTo>
                  <a:pt x="326513" y="94444"/>
                  <a:pt x="342697" y="70168"/>
                  <a:pt x="335820" y="77045"/>
                </a:cubicBezTo>
                <a:cubicBezTo>
                  <a:pt x="325549" y="87316"/>
                  <a:pt x="322347" y="88931"/>
                  <a:pt x="315589" y="101321"/>
                </a:cubicBezTo>
                <a:cubicBezTo>
                  <a:pt x="309812" y="111911"/>
                  <a:pt x="288616" y="139084"/>
                  <a:pt x="299405" y="133689"/>
                </a:cubicBezTo>
                <a:lnTo>
                  <a:pt x="315589" y="125597"/>
                </a:lnTo>
                <a:lnTo>
                  <a:pt x="327728" y="89183"/>
                </a:lnTo>
                <a:cubicBezTo>
                  <a:pt x="329077" y="85137"/>
                  <a:pt x="334333" y="73633"/>
                  <a:pt x="331774" y="77045"/>
                </a:cubicBezTo>
                <a:lnTo>
                  <a:pt x="307497" y="109413"/>
                </a:lnTo>
                <a:cubicBezTo>
                  <a:pt x="311543" y="110762"/>
                  <a:pt x="315821" y="115366"/>
                  <a:pt x="319636" y="113459"/>
                </a:cubicBezTo>
                <a:cubicBezTo>
                  <a:pt x="323451" y="111552"/>
                  <a:pt x="322002" y="105241"/>
                  <a:pt x="323682" y="101321"/>
                </a:cubicBezTo>
                <a:cubicBezTo>
                  <a:pt x="326058" y="95777"/>
                  <a:pt x="329398" y="90681"/>
                  <a:pt x="331774" y="85137"/>
                </a:cubicBezTo>
                <a:cubicBezTo>
                  <a:pt x="333454" y="81217"/>
                  <a:pt x="339635" y="71092"/>
                  <a:pt x="335820" y="72999"/>
                </a:cubicBezTo>
                <a:cubicBezTo>
                  <a:pt x="327290" y="77264"/>
                  <a:pt x="315589" y="93229"/>
                  <a:pt x="315589" y="93229"/>
                </a:cubicBezTo>
                <a:cubicBezTo>
                  <a:pt x="318287" y="95926"/>
                  <a:pt x="319981" y="102246"/>
                  <a:pt x="323682" y="101321"/>
                </a:cubicBezTo>
                <a:cubicBezTo>
                  <a:pt x="328400" y="100142"/>
                  <a:pt x="329361" y="93405"/>
                  <a:pt x="331774" y="89183"/>
                </a:cubicBezTo>
                <a:cubicBezTo>
                  <a:pt x="334766" y="83946"/>
                  <a:pt x="337490" y="78543"/>
                  <a:pt x="339866" y="72999"/>
                </a:cubicBezTo>
                <a:cubicBezTo>
                  <a:pt x="341546" y="69079"/>
                  <a:pt x="346928" y="57845"/>
                  <a:pt x="343912" y="60861"/>
                </a:cubicBezTo>
                <a:cubicBezTo>
                  <a:pt x="339647" y="65126"/>
                  <a:pt x="338812" y="71808"/>
                  <a:pt x="335820" y="77045"/>
                </a:cubicBezTo>
                <a:cubicBezTo>
                  <a:pt x="333407" y="81267"/>
                  <a:pt x="330425" y="85137"/>
                  <a:pt x="327728" y="89183"/>
                </a:cubicBezTo>
                <a:cubicBezTo>
                  <a:pt x="329077" y="95926"/>
                  <a:pt x="324897" y="109413"/>
                  <a:pt x="331774" y="109413"/>
                </a:cubicBezTo>
                <a:cubicBezTo>
                  <a:pt x="335830" y="109413"/>
                  <a:pt x="342776" y="76787"/>
                  <a:pt x="343912" y="72999"/>
                </a:cubicBezTo>
                <a:cubicBezTo>
                  <a:pt x="346363" y="64829"/>
                  <a:pt x="359633" y="44908"/>
                  <a:pt x="352004" y="48723"/>
                </a:cubicBezTo>
                <a:lnTo>
                  <a:pt x="335820" y="56815"/>
                </a:lnTo>
                <a:cubicBezTo>
                  <a:pt x="331774" y="67604"/>
                  <a:pt x="327071" y="78170"/>
                  <a:pt x="323682" y="89183"/>
                </a:cubicBezTo>
                <a:cubicBezTo>
                  <a:pt x="321660" y="95756"/>
                  <a:pt x="316561" y="103262"/>
                  <a:pt x="319636" y="109413"/>
                </a:cubicBezTo>
                <a:cubicBezTo>
                  <a:pt x="321543" y="113228"/>
                  <a:pt x="327728" y="106716"/>
                  <a:pt x="331774" y="105367"/>
                </a:cubicBezTo>
                <a:cubicBezTo>
                  <a:pt x="334471" y="101321"/>
                  <a:pt x="337891" y="97673"/>
                  <a:pt x="339866" y="93229"/>
                </a:cubicBezTo>
                <a:cubicBezTo>
                  <a:pt x="343330" y="85434"/>
                  <a:pt x="355055" y="64222"/>
                  <a:pt x="347958" y="68953"/>
                </a:cubicBezTo>
                <a:lnTo>
                  <a:pt x="335820" y="77045"/>
                </a:lnTo>
                <a:cubicBezTo>
                  <a:pt x="334471" y="86486"/>
                  <a:pt x="327509" y="96837"/>
                  <a:pt x="331774" y="105367"/>
                </a:cubicBezTo>
                <a:cubicBezTo>
                  <a:pt x="339895" y="121608"/>
                  <a:pt x="356050" y="87176"/>
                  <a:pt x="356050" y="89183"/>
                </a:cubicBezTo>
                <a:cubicBezTo>
                  <a:pt x="356050" y="97713"/>
                  <a:pt x="350202" y="105230"/>
                  <a:pt x="347958" y="113459"/>
                </a:cubicBezTo>
                <a:cubicBezTo>
                  <a:pt x="346149" y="120094"/>
                  <a:pt x="339049" y="128826"/>
                  <a:pt x="343912" y="133689"/>
                </a:cubicBezTo>
                <a:cubicBezTo>
                  <a:pt x="348177" y="137954"/>
                  <a:pt x="354701" y="128294"/>
                  <a:pt x="360096" y="125597"/>
                </a:cubicBezTo>
                <a:cubicBezTo>
                  <a:pt x="375169" y="108371"/>
                  <a:pt x="399381" y="92575"/>
                  <a:pt x="392464" y="64907"/>
                </a:cubicBezTo>
                <a:cubicBezTo>
                  <a:pt x="391285" y="60190"/>
                  <a:pt x="387069" y="72999"/>
                  <a:pt x="384372" y="77045"/>
                </a:cubicBezTo>
                <a:cubicBezTo>
                  <a:pt x="374186" y="117791"/>
                  <a:pt x="367596" y="116360"/>
                  <a:pt x="396510" y="93229"/>
                </a:cubicBezTo>
                <a:lnTo>
                  <a:pt x="408648" y="85137"/>
                </a:lnTo>
                <a:cubicBezTo>
                  <a:pt x="409997" y="77045"/>
                  <a:pt x="412694" y="69065"/>
                  <a:pt x="412694" y="60861"/>
                </a:cubicBezTo>
                <a:cubicBezTo>
                  <a:pt x="412694" y="56596"/>
                  <a:pt x="412913" y="48723"/>
                  <a:pt x="408648" y="48723"/>
                </a:cubicBezTo>
                <a:cubicBezTo>
                  <a:pt x="401905" y="48723"/>
                  <a:pt x="397859" y="56815"/>
                  <a:pt x="392464" y="60861"/>
                </a:cubicBezTo>
                <a:cubicBezTo>
                  <a:pt x="359995" y="50038"/>
                  <a:pt x="374849" y="47441"/>
                  <a:pt x="347958" y="68953"/>
                </a:cubicBezTo>
                <a:lnTo>
                  <a:pt x="343912" y="36585"/>
                </a:lnTo>
                <a:cubicBezTo>
                  <a:pt x="325821" y="72768"/>
                  <a:pt x="331543" y="57509"/>
                  <a:pt x="323682" y="81091"/>
                </a:cubicBezTo>
                <a:cubicBezTo>
                  <a:pt x="327728" y="82440"/>
                  <a:pt x="332005" y="87044"/>
                  <a:pt x="335820" y="85137"/>
                </a:cubicBezTo>
                <a:cubicBezTo>
                  <a:pt x="336500" y="84797"/>
                  <a:pt x="354584" y="60333"/>
                  <a:pt x="356050" y="56815"/>
                </a:cubicBezTo>
                <a:cubicBezTo>
                  <a:pt x="360971" y="45005"/>
                  <a:pt x="368188" y="20401"/>
                  <a:pt x="368188" y="20401"/>
                </a:cubicBezTo>
                <a:cubicBezTo>
                  <a:pt x="369537" y="31190"/>
                  <a:pt x="364545" y="45080"/>
                  <a:pt x="372234" y="52769"/>
                </a:cubicBezTo>
                <a:cubicBezTo>
                  <a:pt x="377002" y="57537"/>
                  <a:pt x="383050" y="43197"/>
                  <a:pt x="384372" y="36585"/>
                </a:cubicBezTo>
                <a:cubicBezTo>
                  <a:pt x="385981" y="28541"/>
                  <a:pt x="381675" y="20401"/>
                  <a:pt x="380326" y="12309"/>
                </a:cubicBezTo>
                <a:cubicBezTo>
                  <a:pt x="373583" y="16355"/>
                  <a:pt x="365657" y="18886"/>
                  <a:pt x="360096" y="24447"/>
                </a:cubicBezTo>
                <a:cubicBezTo>
                  <a:pt x="355831" y="28712"/>
                  <a:pt x="354380" y="35087"/>
                  <a:pt x="352004" y="40631"/>
                </a:cubicBezTo>
                <a:cubicBezTo>
                  <a:pt x="350324" y="44551"/>
                  <a:pt x="344143" y="50862"/>
                  <a:pt x="347958" y="52769"/>
                </a:cubicBezTo>
                <a:cubicBezTo>
                  <a:pt x="352307" y="54944"/>
                  <a:pt x="356050" y="47374"/>
                  <a:pt x="360096" y="44677"/>
                </a:cubicBezTo>
                <a:cubicBezTo>
                  <a:pt x="361445" y="36585"/>
                  <a:pt x="364142" y="28605"/>
                  <a:pt x="364142" y="20401"/>
                </a:cubicBezTo>
                <a:cubicBezTo>
                  <a:pt x="364142" y="16136"/>
                  <a:pt x="364142" y="6913"/>
                  <a:pt x="360096" y="8262"/>
                </a:cubicBezTo>
                <a:cubicBezTo>
                  <a:pt x="354374" y="10169"/>
                  <a:pt x="354701" y="19052"/>
                  <a:pt x="352004" y="24447"/>
                </a:cubicBezTo>
                <a:cubicBezTo>
                  <a:pt x="353353" y="28493"/>
                  <a:pt x="356751" y="32378"/>
                  <a:pt x="356050" y="36585"/>
                </a:cubicBezTo>
                <a:cubicBezTo>
                  <a:pt x="350821" y="67958"/>
                  <a:pt x="341834" y="30352"/>
                  <a:pt x="352004" y="60861"/>
                </a:cubicBezTo>
                <a:cubicBezTo>
                  <a:pt x="361571" y="32159"/>
                  <a:pt x="349817" y="60730"/>
                  <a:pt x="360096" y="68953"/>
                </a:cubicBezTo>
                <a:cubicBezTo>
                  <a:pt x="364438" y="72427"/>
                  <a:pt x="370885" y="66256"/>
                  <a:pt x="376280" y="64907"/>
                </a:cubicBezTo>
                <a:cubicBezTo>
                  <a:pt x="381675" y="60861"/>
                  <a:pt x="387696" y="57537"/>
                  <a:pt x="392464" y="52769"/>
                </a:cubicBezTo>
                <a:cubicBezTo>
                  <a:pt x="400544" y="44689"/>
                  <a:pt x="404784" y="30060"/>
                  <a:pt x="408648" y="20401"/>
                </a:cubicBezTo>
                <a:cubicBezTo>
                  <a:pt x="407299" y="16355"/>
                  <a:pt x="408648" y="9611"/>
                  <a:pt x="404602" y="8262"/>
                </a:cubicBezTo>
                <a:cubicBezTo>
                  <a:pt x="400983" y="7056"/>
                  <a:pt x="398993" y="13459"/>
                  <a:pt x="396510" y="16355"/>
                </a:cubicBezTo>
                <a:cubicBezTo>
                  <a:pt x="390890" y="22912"/>
                  <a:pt x="385721" y="29842"/>
                  <a:pt x="380326" y="36585"/>
                </a:cubicBezTo>
                <a:cubicBezTo>
                  <a:pt x="381675" y="46026"/>
                  <a:pt x="374835" y="64907"/>
                  <a:pt x="384372" y="64907"/>
                </a:cubicBezTo>
                <a:cubicBezTo>
                  <a:pt x="410826" y="64907"/>
                  <a:pt x="398351" y="25558"/>
                  <a:pt x="396510" y="16355"/>
                </a:cubicBezTo>
                <a:cubicBezTo>
                  <a:pt x="392464" y="25796"/>
                  <a:pt x="387882" y="35024"/>
                  <a:pt x="384372" y="44677"/>
                </a:cubicBezTo>
                <a:cubicBezTo>
                  <a:pt x="382472" y="49903"/>
                  <a:pt x="377241" y="56234"/>
                  <a:pt x="380326" y="60861"/>
                </a:cubicBezTo>
                <a:cubicBezTo>
                  <a:pt x="382692" y="64410"/>
                  <a:pt x="388418" y="58164"/>
                  <a:pt x="392464" y="56815"/>
                </a:cubicBezTo>
                <a:cubicBezTo>
                  <a:pt x="393813" y="50072"/>
                  <a:pt x="399585" y="42736"/>
                  <a:pt x="396510" y="36585"/>
                </a:cubicBezTo>
                <a:cubicBezTo>
                  <a:pt x="394335" y="32236"/>
                  <a:pt x="390334" y="44253"/>
                  <a:pt x="388418" y="48723"/>
                </a:cubicBezTo>
                <a:cubicBezTo>
                  <a:pt x="386228" y="53834"/>
                  <a:pt x="385721" y="59512"/>
                  <a:pt x="384372" y="64907"/>
                </a:cubicBezTo>
                <a:cubicBezTo>
                  <a:pt x="385721" y="70302"/>
                  <a:pt x="383444" y="83578"/>
                  <a:pt x="388418" y="81091"/>
                </a:cubicBezTo>
                <a:cubicBezTo>
                  <a:pt x="394569" y="78016"/>
                  <a:pt x="391234" y="67627"/>
                  <a:pt x="392464" y="60861"/>
                </a:cubicBezTo>
                <a:cubicBezTo>
                  <a:pt x="393932" y="52790"/>
                  <a:pt x="396510" y="44789"/>
                  <a:pt x="396510" y="36585"/>
                </a:cubicBezTo>
                <a:cubicBezTo>
                  <a:pt x="396510" y="31024"/>
                  <a:pt x="393555" y="47316"/>
                  <a:pt x="392464" y="52769"/>
                </a:cubicBezTo>
                <a:cubicBezTo>
                  <a:pt x="386700" y="81591"/>
                  <a:pt x="381164" y="79463"/>
                  <a:pt x="400556" y="72999"/>
                </a:cubicBezTo>
                <a:cubicBezTo>
                  <a:pt x="405951" y="63558"/>
                  <a:pt x="410216" y="53376"/>
                  <a:pt x="416740" y="44677"/>
                </a:cubicBezTo>
                <a:cubicBezTo>
                  <a:pt x="419299" y="41265"/>
                  <a:pt x="412694" y="56815"/>
                  <a:pt x="412694" y="56815"/>
                </a:cubicBezTo>
                <a:cubicBezTo>
                  <a:pt x="414043" y="63558"/>
                  <a:pt x="410216" y="74870"/>
                  <a:pt x="416740" y="77045"/>
                </a:cubicBezTo>
                <a:cubicBezTo>
                  <a:pt x="422462" y="78952"/>
                  <a:pt x="421840" y="66098"/>
                  <a:pt x="424832" y="60861"/>
                </a:cubicBezTo>
                <a:cubicBezTo>
                  <a:pt x="427245" y="56639"/>
                  <a:pt x="430227" y="52769"/>
                  <a:pt x="432924" y="48723"/>
                </a:cubicBezTo>
                <a:cubicBezTo>
                  <a:pt x="438319" y="60861"/>
                  <a:pt x="442657" y="73526"/>
                  <a:pt x="449108" y="85137"/>
                </a:cubicBezTo>
                <a:cubicBezTo>
                  <a:pt x="466264" y="116018"/>
                  <a:pt x="467106" y="115273"/>
                  <a:pt x="485522" y="133689"/>
                </a:cubicBezTo>
                <a:cubicBezTo>
                  <a:pt x="492265" y="132340"/>
                  <a:pt x="499601" y="132718"/>
                  <a:pt x="505752" y="129643"/>
                </a:cubicBezTo>
                <a:cubicBezTo>
                  <a:pt x="513540" y="125749"/>
                  <a:pt x="521335" y="112338"/>
                  <a:pt x="525982" y="105367"/>
                </a:cubicBezTo>
                <a:cubicBezTo>
                  <a:pt x="527331" y="118854"/>
                  <a:pt x="530028" y="159381"/>
                  <a:pt x="530028" y="145827"/>
                </a:cubicBezTo>
                <a:cubicBezTo>
                  <a:pt x="530028" y="122860"/>
                  <a:pt x="533245" y="98833"/>
                  <a:pt x="525982" y="77045"/>
                </a:cubicBezTo>
                <a:cubicBezTo>
                  <a:pt x="523807" y="70521"/>
                  <a:pt x="512495" y="74348"/>
                  <a:pt x="505752" y="72999"/>
                </a:cubicBezTo>
                <a:cubicBezTo>
                  <a:pt x="499009" y="75696"/>
                  <a:pt x="492729" y="80190"/>
                  <a:pt x="485522" y="81091"/>
                </a:cubicBezTo>
                <a:cubicBezTo>
                  <a:pt x="481290" y="81620"/>
                  <a:pt x="473384" y="81310"/>
                  <a:pt x="473384" y="77045"/>
                </a:cubicBezTo>
                <a:cubicBezTo>
                  <a:pt x="473384" y="72780"/>
                  <a:pt x="481476" y="74348"/>
                  <a:pt x="485522" y="72999"/>
                </a:cubicBezTo>
                <a:cubicBezTo>
                  <a:pt x="486871" y="67604"/>
                  <a:pt x="489568" y="62376"/>
                  <a:pt x="489568" y="56815"/>
                </a:cubicBezTo>
                <a:cubicBezTo>
                  <a:pt x="489568" y="48439"/>
                  <a:pt x="481521" y="38676"/>
                  <a:pt x="477430" y="32539"/>
                </a:cubicBezTo>
                <a:cubicBezTo>
                  <a:pt x="473384" y="33888"/>
                  <a:pt x="465292" y="32320"/>
                  <a:pt x="465292" y="36585"/>
                </a:cubicBezTo>
                <a:cubicBezTo>
                  <a:pt x="465292" y="52272"/>
                  <a:pt x="486575" y="41629"/>
                  <a:pt x="489568" y="40631"/>
                </a:cubicBezTo>
                <a:cubicBezTo>
                  <a:pt x="485522" y="39282"/>
                  <a:pt x="481476" y="35236"/>
                  <a:pt x="477430" y="36585"/>
                </a:cubicBezTo>
                <a:cubicBezTo>
                  <a:pt x="472002" y="38394"/>
                  <a:pt x="460531" y="45549"/>
                  <a:pt x="465292" y="48723"/>
                </a:cubicBezTo>
                <a:cubicBezTo>
                  <a:pt x="472118" y="53274"/>
                  <a:pt x="489568" y="36473"/>
                  <a:pt x="489568" y="44677"/>
                </a:cubicBezTo>
                <a:cubicBezTo>
                  <a:pt x="489568" y="53207"/>
                  <a:pt x="465292" y="52769"/>
                  <a:pt x="465292" y="52769"/>
                </a:cubicBezTo>
                <a:cubicBezTo>
                  <a:pt x="458180" y="74106"/>
                  <a:pt x="459440" y="62044"/>
                  <a:pt x="473384" y="56815"/>
                </a:cubicBezTo>
                <a:cubicBezTo>
                  <a:pt x="479823" y="54400"/>
                  <a:pt x="486871" y="54118"/>
                  <a:pt x="493614" y="52769"/>
                </a:cubicBezTo>
                <a:cubicBezTo>
                  <a:pt x="465008" y="33699"/>
                  <a:pt x="500422" y="51796"/>
                  <a:pt x="465292" y="56815"/>
                </a:cubicBezTo>
                <a:cubicBezTo>
                  <a:pt x="460478" y="57503"/>
                  <a:pt x="457200" y="51420"/>
                  <a:pt x="453154" y="48723"/>
                </a:cubicBezTo>
                <a:cubicBezTo>
                  <a:pt x="470687" y="47374"/>
                  <a:pt x="488303" y="46858"/>
                  <a:pt x="505752" y="44677"/>
                </a:cubicBezTo>
                <a:cubicBezTo>
                  <a:pt x="509984" y="44148"/>
                  <a:pt x="522053" y="41556"/>
                  <a:pt x="517890" y="40631"/>
                </a:cubicBezTo>
                <a:cubicBezTo>
                  <a:pt x="502037" y="37108"/>
                  <a:pt x="469338" y="36585"/>
                  <a:pt x="469338" y="36585"/>
                </a:cubicBezTo>
                <a:cubicBezTo>
                  <a:pt x="484825" y="41747"/>
                  <a:pt x="495006" y="46023"/>
                  <a:pt x="513844" y="44677"/>
                </a:cubicBezTo>
                <a:cubicBezTo>
                  <a:pt x="522352" y="44069"/>
                  <a:pt x="538120" y="36585"/>
                  <a:pt x="538120" y="36585"/>
                </a:cubicBezTo>
                <a:cubicBezTo>
                  <a:pt x="534074" y="33888"/>
                  <a:pt x="530452" y="30409"/>
                  <a:pt x="525982" y="28493"/>
                </a:cubicBezTo>
                <a:cubicBezTo>
                  <a:pt x="511548" y="22307"/>
                  <a:pt x="471934" y="21005"/>
                  <a:pt x="465292" y="20401"/>
                </a:cubicBezTo>
                <a:cubicBezTo>
                  <a:pt x="454503" y="17704"/>
                  <a:pt x="443934" y="13882"/>
                  <a:pt x="432924" y="12309"/>
                </a:cubicBezTo>
                <a:cubicBezTo>
                  <a:pt x="397794" y="7289"/>
                  <a:pt x="413953" y="10132"/>
                  <a:pt x="384372" y="4216"/>
                </a:cubicBezTo>
                <a:cubicBezTo>
                  <a:pt x="385721" y="8262"/>
                  <a:pt x="384603" y="14447"/>
                  <a:pt x="388418" y="16355"/>
                </a:cubicBezTo>
                <a:cubicBezTo>
                  <a:pt x="396948" y="20620"/>
                  <a:pt x="407357" y="18695"/>
                  <a:pt x="416740" y="20401"/>
                </a:cubicBezTo>
                <a:cubicBezTo>
                  <a:pt x="422211" y="21396"/>
                  <a:pt x="427459" y="23422"/>
                  <a:pt x="432924" y="24447"/>
                </a:cubicBezTo>
                <a:cubicBezTo>
                  <a:pt x="449050" y="27471"/>
                  <a:pt x="465292" y="29842"/>
                  <a:pt x="481476" y="32539"/>
                </a:cubicBezTo>
                <a:cubicBezTo>
                  <a:pt x="485522" y="31190"/>
                  <a:pt x="489382" y="29022"/>
                  <a:pt x="493614" y="28493"/>
                </a:cubicBezTo>
                <a:cubicBezTo>
                  <a:pt x="554727" y="20854"/>
                  <a:pt x="612003" y="27079"/>
                  <a:pt x="445062" y="20401"/>
                </a:cubicBezTo>
                <a:cubicBezTo>
                  <a:pt x="431575" y="19052"/>
                  <a:pt x="417634" y="20079"/>
                  <a:pt x="404602" y="16355"/>
                </a:cubicBezTo>
                <a:cubicBezTo>
                  <a:pt x="400501" y="15183"/>
                  <a:pt x="412475" y="12309"/>
                  <a:pt x="416740" y="12309"/>
                </a:cubicBezTo>
                <a:cubicBezTo>
                  <a:pt x="437015" y="12309"/>
                  <a:pt x="457200" y="15006"/>
                  <a:pt x="477430" y="16355"/>
                </a:cubicBezTo>
                <a:cubicBezTo>
                  <a:pt x="482825" y="19052"/>
                  <a:pt x="487619" y="23781"/>
                  <a:pt x="493614" y="24447"/>
                </a:cubicBezTo>
                <a:cubicBezTo>
                  <a:pt x="500449" y="25206"/>
                  <a:pt x="506967" y="20401"/>
                  <a:pt x="513844" y="20401"/>
                </a:cubicBezTo>
                <a:cubicBezTo>
                  <a:pt x="518109" y="20401"/>
                  <a:pt x="521936" y="23098"/>
                  <a:pt x="525982" y="24447"/>
                </a:cubicBezTo>
                <a:cubicBezTo>
                  <a:pt x="560563" y="17531"/>
                  <a:pt x="547204" y="22420"/>
                  <a:pt x="513844" y="16355"/>
                </a:cubicBezTo>
                <a:cubicBezTo>
                  <a:pt x="509648" y="15592"/>
                  <a:pt x="505807" y="13481"/>
                  <a:pt x="501706" y="12309"/>
                </a:cubicBezTo>
                <a:cubicBezTo>
                  <a:pt x="496359" y="10781"/>
                  <a:pt x="490917" y="9611"/>
                  <a:pt x="485522" y="8262"/>
                </a:cubicBezTo>
                <a:cubicBezTo>
                  <a:pt x="489568" y="6913"/>
                  <a:pt x="497660" y="8481"/>
                  <a:pt x="497660" y="4216"/>
                </a:cubicBezTo>
                <a:cubicBezTo>
                  <a:pt x="497660" y="-49"/>
                  <a:pt x="489761" y="-301"/>
                  <a:pt x="485522" y="170"/>
                </a:cubicBezTo>
                <a:cubicBezTo>
                  <a:pt x="477044" y="1112"/>
                  <a:pt x="461246" y="8262"/>
                  <a:pt x="461246" y="8262"/>
                </a:cubicBezTo>
                <a:cubicBezTo>
                  <a:pt x="522704" y="17043"/>
                  <a:pt x="533760" y="5775"/>
                  <a:pt x="505752" y="24447"/>
                </a:cubicBezTo>
                <a:cubicBezTo>
                  <a:pt x="510166" y="31068"/>
                  <a:pt x="516174" y="43451"/>
                  <a:pt x="525982" y="44677"/>
                </a:cubicBezTo>
                <a:cubicBezTo>
                  <a:pt x="532806" y="45530"/>
                  <a:pt x="539469" y="41980"/>
                  <a:pt x="546212" y="40631"/>
                </a:cubicBezTo>
                <a:cubicBezTo>
                  <a:pt x="554161" y="43281"/>
                  <a:pt x="573257" y="49381"/>
                  <a:pt x="578581" y="52769"/>
                </a:cubicBezTo>
                <a:cubicBezTo>
                  <a:pt x="587468" y="58424"/>
                  <a:pt x="592864" y="69668"/>
                  <a:pt x="602857" y="72999"/>
                </a:cubicBezTo>
                <a:cubicBezTo>
                  <a:pt x="618264" y="78135"/>
                  <a:pt x="635225" y="75696"/>
                  <a:pt x="651409" y="77045"/>
                </a:cubicBezTo>
                <a:cubicBezTo>
                  <a:pt x="647363" y="72999"/>
                  <a:pt x="644699" y="66716"/>
                  <a:pt x="639271" y="64907"/>
                </a:cubicBezTo>
                <a:cubicBezTo>
                  <a:pt x="628611" y="61354"/>
                  <a:pt x="617822" y="82919"/>
                  <a:pt x="635225" y="56815"/>
                </a:cubicBezTo>
                <a:cubicBezTo>
                  <a:pt x="628482" y="48723"/>
                  <a:pt x="622443" y="39987"/>
                  <a:pt x="614995" y="32539"/>
                </a:cubicBezTo>
                <a:cubicBezTo>
                  <a:pt x="611557" y="29101"/>
                  <a:pt x="606814" y="27273"/>
                  <a:pt x="602857" y="24447"/>
                </a:cubicBezTo>
                <a:cubicBezTo>
                  <a:pt x="597370" y="20528"/>
                  <a:pt x="592068" y="16355"/>
                  <a:pt x="586673" y="12309"/>
                </a:cubicBezTo>
                <a:cubicBezTo>
                  <a:pt x="582627" y="15006"/>
                  <a:pt x="575871" y="15725"/>
                  <a:pt x="574535" y="20401"/>
                </a:cubicBezTo>
                <a:cubicBezTo>
                  <a:pt x="573062" y="25558"/>
                  <a:pt x="585327" y="63177"/>
                  <a:pt x="586673" y="64907"/>
                </a:cubicBezTo>
                <a:cubicBezTo>
                  <a:pt x="591501" y="71114"/>
                  <a:pt x="600160" y="72999"/>
                  <a:pt x="606903" y="77045"/>
                </a:cubicBezTo>
                <a:cubicBezTo>
                  <a:pt x="609600" y="68953"/>
                  <a:pt x="614053" y="61247"/>
                  <a:pt x="614995" y="52769"/>
                </a:cubicBezTo>
                <a:cubicBezTo>
                  <a:pt x="615466" y="48530"/>
                  <a:pt x="614995" y="39282"/>
                  <a:pt x="610949" y="40631"/>
                </a:cubicBezTo>
                <a:cubicBezTo>
                  <a:pt x="605227" y="42538"/>
                  <a:pt x="605554" y="51420"/>
                  <a:pt x="602857" y="56815"/>
                </a:cubicBezTo>
                <a:cubicBezTo>
                  <a:pt x="625728" y="125427"/>
                  <a:pt x="616272" y="86414"/>
                  <a:pt x="598811" y="68953"/>
                </a:cubicBezTo>
                <a:cubicBezTo>
                  <a:pt x="595795" y="65937"/>
                  <a:pt x="590719" y="66256"/>
                  <a:pt x="586673" y="64907"/>
                </a:cubicBezTo>
                <a:cubicBezTo>
                  <a:pt x="585324" y="70302"/>
                  <a:pt x="577066" y="81091"/>
                  <a:pt x="582627" y="81091"/>
                </a:cubicBezTo>
                <a:cubicBezTo>
                  <a:pt x="588658" y="81091"/>
                  <a:pt x="592626" y="70629"/>
                  <a:pt x="590719" y="64907"/>
                </a:cubicBezTo>
                <a:cubicBezTo>
                  <a:pt x="589370" y="60861"/>
                  <a:pt x="582627" y="67604"/>
                  <a:pt x="578581" y="68953"/>
                </a:cubicBezTo>
                <a:cubicBezTo>
                  <a:pt x="577232" y="78394"/>
                  <a:pt x="574535" y="87738"/>
                  <a:pt x="574535" y="97275"/>
                </a:cubicBezTo>
                <a:cubicBezTo>
                  <a:pt x="574535" y="101540"/>
                  <a:pt x="574480" y="108241"/>
                  <a:pt x="578581" y="109413"/>
                </a:cubicBezTo>
                <a:cubicBezTo>
                  <a:pt x="586469" y="111667"/>
                  <a:pt x="594765" y="106716"/>
                  <a:pt x="602857" y="105367"/>
                </a:cubicBezTo>
                <a:cubicBezTo>
                  <a:pt x="598811" y="97275"/>
                  <a:pt x="598477" y="85746"/>
                  <a:pt x="590719" y="81091"/>
                </a:cubicBezTo>
                <a:cubicBezTo>
                  <a:pt x="586549" y="78589"/>
                  <a:pt x="584543" y="88759"/>
                  <a:pt x="582627" y="93229"/>
                </a:cubicBezTo>
                <a:cubicBezTo>
                  <a:pt x="580437" y="98340"/>
                  <a:pt x="579930" y="104018"/>
                  <a:pt x="578581" y="109413"/>
                </a:cubicBezTo>
                <a:cubicBezTo>
                  <a:pt x="577232" y="105367"/>
                  <a:pt x="578350" y="99182"/>
                  <a:pt x="574535" y="97275"/>
                </a:cubicBezTo>
                <a:cubicBezTo>
                  <a:pt x="570720" y="95368"/>
                  <a:pt x="563981" y="97361"/>
                  <a:pt x="562397" y="101321"/>
                </a:cubicBezTo>
                <a:cubicBezTo>
                  <a:pt x="560332" y="106484"/>
                  <a:pt x="565094" y="112110"/>
                  <a:pt x="566443" y="117505"/>
                </a:cubicBezTo>
                <a:cubicBezTo>
                  <a:pt x="570489" y="114808"/>
                  <a:pt x="577402" y="114130"/>
                  <a:pt x="578581" y="109413"/>
                </a:cubicBezTo>
                <a:cubicBezTo>
                  <a:pt x="584569" y="85461"/>
                  <a:pt x="559054" y="65259"/>
                  <a:pt x="542166" y="56815"/>
                </a:cubicBezTo>
                <a:cubicBezTo>
                  <a:pt x="529864" y="50664"/>
                  <a:pt x="515108" y="51816"/>
                  <a:pt x="501706" y="48723"/>
                </a:cubicBezTo>
                <a:cubicBezTo>
                  <a:pt x="497550" y="47764"/>
                  <a:pt x="485303" y="44677"/>
                  <a:pt x="489568" y="44677"/>
                </a:cubicBezTo>
                <a:cubicBezTo>
                  <a:pt x="497772" y="44677"/>
                  <a:pt x="505752" y="47374"/>
                  <a:pt x="513844" y="48723"/>
                </a:cubicBezTo>
                <a:cubicBezTo>
                  <a:pt x="521936" y="54118"/>
                  <a:pt x="529307" y="60794"/>
                  <a:pt x="538120" y="64907"/>
                </a:cubicBezTo>
                <a:cubicBezTo>
                  <a:pt x="606500" y="96817"/>
                  <a:pt x="553494" y="63018"/>
                  <a:pt x="586673" y="85137"/>
                </a:cubicBezTo>
                <a:cubicBezTo>
                  <a:pt x="622993" y="73030"/>
                  <a:pt x="590179" y="85137"/>
                  <a:pt x="530028" y="85137"/>
                </a:cubicBezTo>
                <a:cubicBezTo>
                  <a:pt x="525763" y="85137"/>
                  <a:pt x="521936" y="82440"/>
                  <a:pt x="517890" y="81091"/>
                </a:cubicBezTo>
                <a:cubicBezTo>
                  <a:pt x="521936" y="85137"/>
                  <a:pt x="524306" y="93229"/>
                  <a:pt x="530028" y="93229"/>
                </a:cubicBezTo>
                <a:cubicBezTo>
                  <a:pt x="534891" y="93229"/>
                  <a:pt x="525733" y="84129"/>
                  <a:pt x="521936" y="81091"/>
                </a:cubicBezTo>
                <a:cubicBezTo>
                  <a:pt x="518606" y="78427"/>
                  <a:pt x="505533" y="77045"/>
                  <a:pt x="509798" y="77045"/>
                </a:cubicBezTo>
                <a:cubicBezTo>
                  <a:pt x="520671" y="77045"/>
                  <a:pt x="531377" y="79742"/>
                  <a:pt x="542166" y="81091"/>
                </a:cubicBezTo>
                <a:cubicBezTo>
                  <a:pt x="548910" y="79742"/>
                  <a:pt x="569274" y="77045"/>
                  <a:pt x="562397" y="77045"/>
                </a:cubicBezTo>
                <a:cubicBezTo>
                  <a:pt x="542122" y="77045"/>
                  <a:pt x="520941" y="74680"/>
                  <a:pt x="501706" y="81091"/>
                </a:cubicBezTo>
                <a:lnTo>
                  <a:pt x="525982" y="89183"/>
                </a:lnTo>
                <a:cubicBezTo>
                  <a:pt x="512495" y="90532"/>
                  <a:pt x="497980" y="87890"/>
                  <a:pt x="485522" y="93229"/>
                </a:cubicBezTo>
                <a:cubicBezTo>
                  <a:pt x="481052" y="95145"/>
                  <a:pt x="493311" y="99146"/>
                  <a:pt x="497660" y="101321"/>
                </a:cubicBezTo>
                <a:cubicBezTo>
                  <a:pt x="501475" y="103228"/>
                  <a:pt x="505591" y="104666"/>
                  <a:pt x="509798" y="105367"/>
                </a:cubicBezTo>
                <a:cubicBezTo>
                  <a:pt x="521845" y="107375"/>
                  <a:pt x="534074" y="108064"/>
                  <a:pt x="546212" y="109413"/>
                </a:cubicBezTo>
                <a:cubicBezTo>
                  <a:pt x="550258" y="113459"/>
                  <a:pt x="552629" y="121551"/>
                  <a:pt x="558351" y="121551"/>
                </a:cubicBezTo>
                <a:cubicBezTo>
                  <a:pt x="562616" y="121551"/>
                  <a:pt x="557775" y="111892"/>
                  <a:pt x="554305" y="109413"/>
                </a:cubicBezTo>
                <a:cubicBezTo>
                  <a:pt x="547364" y="104455"/>
                  <a:pt x="530028" y="92791"/>
                  <a:pt x="530028" y="101321"/>
                </a:cubicBezTo>
                <a:cubicBezTo>
                  <a:pt x="530028" y="110368"/>
                  <a:pt x="545905" y="110099"/>
                  <a:pt x="554305" y="113459"/>
                </a:cubicBezTo>
                <a:cubicBezTo>
                  <a:pt x="566184" y="118211"/>
                  <a:pt x="590719" y="125597"/>
                  <a:pt x="590719" y="125597"/>
                </a:cubicBezTo>
                <a:cubicBezTo>
                  <a:pt x="588022" y="118854"/>
                  <a:pt x="580330" y="112257"/>
                  <a:pt x="582627" y="105367"/>
                </a:cubicBezTo>
                <a:cubicBezTo>
                  <a:pt x="584165" y="100754"/>
                  <a:pt x="591073" y="110294"/>
                  <a:pt x="594765" y="113459"/>
                </a:cubicBezTo>
                <a:cubicBezTo>
                  <a:pt x="600558" y="118424"/>
                  <a:pt x="604125" y="126231"/>
                  <a:pt x="610949" y="129643"/>
                </a:cubicBezTo>
                <a:cubicBezTo>
                  <a:pt x="618287" y="133312"/>
                  <a:pt x="627133" y="132340"/>
                  <a:pt x="635225" y="133689"/>
                </a:cubicBezTo>
                <a:cubicBezTo>
                  <a:pt x="639271" y="136386"/>
                  <a:pt x="643014" y="139606"/>
                  <a:pt x="647363" y="141781"/>
                </a:cubicBezTo>
                <a:cubicBezTo>
                  <a:pt x="664040" y="150120"/>
                  <a:pt x="691014" y="159667"/>
                  <a:pt x="708053" y="166057"/>
                </a:cubicBezTo>
                <a:cubicBezTo>
                  <a:pt x="731339" y="189343"/>
                  <a:pt x="717693" y="174110"/>
                  <a:pt x="695915" y="162011"/>
                </a:cubicBezTo>
                <a:cubicBezTo>
                  <a:pt x="692187" y="159940"/>
                  <a:pt x="687521" y="160007"/>
                  <a:pt x="683777" y="157965"/>
                </a:cubicBezTo>
                <a:cubicBezTo>
                  <a:pt x="672607" y="151872"/>
                  <a:pt x="662399" y="144146"/>
                  <a:pt x="651409" y="137735"/>
                </a:cubicBezTo>
                <a:cubicBezTo>
                  <a:pt x="638077" y="129958"/>
                  <a:pt x="636233" y="129979"/>
                  <a:pt x="623087" y="125597"/>
                </a:cubicBezTo>
                <a:cubicBezTo>
                  <a:pt x="624436" y="132340"/>
                  <a:pt x="623136" y="140231"/>
                  <a:pt x="627133" y="145827"/>
                </a:cubicBezTo>
                <a:cubicBezTo>
                  <a:pt x="630639" y="150735"/>
                  <a:pt x="638080" y="150927"/>
                  <a:pt x="643317" y="153919"/>
                </a:cubicBezTo>
                <a:cubicBezTo>
                  <a:pt x="658847" y="162793"/>
                  <a:pt x="655614" y="162223"/>
                  <a:pt x="667593" y="178195"/>
                </a:cubicBezTo>
                <a:cubicBezTo>
                  <a:pt x="668942" y="172800"/>
                  <a:pt x="672804" y="167448"/>
                  <a:pt x="671639" y="162011"/>
                </a:cubicBezTo>
                <a:cubicBezTo>
                  <a:pt x="668595" y="147808"/>
                  <a:pt x="655455" y="121551"/>
                  <a:pt x="655455" y="121551"/>
                </a:cubicBezTo>
                <a:cubicBezTo>
                  <a:pt x="660850" y="105367"/>
                  <a:pt x="658152" y="105367"/>
                  <a:pt x="663547" y="121551"/>
                </a:cubicBezTo>
                <a:cubicBezTo>
                  <a:pt x="664896" y="125597"/>
                  <a:pt x="666559" y="129551"/>
                  <a:pt x="667593" y="133689"/>
                </a:cubicBezTo>
                <a:cubicBezTo>
                  <a:pt x="668942" y="139084"/>
                  <a:pt x="668450" y="145318"/>
                  <a:pt x="671639" y="149873"/>
                </a:cubicBezTo>
                <a:cubicBezTo>
                  <a:pt x="685268" y="169344"/>
                  <a:pt x="701285" y="177729"/>
                  <a:pt x="720191" y="190333"/>
                </a:cubicBezTo>
                <a:lnTo>
                  <a:pt x="732329" y="198425"/>
                </a:lnTo>
                <a:lnTo>
                  <a:pt x="744467" y="206517"/>
                </a:lnTo>
                <a:lnTo>
                  <a:pt x="756605" y="214609"/>
                </a:lnTo>
                <a:cubicBezTo>
                  <a:pt x="759077" y="222026"/>
                  <a:pt x="764046" y="244030"/>
                  <a:pt x="772789" y="251024"/>
                </a:cubicBezTo>
                <a:cubicBezTo>
                  <a:pt x="776120" y="253688"/>
                  <a:pt x="780882" y="253721"/>
                  <a:pt x="784928" y="255070"/>
                </a:cubicBezTo>
                <a:cubicBezTo>
                  <a:pt x="787625" y="259116"/>
                  <a:pt x="790845" y="262859"/>
                  <a:pt x="793020" y="267208"/>
                </a:cubicBezTo>
                <a:cubicBezTo>
                  <a:pt x="798650" y="278468"/>
                  <a:pt x="805427" y="300384"/>
                  <a:pt x="809204" y="311714"/>
                </a:cubicBezTo>
                <a:lnTo>
                  <a:pt x="817296" y="335990"/>
                </a:lnTo>
                <a:cubicBezTo>
                  <a:pt x="818645" y="340036"/>
                  <a:pt x="820308" y="343990"/>
                  <a:pt x="821342" y="348128"/>
                </a:cubicBezTo>
                <a:lnTo>
                  <a:pt x="825388" y="364312"/>
                </a:lnTo>
                <a:cubicBezTo>
                  <a:pt x="826737" y="377799"/>
                  <a:pt x="827643" y="391337"/>
                  <a:pt x="829434" y="404772"/>
                </a:cubicBezTo>
                <a:cubicBezTo>
                  <a:pt x="831468" y="420026"/>
                  <a:pt x="834321" y="426764"/>
                  <a:pt x="837526" y="441186"/>
                </a:cubicBezTo>
                <a:cubicBezTo>
                  <a:pt x="839018" y="447899"/>
                  <a:pt x="839763" y="454781"/>
                  <a:pt x="841572" y="461416"/>
                </a:cubicBezTo>
                <a:cubicBezTo>
                  <a:pt x="843816" y="469645"/>
                  <a:pt x="849664" y="485693"/>
                  <a:pt x="849664" y="485693"/>
                </a:cubicBezTo>
                <a:cubicBezTo>
                  <a:pt x="851068" y="502536"/>
                  <a:pt x="852719" y="538373"/>
                  <a:pt x="857756" y="558521"/>
                </a:cubicBezTo>
                <a:cubicBezTo>
                  <a:pt x="859825" y="566796"/>
                  <a:pt x="858751" y="578066"/>
                  <a:pt x="865848" y="582797"/>
                </a:cubicBezTo>
                <a:lnTo>
                  <a:pt x="877986" y="590889"/>
                </a:lnTo>
                <a:cubicBezTo>
                  <a:pt x="876637" y="594935"/>
                  <a:pt x="873940" y="598762"/>
                  <a:pt x="873940" y="603027"/>
                </a:cubicBezTo>
                <a:cubicBezTo>
                  <a:pt x="873940" y="627940"/>
                  <a:pt x="894380" y="602608"/>
                  <a:pt x="873940" y="643487"/>
                </a:cubicBezTo>
                <a:cubicBezTo>
                  <a:pt x="872033" y="647302"/>
                  <a:pt x="865848" y="646184"/>
                  <a:pt x="861802" y="647533"/>
                </a:cubicBezTo>
                <a:cubicBezTo>
                  <a:pt x="834088" y="675247"/>
                  <a:pt x="843874" y="662287"/>
                  <a:pt x="829434" y="683947"/>
                </a:cubicBezTo>
                <a:cubicBezTo>
                  <a:pt x="830783" y="689342"/>
                  <a:pt x="828506" y="697645"/>
                  <a:pt x="833480" y="700132"/>
                </a:cubicBezTo>
                <a:cubicBezTo>
                  <a:pt x="837295" y="702039"/>
                  <a:pt x="835846" y="691913"/>
                  <a:pt x="837526" y="687993"/>
                </a:cubicBezTo>
                <a:cubicBezTo>
                  <a:pt x="839902" y="682449"/>
                  <a:pt x="843242" y="677353"/>
                  <a:pt x="845618" y="671809"/>
                </a:cubicBezTo>
                <a:cubicBezTo>
                  <a:pt x="863478" y="630136"/>
                  <a:pt x="830918" y="697163"/>
                  <a:pt x="857756" y="643487"/>
                </a:cubicBezTo>
                <a:cubicBezTo>
                  <a:pt x="859105" y="636744"/>
                  <a:pt x="860310" y="629970"/>
                  <a:pt x="861802" y="623257"/>
                </a:cubicBezTo>
                <a:cubicBezTo>
                  <a:pt x="863008" y="617829"/>
                  <a:pt x="864934" y="612558"/>
                  <a:pt x="865848" y="607073"/>
                </a:cubicBezTo>
                <a:cubicBezTo>
                  <a:pt x="875319" y="550244"/>
                  <a:pt x="864835" y="594941"/>
                  <a:pt x="873940" y="558521"/>
                </a:cubicBezTo>
                <a:cubicBezTo>
                  <a:pt x="875289" y="539640"/>
                  <a:pt x="876191" y="520721"/>
                  <a:pt x="877986" y="501877"/>
                </a:cubicBezTo>
                <a:cubicBezTo>
                  <a:pt x="878890" y="492383"/>
                  <a:pt x="879016" y="482602"/>
                  <a:pt x="882032" y="473555"/>
                </a:cubicBezTo>
                <a:cubicBezTo>
                  <a:pt x="883238" y="469936"/>
                  <a:pt x="887427" y="468160"/>
                  <a:pt x="890124" y="465462"/>
                </a:cubicBezTo>
                <a:cubicBezTo>
                  <a:pt x="888775" y="499179"/>
                  <a:pt x="884097" y="532927"/>
                  <a:pt x="886078" y="566613"/>
                </a:cubicBezTo>
                <a:cubicBezTo>
                  <a:pt x="886731" y="577715"/>
                  <a:pt x="891473" y="545034"/>
                  <a:pt x="894170" y="534245"/>
                </a:cubicBezTo>
                <a:lnTo>
                  <a:pt x="902262" y="501877"/>
                </a:lnTo>
                <a:cubicBezTo>
                  <a:pt x="903611" y="489739"/>
                  <a:pt x="906308" y="477675"/>
                  <a:pt x="906308" y="465462"/>
                </a:cubicBezTo>
                <a:lnTo>
                  <a:pt x="906308" y="433094"/>
                </a:lnTo>
                <a:cubicBezTo>
                  <a:pt x="904959" y="423653"/>
                  <a:pt x="911116" y="408314"/>
                  <a:pt x="902262" y="404772"/>
                </a:cubicBezTo>
                <a:cubicBezTo>
                  <a:pt x="899733" y="403760"/>
                  <a:pt x="881469" y="431916"/>
                  <a:pt x="877986" y="437140"/>
                </a:cubicBezTo>
                <a:cubicBezTo>
                  <a:pt x="868949" y="400994"/>
                  <a:pt x="879313" y="426917"/>
                  <a:pt x="849664" y="465462"/>
                </a:cubicBezTo>
                <a:cubicBezTo>
                  <a:pt x="845987" y="470243"/>
                  <a:pt x="838875" y="470857"/>
                  <a:pt x="833480" y="473555"/>
                </a:cubicBezTo>
                <a:cubicBezTo>
                  <a:pt x="836177" y="461417"/>
                  <a:pt x="837640" y="448936"/>
                  <a:pt x="841572" y="437140"/>
                </a:cubicBezTo>
                <a:cubicBezTo>
                  <a:pt x="843110" y="432527"/>
                  <a:pt x="847689" y="429446"/>
                  <a:pt x="849664" y="425002"/>
                </a:cubicBezTo>
                <a:cubicBezTo>
                  <a:pt x="853128" y="417207"/>
                  <a:pt x="854588" y="408646"/>
                  <a:pt x="857756" y="400726"/>
                </a:cubicBezTo>
                <a:cubicBezTo>
                  <a:pt x="859996" y="395126"/>
                  <a:pt x="863730" y="390189"/>
                  <a:pt x="865848" y="384542"/>
                </a:cubicBezTo>
                <a:cubicBezTo>
                  <a:pt x="867800" y="379335"/>
                  <a:pt x="868366" y="373705"/>
                  <a:pt x="869894" y="368358"/>
                </a:cubicBezTo>
                <a:cubicBezTo>
                  <a:pt x="871066" y="364257"/>
                  <a:pt x="872591" y="360266"/>
                  <a:pt x="873940" y="356220"/>
                </a:cubicBezTo>
                <a:cubicBezTo>
                  <a:pt x="872591" y="365661"/>
                  <a:pt x="871154" y="375089"/>
                  <a:pt x="869894" y="384542"/>
                </a:cubicBezTo>
                <a:cubicBezTo>
                  <a:pt x="864811" y="422667"/>
                  <a:pt x="862609" y="426627"/>
                  <a:pt x="869894" y="404772"/>
                </a:cubicBezTo>
                <a:cubicBezTo>
                  <a:pt x="871243" y="385891"/>
                  <a:pt x="877052" y="366800"/>
                  <a:pt x="873940" y="348128"/>
                </a:cubicBezTo>
                <a:cubicBezTo>
                  <a:pt x="873141" y="343331"/>
                  <a:pt x="864840" y="352423"/>
                  <a:pt x="861802" y="356220"/>
                </a:cubicBezTo>
                <a:cubicBezTo>
                  <a:pt x="859138" y="359550"/>
                  <a:pt x="859105" y="364312"/>
                  <a:pt x="857756" y="368358"/>
                </a:cubicBezTo>
                <a:cubicBezTo>
                  <a:pt x="867606" y="397909"/>
                  <a:pt x="857573" y="394703"/>
                  <a:pt x="882032" y="388588"/>
                </a:cubicBezTo>
                <a:cubicBezTo>
                  <a:pt x="887746" y="411444"/>
                  <a:pt x="884987" y="410225"/>
                  <a:pt x="890124" y="384542"/>
                </a:cubicBezTo>
                <a:cubicBezTo>
                  <a:pt x="892821" y="388588"/>
                  <a:pt x="894778" y="400118"/>
                  <a:pt x="898216" y="396680"/>
                </a:cubicBezTo>
                <a:cubicBezTo>
                  <a:pt x="902148" y="392748"/>
                  <a:pt x="895376" y="385924"/>
                  <a:pt x="894170" y="380496"/>
                </a:cubicBezTo>
                <a:cubicBezTo>
                  <a:pt x="892678" y="373783"/>
                  <a:pt x="891792" y="366938"/>
                  <a:pt x="890124" y="360266"/>
                </a:cubicBezTo>
                <a:cubicBezTo>
                  <a:pt x="889090" y="356128"/>
                  <a:pt x="889094" y="351144"/>
                  <a:pt x="886078" y="348128"/>
                </a:cubicBezTo>
                <a:cubicBezTo>
                  <a:pt x="883062" y="345112"/>
                  <a:pt x="877986" y="345431"/>
                  <a:pt x="873940" y="344082"/>
                </a:cubicBezTo>
                <a:cubicBezTo>
                  <a:pt x="872591" y="337339"/>
                  <a:pt x="871562" y="330524"/>
                  <a:pt x="869894" y="323852"/>
                </a:cubicBezTo>
                <a:cubicBezTo>
                  <a:pt x="868860" y="319714"/>
                  <a:pt x="869663" y="309807"/>
                  <a:pt x="865848" y="311714"/>
                </a:cubicBezTo>
                <a:cubicBezTo>
                  <a:pt x="860874" y="314201"/>
                  <a:pt x="863151" y="322503"/>
                  <a:pt x="861802" y="327898"/>
                </a:cubicBezTo>
                <a:cubicBezTo>
                  <a:pt x="860453" y="322503"/>
                  <a:pt x="862730" y="314201"/>
                  <a:pt x="857756" y="311714"/>
                </a:cubicBezTo>
                <a:cubicBezTo>
                  <a:pt x="853941" y="309807"/>
                  <a:pt x="853710" y="328117"/>
                  <a:pt x="853710" y="323852"/>
                </a:cubicBezTo>
                <a:cubicBezTo>
                  <a:pt x="853710" y="314315"/>
                  <a:pt x="856050" y="304913"/>
                  <a:pt x="857756" y="295530"/>
                </a:cubicBezTo>
                <a:cubicBezTo>
                  <a:pt x="858751" y="290059"/>
                  <a:pt x="865734" y="275414"/>
                  <a:pt x="861802" y="279346"/>
                </a:cubicBezTo>
                <a:cubicBezTo>
                  <a:pt x="852806" y="288342"/>
                  <a:pt x="848399" y="307294"/>
                  <a:pt x="845618" y="319806"/>
                </a:cubicBezTo>
                <a:cubicBezTo>
                  <a:pt x="844126" y="326519"/>
                  <a:pt x="835048" y="337861"/>
                  <a:pt x="841572" y="340036"/>
                </a:cubicBezTo>
                <a:cubicBezTo>
                  <a:pt x="848810" y="342449"/>
                  <a:pt x="852361" y="329247"/>
                  <a:pt x="857756" y="323852"/>
                </a:cubicBezTo>
                <a:cubicBezTo>
                  <a:pt x="855059" y="318457"/>
                  <a:pt x="849664" y="313699"/>
                  <a:pt x="849664" y="307668"/>
                </a:cubicBezTo>
                <a:cubicBezTo>
                  <a:pt x="849664" y="302805"/>
                  <a:pt x="856957" y="315009"/>
                  <a:pt x="857756" y="319806"/>
                </a:cubicBezTo>
                <a:cubicBezTo>
                  <a:pt x="858529" y="324443"/>
                  <a:pt x="846105" y="346829"/>
                  <a:pt x="845618" y="348128"/>
                </a:cubicBezTo>
                <a:cubicBezTo>
                  <a:pt x="843666" y="353335"/>
                  <a:pt x="838487" y="368939"/>
                  <a:pt x="841572" y="364312"/>
                </a:cubicBezTo>
                <a:cubicBezTo>
                  <a:pt x="847269" y="355766"/>
                  <a:pt x="849406" y="345316"/>
                  <a:pt x="853710" y="335990"/>
                </a:cubicBezTo>
                <a:cubicBezTo>
                  <a:pt x="857501" y="327776"/>
                  <a:pt x="861802" y="319806"/>
                  <a:pt x="865848" y="311714"/>
                </a:cubicBezTo>
                <a:cubicBezTo>
                  <a:pt x="867197" y="304971"/>
                  <a:pt x="867479" y="297923"/>
                  <a:pt x="869894" y="291484"/>
                </a:cubicBezTo>
                <a:cubicBezTo>
                  <a:pt x="871601" y="286931"/>
                  <a:pt x="873123" y="279346"/>
                  <a:pt x="877986" y="279346"/>
                </a:cubicBezTo>
                <a:cubicBezTo>
                  <a:pt x="882251" y="279346"/>
                  <a:pt x="875847" y="287669"/>
                  <a:pt x="873940" y="291484"/>
                </a:cubicBezTo>
                <a:cubicBezTo>
                  <a:pt x="871765" y="295833"/>
                  <a:pt x="868545" y="299576"/>
                  <a:pt x="865848" y="303622"/>
                </a:cubicBezTo>
                <a:cubicBezTo>
                  <a:pt x="864499" y="311714"/>
                  <a:pt x="865471" y="320560"/>
                  <a:pt x="861802" y="327898"/>
                </a:cubicBezTo>
                <a:cubicBezTo>
                  <a:pt x="859627" y="332247"/>
                  <a:pt x="852702" y="332193"/>
                  <a:pt x="849664" y="335990"/>
                </a:cubicBezTo>
                <a:cubicBezTo>
                  <a:pt x="847000" y="339320"/>
                  <a:pt x="846967" y="344082"/>
                  <a:pt x="845618" y="348128"/>
                </a:cubicBezTo>
                <a:cubicBezTo>
                  <a:pt x="842976" y="340201"/>
                  <a:pt x="836638" y="322862"/>
                  <a:pt x="837526" y="315760"/>
                </a:cubicBezTo>
                <a:cubicBezTo>
                  <a:pt x="838129" y="310935"/>
                  <a:pt x="842921" y="307668"/>
                  <a:pt x="845618" y="303622"/>
                </a:cubicBezTo>
                <a:cubicBezTo>
                  <a:pt x="842921" y="296879"/>
                  <a:pt x="842662" y="278256"/>
                  <a:pt x="837526" y="283392"/>
                </a:cubicBezTo>
                <a:cubicBezTo>
                  <a:pt x="829837" y="291081"/>
                  <a:pt x="841169" y="323449"/>
                  <a:pt x="833480" y="315760"/>
                </a:cubicBezTo>
                <a:cubicBezTo>
                  <a:pt x="823896" y="306176"/>
                  <a:pt x="830783" y="288787"/>
                  <a:pt x="829434" y="275300"/>
                </a:cubicBezTo>
                <a:cubicBezTo>
                  <a:pt x="824039" y="280695"/>
                  <a:pt x="817684" y="285276"/>
                  <a:pt x="813250" y="291484"/>
                </a:cubicBezTo>
                <a:cubicBezTo>
                  <a:pt x="810771" y="294954"/>
                  <a:pt x="806188" y="306638"/>
                  <a:pt x="809204" y="303622"/>
                </a:cubicBezTo>
                <a:cubicBezTo>
                  <a:pt x="813469" y="299357"/>
                  <a:pt x="814599" y="292833"/>
                  <a:pt x="817296" y="287438"/>
                </a:cubicBezTo>
                <a:cubicBezTo>
                  <a:pt x="815947" y="282043"/>
                  <a:pt x="813250" y="276815"/>
                  <a:pt x="813250" y="271254"/>
                </a:cubicBezTo>
                <a:cubicBezTo>
                  <a:pt x="813250" y="261489"/>
                  <a:pt x="818149" y="248464"/>
                  <a:pt x="821342" y="238886"/>
                </a:cubicBezTo>
                <a:cubicBezTo>
                  <a:pt x="819993" y="252373"/>
                  <a:pt x="821582" y="266488"/>
                  <a:pt x="817296" y="279346"/>
                </a:cubicBezTo>
                <a:cubicBezTo>
                  <a:pt x="815538" y="284621"/>
                  <a:pt x="813864" y="268689"/>
                  <a:pt x="813250" y="263162"/>
                </a:cubicBezTo>
                <a:cubicBezTo>
                  <a:pt x="811160" y="244348"/>
                  <a:pt x="810553" y="225399"/>
                  <a:pt x="809204" y="206517"/>
                </a:cubicBezTo>
                <a:cubicBezTo>
                  <a:pt x="807855" y="215958"/>
                  <a:pt x="803014" y="225547"/>
                  <a:pt x="805158" y="234839"/>
                </a:cubicBezTo>
                <a:cubicBezTo>
                  <a:pt x="807345" y="244316"/>
                  <a:pt x="818266" y="249889"/>
                  <a:pt x="821342" y="259116"/>
                </a:cubicBezTo>
                <a:cubicBezTo>
                  <a:pt x="831731" y="290282"/>
                  <a:pt x="826266" y="275472"/>
                  <a:pt x="837526" y="303622"/>
                </a:cubicBezTo>
                <a:cubicBezTo>
                  <a:pt x="840223" y="295530"/>
                  <a:pt x="843374" y="287575"/>
                  <a:pt x="845618" y="279346"/>
                </a:cubicBezTo>
                <a:cubicBezTo>
                  <a:pt x="847427" y="272711"/>
                  <a:pt x="854527" y="263979"/>
                  <a:pt x="849664" y="259116"/>
                </a:cubicBezTo>
                <a:cubicBezTo>
                  <a:pt x="845399" y="254851"/>
                  <a:pt x="844269" y="269905"/>
                  <a:pt x="841572" y="275300"/>
                </a:cubicBezTo>
                <a:cubicBezTo>
                  <a:pt x="842921" y="267208"/>
                  <a:pt x="845618" y="259228"/>
                  <a:pt x="845618" y="251024"/>
                </a:cubicBezTo>
                <a:cubicBezTo>
                  <a:pt x="845618" y="182781"/>
                  <a:pt x="843487" y="198858"/>
                  <a:pt x="837526" y="222701"/>
                </a:cubicBezTo>
                <a:cubicBezTo>
                  <a:pt x="836177" y="215958"/>
                  <a:pt x="835289" y="209106"/>
                  <a:pt x="833480" y="202471"/>
                </a:cubicBezTo>
                <a:cubicBezTo>
                  <a:pt x="827810" y="181681"/>
                  <a:pt x="821920" y="170104"/>
                  <a:pt x="813250" y="149873"/>
                </a:cubicBezTo>
                <a:cubicBezTo>
                  <a:pt x="811901" y="156616"/>
                  <a:pt x="810696" y="163390"/>
                  <a:pt x="809204" y="170103"/>
                </a:cubicBezTo>
                <a:cubicBezTo>
                  <a:pt x="807998" y="175531"/>
                  <a:pt x="810132" y="183800"/>
                  <a:pt x="805158" y="186287"/>
                </a:cubicBezTo>
                <a:cubicBezTo>
                  <a:pt x="801343" y="188194"/>
                  <a:pt x="802461" y="178195"/>
                  <a:pt x="801112" y="174149"/>
                </a:cubicBezTo>
                <a:cubicBezTo>
                  <a:pt x="798415" y="180892"/>
                  <a:pt x="795570" y="187579"/>
                  <a:pt x="793020" y="194379"/>
                </a:cubicBezTo>
                <a:cubicBezTo>
                  <a:pt x="787348" y="209505"/>
                  <a:pt x="783009" y="230376"/>
                  <a:pt x="797066" y="174149"/>
                </a:cubicBezTo>
                <a:cubicBezTo>
                  <a:pt x="798415" y="156616"/>
                  <a:pt x="803293" y="139000"/>
                  <a:pt x="801112" y="121551"/>
                </a:cubicBezTo>
                <a:cubicBezTo>
                  <a:pt x="800672" y="118032"/>
                  <a:pt x="789893" y="151162"/>
                  <a:pt x="788974" y="153919"/>
                </a:cubicBezTo>
                <a:cubicBezTo>
                  <a:pt x="787625" y="149873"/>
                  <a:pt x="789066" y="140747"/>
                  <a:pt x="784928" y="141781"/>
                </a:cubicBezTo>
                <a:cubicBezTo>
                  <a:pt x="772104" y="144987"/>
                  <a:pt x="768743" y="175085"/>
                  <a:pt x="768743" y="182241"/>
                </a:cubicBezTo>
                <a:cubicBezTo>
                  <a:pt x="768743" y="189118"/>
                  <a:pt x="772789" y="168888"/>
                  <a:pt x="772789" y="162011"/>
                </a:cubicBezTo>
                <a:cubicBezTo>
                  <a:pt x="772789" y="157746"/>
                  <a:pt x="770859" y="170446"/>
                  <a:pt x="768743" y="174149"/>
                </a:cubicBezTo>
                <a:cubicBezTo>
                  <a:pt x="765397" y="180004"/>
                  <a:pt x="760651" y="184938"/>
                  <a:pt x="756605" y="190333"/>
                </a:cubicBezTo>
                <a:cubicBezTo>
                  <a:pt x="757954" y="176846"/>
                  <a:pt x="760651" y="163427"/>
                  <a:pt x="760651" y="149873"/>
                </a:cubicBezTo>
                <a:cubicBezTo>
                  <a:pt x="760651" y="145608"/>
                  <a:pt x="758799" y="134078"/>
                  <a:pt x="756605" y="137735"/>
                </a:cubicBezTo>
                <a:cubicBezTo>
                  <a:pt x="750883" y="147272"/>
                  <a:pt x="752030" y="159552"/>
                  <a:pt x="748513" y="170103"/>
                </a:cubicBezTo>
                <a:cubicBezTo>
                  <a:pt x="746606" y="175825"/>
                  <a:pt x="744686" y="182022"/>
                  <a:pt x="740421" y="186287"/>
                </a:cubicBezTo>
                <a:cubicBezTo>
                  <a:pt x="737405" y="189303"/>
                  <a:pt x="743118" y="178195"/>
                  <a:pt x="744467" y="174149"/>
                </a:cubicBezTo>
                <a:cubicBezTo>
                  <a:pt x="743118" y="168754"/>
                  <a:pt x="741949" y="163312"/>
                  <a:pt x="740421" y="157965"/>
                </a:cubicBezTo>
                <a:cubicBezTo>
                  <a:pt x="739249" y="153864"/>
                  <a:pt x="739391" y="142811"/>
                  <a:pt x="736375" y="145827"/>
                </a:cubicBezTo>
                <a:cubicBezTo>
                  <a:pt x="730344" y="151858"/>
                  <a:pt x="730980" y="162011"/>
                  <a:pt x="728283" y="170103"/>
                </a:cubicBezTo>
                <a:cubicBezTo>
                  <a:pt x="726934" y="159314"/>
                  <a:pt x="725507" y="148534"/>
                  <a:pt x="724237" y="137735"/>
                </a:cubicBezTo>
                <a:cubicBezTo>
                  <a:pt x="722810" y="125606"/>
                  <a:pt x="725653" y="112244"/>
                  <a:pt x="720191" y="101321"/>
                </a:cubicBezTo>
                <a:cubicBezTo>
                  <a:pt x="718016" y="96972"/>
                  <a:pt x="714925" y="109502"/>
                  <a:pt x="712099" y="113459"/>
                </a:cubicBezTo>
                <a:cubicBezTo>
                  <a:pt x="708180" y="118946"/>
                  <a:pt x="704007" y="124248"/>
                  <a:pt x="699961" y="129643"/>
                </a:cubicBezTo>
                <a:cubicBezTo>
                  <a:pt x="698612" y="133689"/>
                  <a:pt x="700180" y="141781"/>
                  <a:pt x="695915" y="141781"/>
                </a:cubicBezTo>
                <a:cubicBezTo>
                  <a:pt x="691650" y="141781"/>
                  <a:pt x="695684" y="127736"/>
                  <a:pt x="691869" y="129643"/>
                </a:cubicBezTo>
                <a:cubicBezTo>
                  <a:pt x="686895" y="132130"/>
                  <a:pt x="689351" y="140480"/>
                  <a:pt x="687823" y="145827"/>
                </a:cubicBezTo>
                <a:cubicBezTo>
                  <a:pt x="686651" y="149928"/>
                  <a:pt x="683777" y="162230"/>
                  <a:pt x="683777" y="157965"/>
                </a:cubicBezTo>
                <a:cubicBezTo>
                  <a:pt x="683777" y="149761"/>
                  <a:pt x="686474" y="141781"/>
                  <a:pt x="687823" y="133689"/>
                </a:cubicBezTo>
                <a:cubicBezTo>
                  <a:pt x="685150" y="122995"/>
                  <a:pt x="679731" y="103149"/>
                  <a:pt x="679731" y="93229"/>
                </a:cubicBezTo>
                <a:cubicBezTo>
                  <a:pt x="679731" y="88964"/>
                  <a:pt x="682428" y="101321"/>
                  <a:pt x="683777" y="105367"/>
                </a:cubicBezTo>
                <a:cubicBezTo>
                  <a:pt x="690642" y="50449"/>
                  <a:pt x="690363" y="90499"/>
                  <a:pt x="683777" y="60861"/>
                </a:cubicBezTo>
                <a:cubicBezTo>
                  <a:pt x="681997" y="52853"/>
                  <a:pt x="683801" y="43708"/>
                  <a:pt x="679731" y="36585"/>
                </a:cubicBezTo>
                <a:cubicBezTo>
                  <a:pt x="677615" y="32882"/>
                  <a:pt x="671639" y="33888"/>
                  <a:pt x="667593" y="32539"/>
                </a:cubicBezTo>
                <a:cubicBezTo>
                  <a:pt x="664896" y="36585"/>
                  <a:pt x="660038" y="39844"/>
                  <a:pt x="659501" y="44677"/>
                </a:cubicBezTo>
                <a:cubicBezTo>
                  <a:pt x="657538" y="62344"/>
                  <a:pt x="669953" y="82372"/>
                  <a:pt x="675685" y="97275"/>
                </a:cubicBezTo>
                <a:cubicBezTo>
                  <a:pt x="687589" y="128225"/>
                  <a:pt x="674801" y="117063"/>
                  <a:pt x="699961" y="129643"/>
                </a:cubicBezTo>
                <a:cubicBezTo>
                  <a:pt x="702658" y="133689"/>
                  <a:pt x="708053" y="146644"/>
                  <a:pt x="708053" y="141781"/>
                </a:cubicBezTo>
                <a:cubicBezTo>
                  <a:pt x="708053" y="130186"/>
                  <a:pt x="694332" y="103032"/>
                  <a:pt x="683777" y="97275"/>
                </a:cubicBezTo>
                <a:cubicBezTo>
                  <a:pt x="675405" y="92708"/>
                  <a:pt x="664896" y="94578"/>
                  <a:pt x="655455" y="93229"/>
                </a:cubicBezTo>
                <a:cubicBezTo>
                  <a:pt x="685964" y="103399"/>
                  <a:pt x="648358" y="89680"/>
                  <a:pt x="679731" y="105367"/>
                </a:cubicBezTo>
                <a:cubicBezTo>
                  <a:pt x="685535" y="108269"/>
                  <a:pt x="711143" y="114231"/>
                  <a:pt x="675685" y="105367"/>
                </a:cubicBezTo>
                <a:cubicBezTo>
                  <a:pt x="670944" y="102207"/>
                  <a:pt x="652496" y="89183"/>
                  <a:pt x="647363" y="89183"/>
                </a:cubicBezTo>
                <a:cubicBezTo>
                  <a:pt x="642500" y="89183"/>
                  <a:pt x="655152" y="95100"/>
                  <a:pt x="659501" y="97275"/>
                </a:cubicBezTo>
                <a:cubicBezTo>
                  <a:pt x="665997" y="100523"/>
                  <a:pt x="672905" y="102885"/>
                  <a:pt x="679731" y="105367"/>
                </a:cubicBezTo>
                <a:cubicBezTo>
                  <a:pt x="687747" y="108282"/>
                  <a:pt x="704007" y="113459"/>
                  <a:pt x="704007" y="113459"/>
                </a:cubicBezTo>
                <a:cubicBezTo>
                  <a:pt x="714796" y="112110"/>
                  <a:pt x="729851" y="118112"/>
                  <a:pt x="736375" y="109413"/>
                </a:cubicBezTo>
                <a:cubicBezTo>
                  <a:pt x="757795" y="80853"/>
                  <a:pt x="705514" y="74586"/>
                  <a:pt x="699961" y="72999"/>
                </a:cubicBezTo>
                <a:cubicBezTo>
                  <a:pt x="693218" y="68953"/>
                  <a:pt x="686765" y="64378"/>
                  <a:pt x="679731" y="60861"/>
                </a:cubicBezTo>
                <a:cubicBezTo>
                  <a:pt x="675916" y="58954"/>
                  <a:pt x="667593" y="61080"/>
                  <a:pt x="667593" y="56815"/>
                </a:cubicBezTo>
                <a:cubicBezTo>
                  <a:pt x="667593" y="52550"/>
                  <a:pt x="675685" y="54118"/>
                  <a:pt x="679731" y="52769"/>
                </a:cubicBezTo>
                <a:cubicBezTo>
                  <a:pt x="683777" y="55466"/>
                  <a:pt x="694787" y="56971"/>
                  <a:pt x="691869" y="60861"/>
                </a:cubicBezTo>
                <a:cubicBezTo>
                  <a:pt x="680540" y="75966"/>
                  <a:pt x="667188" y="68818"/>
                  <a:pt x="655455" y="64907"/>
                </a:cubicBezTo>
                <a:lnTo>
                  <a:pt x="578581" y="77045"/>
                </a:lnTo>
                <a:cubicBezTo>
                  <a:pt x="585361" y="110946"/>
                  <a:pt x="575367" y="86921"/>
                  <a:pt x="602857" y="109413"/>
                </a:cubicBezTo>
                <a:cubicBezTo>
                  <a:pt x="611714" y="116660"/>
                  <a:pt x="618342" y="126363"/>
                  <a:pt x="627133" y="133689"/>
                </a:cubicBezTo>
                <a:cubicBezTo>
                  <a:pt x="635225" y="140432"/>
                  <a:pt x="643669" y="146774"/>
                  <a:pt x="651409" y="153919"/>
                </a:cubicBezTo>
                <a:cubicBezTo>
                  <a:pt x="661219" y="162975"/>
                  <a:pt x="670290" y="172800"/>
                  <a:pt x="679731" y="182241"/>
                </a:cubicBezTo>
                <a:cubicBezTo>
                  <a:pt x="683777" y="186287"/>
                  <a:pt x="686258" y="193257"/>
                  <a:pt x="691869" y="194379"/>
                </a:cubicBezTo>
                <a:lnTo>
                  <a:pt x="712099" y="198425"/>
                </a:lnTo>
                <a:cubicBezTo>
                  <a:pt x="718842" y="197076"/>
                  <a:pt x="732329" y="201256"/>
                  <a:pt x="732329" y="194379"/>
                </a:cubicBezTo>
                <a:cubicBezTo>
                  <a:pt x="732329" y="169790"/>
                  <a:pt x="706638" y="143319"/>
                  <a:pt x="691869" y="125597"/>
                </a:cubicBezTo>
                <a:cubicBezTo>
                  <a:pt x="687698" y="110999"/>
                  <a:pt x="682265" y="85396"/>
                  <a:pt x="671639" y="72999"/>
                </a:cubicBezTo>
                <a:cubicBezTo>
                  <a:pt x="668863" y="69761"/>
                  <a:pt x="663547" y="70302"/>
                  <a:pt x="659501" y="68953"/>
                </a:cubicBezTo>
                <a:cubicBezTo>
                  <a:pt x="675979" y="85431"/>
                  <a:pt x="673710" y="89194"/>
                  <a:pt x="691869" y="93229"/>
                </a:cubicBezTo>
                <a:cubicBezTo>
                  <a:pt x="699877" y="95009"/>
                  <a:pt x="708137" y="95495"/>
                  <a:pt x="716145" y="97275"/>
                </a:cubicBezTo>
                <a:cubicBezTo>
                  <a:pt x="720308" y="98200"/>
                  <a:pt x="731299" y="104337"/>
                  <a:pt x="728283" y="101321"/>
                </a:cubicBezTo>
                <a:cubicBezTo>
                  <a:pt x="711706" y="84744"/>
                  <a:pt x="650206" y="89361"/>
                  <a:pt x="647363" y="89183"/>
                </a:cubicBezTo>
                <a:cubicBezTo>
                  <a:pt x="663728" y="97365"/>
                  <a:pt x="653283" y="93209"/>
                  <a:pt x="683777" y="97275"/>
                </a:cubicBezTo>
                <a:lnTo>
                  <a:pt x="716145" y="101321"/>
                </a:lnTo>
                <a:cubicBezTo>
                  <a:pt x="717494" y="105367"/>
                  <a:pt x="719019" y="109358"/>
                  <a:pt x="720191" y="113459"/>
                </a:cubicBezTo>
                <a:cubicBezTo>
                  <a:pt x="723905" y="126459"/>
                  <a:pt x="722474" y="131926"/>
                  <a:pt x="732329" y="141781"/>
                </a:cubicBezTo>
                <a:cubicBezTo>
                  <a:pt x="735767" y="145219"/>
                  <a:pt x="740421" y="147176"/>
                  <a:pt x="744467" y="149873"/>
                </a:cubicBezTo>
                <a:cubicBezTo>
                  <a:pt x="759175" y="171935"/>
                  <a:pt x="758621" y="176420"/>
                  <a:pt x="780882" y="190333"/>
                </a:cubicBezTo>
                <a:cubicBezTo>
                  <a:pt x="784499" y="192593"/>
                  <a:pt x="788974" y="193030"/>
                  <a:pt x="793020" y="194379"/>
                </a:cubicBezTo>
                <a:cubicBezTo>
                  <a:pt x="795717" y="199774"/>
                  <a:pt x="797251" y="205930"/>
                  <a:pt x="801112" y="210563"/>
                </a:cubicBezTo>
                <a:cubicBezTo>
                  <a:pt x="804225" y="214299"/>
                  <a:pt x="810553" y="214609"/>
                  <a:pt x="813250" y="218655"/>
                </a:cubicBezTo>
                <a:cubicBezTo>
                  <a:pt x="816335" y="223282"/>
                  <a:pt x="814809" y="229865"/>
                  <a:pt x="817296" y="234839"/>
                </a:cubicBezTo>
                <a:cubicBezTo>
                  <a:pt x="819002" y="238251"/>
                  <a:pt x="828700" y="244825"/>
                  <a:pt x="825388" y="242932"/>
                </a:cubicBezTo>
                <a:cubicBezTo>
                  <a:pt x="812722" y="235694"/>
                  <a:pt x="801112" y="226747"/>
                  <a:pt x="788974" y="218655"/>
                </a:cubicBezTo>
                <a:cubicBezTo>
                  <a:pt x="782050" y="220963"/>
                  <a:pt x="769179" y="224071"/>
                  <a:pt x="764697" y="230793"/>
                </a:cubicBezTo>
                <a:cubicBezTo>
                  <a:pt x="761612" y="235420"/>
                  <a:pt x="762179" y="241631"/>
                  <a:pt x="760651" y="246978"/>
                </a:cubicBezTo>
                <a:cubicBezTo>
                  <a:pt x="759479" y="251079"/>
                  <a:pt x="754411" y="262773"/>
                  <a:pt x="756605" y="259116"/>
                </a:cubicBezTo>
                <a:cubicBezTo>
                  <a:pt x="772607" y="232444"/>
                  <a:pt x="771093" y="233531"/>
                  <a:pt x="776836" y="210563"/>
                </a:cubicBezTo>
                <a:cubicBezTo>
                  <a:pt x="778185" y="224050"/>
                  <a:pt x="773698" y="239530"/>
                  <a:pt x="780882" y="251024"/>
                </a:cubicBezTo>
                <a:cubicBezTo>
                  <a:pt x="784079" y="256139"/>
                  <a:pt x="792158" y="246438"/>
                  <a:pt x="797066" y="242932"/>
                </a:cubicBezTo>
                <a:cubicBezTo>
                  <a:pt x="823586" y="223988"/>
                  <a:pt x="795304" y="235426"/>
                  <a:pt x="821342" y="226747"/>
                </a:cubicBezTo>
                <a:cubicBezTo>
                  <a:pt x="829762" y="260431"/>
                  <a:pt x="819509" y="227129"/>
                  <a:pt x="833480" y="255070"/>
                </a:cubicBezTo>
                <a:cubicBezTo>
                  <a:pt x="835387" y="258885"/>
                  <a:pt x="835619" y="263393"/>
                  <a:pt x="837526" y="267208"/>
                </a:cubicBezTo>
                <a:cubicBezTo>
                  <a:pt x="841043" y="274242"/>
                  <a:pt x="846410" y="280279"/>
                  <a:pt x="849664" y="287438"/>
                </a:cubicBezTo>
                <a:cubicBezTo>
                  <a:pt x="853194" y="295203"/>
                  <a:pt x="860099" y="319916"/>
                  <a:pt x="857756" y="311714"/>
                </a:cubicBezTo>
                <a:cubicBezTo>
                  <a:pt x="853813" y="297913"/>
                  <a:pt x="850488" y="279691"/>
                  <a:pt x="841572" y="267208"/>
                </a:cubicBezTo>
                <a:cubicBezTo>
                  <a:pt x="838246" y="262552"/>
                  <a:pt x="832867" y="259648"/>
                  <a:pt x="829434" y="255070"/>
                </a:cubicBezTo>
                <a:cubicBezTo>
                  <a:pt x="824716" y="248778"/>
                  <a:pt x="822414" y="240810"/>
                  <a:pt x="817296" y="234839"/>
                </a:cubicBezTo>
                <a:cubicBezTo>
                  <a:pt x="814131" y="231147"/>
                  <a:pt x="808596" y="230185"/>
                  <a:pt x="805158" y="226747"/>
                </a:cubicBezTo>
                <a:cubicBezTo>
                  <a:pt x="771520" y="193109"/>
                  <a:pt x="804277" y="216719"/>
                  <a:pt x="776836" y="198425"/>
                </a:cubicBezTo>
                <a:cubicBezTo>
                  <a:pt x="772790" y="191682"/>
                  <a:pt x="769677" y="184281"/>
                  <a:pt x="764697" y="178195"/>
                </a:cubicBezTo>
                <a:cubicBezTo>
                  <a:pt x="757450" y="169338"/>
                  <a:pt x="740421" y="153919"/>
                  <a:pt x="740421" y="153919"/>
                </a:cubicBezTo>
                <a:cubicBezTo>
                  <a:pt x="739072" y="149873"/>
                  <a:pt x="740103" y="143852"/>
                  <a:pt x="736375" y="141781"/>
                </a:cubicBezTo>
                <a:cubicBezTo>
                  <a:pt x="726653" y="136380"/>
                  <a:pt x="704007" y="133689"/>
                  <a:pt x="704007" y="133689"/>
                </a:cubicBezTo>
                <a:cubicBezTo>
                  <a:pt x="669349" y="110583"/>
                  <a:pt x="723074" y="143513"/>
                  <a:pt x="635225" y="121551"/>
                </a:cubicBezTo>
                <a:cubicBezTo>
                  <a:pt x="625790" y="119192"/>
                  <a:pt x="610949" y="105367"/>
                  <a:pt x="610949" y="105367"/>
                </a:cubicBezTo>
                <a:cubicBezTo>
                  <a:pt x="608252" y="101321"/>
                  <a:pt x="606593" y="96342"/>
                  <a:pt x="602857" y="93229"/>
                </a:cubicBezTo>
                <a:cubicBezTo>
                  <a:pt x="598224" y="89368"/>
                  <a:pt x="592217" y="87513"/>
                  <a:pt x="586673" y="85137"/>
                </a:cubicBezTo>
                <a:cubicBezTo>
                  <a:pt x="572351" y="78999"/>
                  <a:pt x="571719" y="81794"/>
                  <a:pt x="554305" y="77045"/>
                </a:cubicBezTo>
                <a:cubicBezTo>
                  <a:pt x="546076" y="74801"/>
                  <a:pt x="538257" y="71197"/>
                  <a:pt x="530028" y="68953"/>
                </a:cubicBezTo>
                <a:cubicBezTo>
                  <a:pt x="476327" y="54308"/>
                  <a:pt x="534486" y="73136"/>
                  <a:pt x="497660" y="60861"/>
                </a:cubicBezTo>
                <a:cubicBezTo>
                  <a:pt x="467698" y="68351"/>
                  <a:pt x="493308" y="62639"/>
                  <a:pt x="449108" y="68953"/>
                </a:cubicBezTo>
                <a:cubicBezTo>
                  <a:pt x="440987" y="70113"/>
                  <a:pt x="432940" y="71752"/>
                  <a:pt x="424832" y="72999"/>
                </a:cubicBezTo>
                <a:cubicBezTo>
                  <a:pt x="357152" y="83411"/>
                  <a:pt x="432788" y="70999"/>
                  <a:pt x="372234" y="81091"/>
                </a:cubicBezTo>
                <a:cubicBezTo>
                  <a:pt x="370885" y="85137"/>
                  <a:pt x="368188" y="88964"/>
                  <a:pt x="368188" y="93229"/>
                </a:cubicBezTo>
                <a:cubicBezTo>
                  <a:pt x="368188" y="114747"/>
                  <a:pt x="387084" y="107223"/>
                  <a:pt x="404602" y="109413"/>
                </a:cubicBezTo>
                <a:cubicBezTo>
                  <a:pt x="436070" y="119902"/>
                  <a:pt x="406396" y="111125"/>
                  <a:pt x="473384" y="117505"/>
                </a:cubicBezTo>
                <a:cubicBezTo>
                  <a:pt x="482878" y="118409"/>
                  <a:pt x="492265" y="120202"/>
                  <a:pt x="501706" y="121551"/>
                </a:cubicBezTo>
                <a:cubicBezTo>
                  <a:pt x="507101" y="120202"/>
                  <a:pt x="519239" y="122900"/>
                  <a:pt x="517890" y="117505"/>
                </a:cubicBezTo>
                <a:cubicBezTo>
                  <a:pt x="512745" y="96925"/>
                  <a:pt x="494956" y="106268"/>
                  <a:pt x="485522" y="109413"/>
                </a:cubicBezTo>
                <a:cubicBezTo>
                  <a:pt x="480127" y="108064"/>
                  <a:pt x="474899" y="105367"/>
                  <a:pt x="469338" y="105367"/>
                </a:cubicBezTo>
                <a:cubicBezTo>
                  <a:pt x="464258" y="105367"/>
                  <a:pt x="446740" y="111551"/>
                  <a:pt x="441016" y="113459"/>
                </a:cubicBezTo>
                <a:lnTo>
                  <a:pt x="485522" y="117505"/>
                </a:lnTo>
                <a:cubicBezTo>
                  <a:pt x="489568" y="116156"/>
                  <a:pt x="500026" y="117008"/>
                  <a:pt x="497660" y="113459"/>
                </a:cubicBezTo>
                <a:cubicBezTo>
                  <a:pt x="496278" y="111386"/>
                  <a:pt x="470927" y="103199"/>
                  <a:pt x="465292" y="101321"/>
                </a:cubicBezTo>
                <a:cubicBezTo>
                  <a:pt x="477868" y="101321"/>
                  <a:pt x="468059" y="101747"/>
                  <a:pt x="493614" y="93229"/>
                </a:cubicBezTo>
                <a:cubicBezTo>
                  <a:pt x="471658" y="88838"/>
                  <a:pt x="439764" y="82145"/>
                  <a:pt x="420786" y="81091"/>
                </a:cubicBezTo>
                <a:cubicBezTo>
                  <a:pt x="413920" y="80710"/>
                  <a:pt x="407299" y="83788"/>
                  <a:pt x="400556" y="85137"/>
                </a:cubicBezTo>
                <a:cubicBezTo>
                  <a:pt x="404602" y="82440"/>
                  <a:pt x="407936" y="78047"/>
                  <a:pt x="412694" y="77045"/>
                </a:cubicBezTo>
                <a:cubicBezTo>
                  <a:pt x="529693" y="52414"/>
                  <a:pt x="447380" y="78970"/>
                  <a:pt x="489568" y="64907"/>
                </a:cubicBezTo>
                <a:cubicBezTo>
                  <a:pt x="494963" y="66256"/>
                  <a:pt x="500219" y="69506"/>
                  <a:pt x="505752" y="68953"/>
                </a:cubicBezTo>
                <a:cubicBezTo>
                  <a:pt x="514239" y="68104"/>
                  <a:pt x="530028" y="60861"/>
                  <a:pt x="530028" y="60861"/>
                </a:cubicBezTo>
                <a:cubicBezTo>
                  <a:pt x="525982" y="56815"/>
                  <a:pt x="523470" y="49991"/>
                  <a:pt x="517890" y="48723"/>
                </a:cubicBezTo>
                <a:cubicBezTo>
                  <a:pt x="492764" y="43013"/>
                  <a:pt x="441016" y="40631"/>
                  <a:pt x="441016" y="40631"/>
                </a:cubicBezTo>
                <a:cubicBezTo>
                  <a:pt x="453154" y="37934"/>
                  <a:pt x="465367" y="35555"/>
                  <a:pt x="477430" y="32539"/>
                </a:cubicBezTo>
                <a:cubicBezTo>
                  <a:pt x="481568" y="31505"/>
                  <a:pt x="485303" y="28493"/>
                  <a:pt x="489568" y="28493"/>
                </a:cubicBezTo>
                <a:cubicBezTo>
                  <a:pt x="494813" y="28493"/>
                  <a:pt x="551237" y="35696"/>
                  <a:pt x="558351" y="36585"/>
                </a:cubicBezTo>
                <a:cubicBezTo>
                  <a:pt x="562397" y="35236"/>
                  <a:pt x="573901" y="35098"/>
                  <a:pt x="570489" y="32539"/>
                </a:cubicBezTo>
                <a:cubicBezTo>
                  <a:pt x="562634" y="26648"/>
                  <a:pt x="551724" y="26696"/>
                  <a:pt x="542166" y="24447"/>
                </a:cubicBezTo>
                <a:cubicBezTo>
                  <a:pt x="536548" y="23125"/>
                  <a:pt x="484679" y="12309"/>
                  <a:pt x="473384" y="12309"/>
                </a:cubicBezTo>
                <a:cubicBezTo>
                  <a:pt x="467823" y="12309"/>
                  <a:pt x="484173" y="15006"/>
                  <a:pt x="489568" y="16355"/>
                </a:cubicBezTo>
                <a:cubicBezTo>
                  <a:pt x="494963" y="15006"/>
                  <a:pt x="500219" y="11756"/>
                  <a:pt x="505752" y="12309"/>
                </a:cubicBezTo>
                <a:cubicBezTo>
                  <a:pt x="539540" y="15688"/>
                  <a:pt x="519719" y="21268"/>
                  <a:pt x="546212" y="28493"/>
                </a:cubicBezTo>
                <a:cubicBezTo>
                  <a:pt x="555413" y="31002"/>
                  <a:pt x="565094" y="31190"/>
                  <a:pt x="574535" y="32539"/>
                </a:cubicBezTo>
                <a:cubicBezTo>
                  <a:pt x="578581" y="33888"/>
                  <a:pt x="582572" y="35413"/>
                  <a:pt x="586673" y="36585"/>
                </a:cubicBezTo>
                <a:cubicBezTo>
                  <a:pt x="630807" y="49195"/>
                  <a:pt x="656915" y="42633"/>
                  <a:pt x="493614" y="36585"/>
                </a:cubicBezTo>
                <a:cubicBezTo>
                  <a:pt x="500357" y="37934"/>
                  <a:pt x="507560" y="37838"/>
                  <a:pt x="513844" y="40631"/>
                </a:cubicBezTo>
                <a:cubicBezTo>
                  <a:pt x="566899" y="64211"/>
                  <a:pt x="496750" y="44449"/>
                  <a:pt x="546212" y="56815"/>
                </a:cubicBezTo>
                <a:cubicBezTo>
                  <a:pt x="552622" y="69633"/>
                  <a:pt x="555940" y="78680"/>
                  <a:pt x="566443" y="89183"/>
                </a:cubicBezTo>
                <a:cubicBezTo>
                  <a:pt x="569881" y="92621"/>
                  <a:pt x="574111" y="95359"/>
                  <a:pt x="578581" y="97275"/>
                </a:cubicBezTo>
                <a:cubicBezTo>
                  <a:pt x="583692" y="99465"/>
                  <a:pt x="600326" y="101321"/>
                  <a:pt x="594765" y="101321"/>
                </a:cubicBezTo>
                <a:cubicBezTo>
                  <a:pt x="587888" y="101321"/>
                  <a:pt x="581278" y="98624"/>
                  <a:pt x="574535" y="97275"/>
                </a:cubicBezTo>
                <a:cubicBezTo>
                  <a:pt x="563745" y="91880"/>
                  <a:pt x="552787" y="86810"/>
                  <a:pt x="542166" y="81091"/>
                </a:cubicBezTo>
                <a:cubicBezTo>
                  <a:pt x="535242" y="77363"/>
                  <a:pt x="521936" y="76817"/>
                  <a:pt x="521936" y="68953"/>
                </a:cubicBezTo>
                <a:cubicBezTo>
                  <a:pt x="521936" y="62076"/>
                  <a:pt x="535400" y="71769"/>
                  <a:pt x="542166" y="72999"/>
                </a:cubicBezTo>
                <a:cubicBezTo>
                  <a:pt x="562747" y="76741"/>
                  <a:pt x="573553" y="78061"/>
                  <a:pt x="594765" y="81091"/>
                </a:cubicBezTo>
                <a:cubicBezTo>
                  <a:pt x="598811" y="83788"/>
                  <a:pt x="602433" y="87267"/>
                  <a:pt x="606903" y="89183"/>
                </a:cubicBezTo>
                <a:cubicBezTo>
                  <a:pt x="612014" y="91373"/>
                  <a:pt x="627019" y="97161"/>
                  <a:pt x="623087" y="93229"/>
                </a:cubicBezTo>
                <a:cubicBezTo>
                  <a:pt x="615398" y="85540"/>
                  <a:pt x="604490" y="81908"/>
                  <a:pt x="594765" y="77045"/>
                </a:cubicBezTo>
                <a:cubicBezTo>
                  <a:pt x="588269" y="73797"/>
                  <a:pt x="581425" y="71250"/>
                  <a:pt x="574535" y="68953"/>
                </a:cubicBezTo>
                <a:cubicBezTo>
                  <a:pt x="565220" y="65848"/>
                  <a:pt x="555738" y="63242"/>
                  <a:pt x="546212" y="60861"/>
                </a:cubicBezTo>
                <a:cubicBezTo>
                  <a:pt x="542074" y="59827"/>
                  <a:pt x="554305" y="63558"/>
                  <a:pt x="558351" y="64907"/>
                </a:cubicBezTo>
                <a:cubicBezTo>
                  <a:pt x="562397" y="67604"/>
                  <a:pt x="566599" y="70081"/>
                  <a:pt x="570489" y="72999"/>
                </a:cubicBezTo>
                <a:cubicBezTo>
                  <a:pt x="577398" y="78180"/>
                  <a:pt x="582995" y="85321"/>
                  <a:pt x="590719" y="89183"/>
                </a:cubicBezTo>
                <a:cubicBezTo>
                  <a:pt x="596870" y="92258"/>
                  <a:pt x="604206" y="91880"/>
                  <a:pt x="610949" y="93229"/>
                </a:cubicBezTo>
                <a:lnTo>
                  <a:pt x="602857" y="81091"/>
                </a:lnTo>
                <a:lnTo>
                  <a:pt x="578581" y="85137"/>
                </a:lnTo>
                <a:cubicBezTo>
                  <a:pt x="578581" y="94184"/>
                  <a:pt x="593915" y="95899"/>
                  <a:pt x="602857" y="97275"/>
                </a:cubicBezTo>
                <a:cubicBezTo>
                  <a:pt x="612283" y="98725"/>
                  <a:pt x="621738" y="94578"/>
                  <a:pt x="631179" y="93229"/>
                </a:cubicBezTo>
                <a:cubicBezTo>
                  <a:pt x="635225" y="94578"/>
                  <a:pt x="639179" y="96241"/>
                  <a:pt x="643317" y="97275"/>
                </a:cubicBezTo>
                <a:cubicBezTo>
                  <a:pt x="649989" y="98943"/>
                  <a:pt x="658684" y="96458"/>
                  <a:pt x="663547" y="101321"/>
                </a:cubicBezTo>
                <a:cubicBezTo>
                  <a:pt x="668410" y="106184"/>
                  <a:pt x="673315" y="117736"/>
                  <a:pt x="667593" y="121551"/>
                </a:cubicBezTo>
                <a:cubicBezTo>
                  <a:pt x="661982" y="125292"/>
                  <a:pt x="657854" y="111396"/>
                  <a:pt x="651409" y="109413"/>
                </a:cubicBezTo>
                <a:cubicBezTo>
                  <a:pt x="639736" y="105821"/>
                  <a:pt x="627133" y="106716"/>
                  <a:pt x="614995" y="105367"/>
                </a:cubicBezTo>
                <a:cubicBezTo>
                  <a:pt x="606235" y="101863"/>
                  <a:pt x="592594" y="95947"/>
                  <a:pt x="582627" y="93229"/>
                </a:cubicBezTo>
                <a:cubicBezTo>
                  <a:pt x="571897" y="90303"/>
                  <a:pt x="561005" y="88003"/>
                  <a:pt x="550259" y="85137"/>
                </a:cubicBezTo>
                <a:cubicBezTo>
                  <a:pt x="540772" y="82607"/>
                  <a:pt x="531503" y="79253"/>
                  <a:pt x="521936" y="77045"/>
                </a:cubicBezTo>
                <a:cubicBezTo>
                  <a:pt x="513942" y="75200"/>
                  <a:pt x="505668" y="74779"/>
                  <a:pt x="497660" y="72999"/>
                </a:cubicBezTo>
                <a:cubicBezTo>
                  <a:pt x="493497" y="72074"/>
                  <a:pt x="489442" y="70633"/>
                  <a:pt x="485522" y="68953"/>
                </a:cubicBezTo>
                <a:cubicBezTo>
                  <a:pt x="479978" y="66577"/>
                  <a:pt x="475189" y="62324"/>
                  <a:pt x="469338" y="60861"/>
                </a:cubicBezTo>
                <a:cubicBezTo>
                  <a:pt x="458789" y="58224"/>
                  <a:pt x="447759" y="58164"/>
                  <a:pt x="436970" y="56815"/>
                </a:cubicBezTo>
                <a:cubicBezTo>
                  <a:pt x="373367" y="38643"/>
                  <a:pt x="443729" y="57358"/>
                  <a:pt x="380326" y="44677"/>
                </a:cubicBezTo>
                <a:cubicBezTo>
                  <a:pt x="376144" y="43841"/>
                  <a:pt x="372181" y="42128"/>
                  <a:pt x="368188" y="40631"/>
                </a:cubicBezTo>
                <a:cubicBezTo>
                  <a:pt x="361388" y="38081"/>
                  <a:pt x="355096" y="33877"/>
                  <a:pt x="347958" y="32539"/>
                </a:cubicBezTo>
                <a:cubicBezTo>
                  <a:pt x="334978" y="30105"/>
                  <a:pt x="247924" y="24791"/>
                  <a:pt x="242761" y="24447"/>
                </a:cubicBezTo>
                <a:cubicBezTo>
                  <a:pt x="231972" y="25796"/>
                  <a:pt x="199520" y="28493"/>
                  <a:pt x="210393" y="28493"/>
                </a:cubicBezTo>
                <a:cubicBezTo>
                  <a:pt x="222606" y="28493"/>
                  <a:pt x="234594" y="24447"/>
                  <a:pt x="246807" y="24447"/>
                </a:cubicBezTo>
                <a:cubicBezTo>
                  <a:pt x="269774" y="24447"/>
                  <a:pt x="292662" y="27144"/>
                  <a:pt x="315589" y="28493"/>
                </a:cubicBezTo>
                <a:cubicBezTo>
                  <a:pt x="311543" y="31190"/>
                  <a:pt x="308064" y="35047"/>
                  <a:pt x="303451" y="36585"/>
                </a:cubicBezTo>
                <a:cubicBezTo>
                  <a:pt x="295668" y="39179"/>
                  <a:pt x="287219" y="39022"/>
                  <a:pt x="279175" y="40631"/>
                </a:cubicBezTo>
                <a:cubicBezTo>
                  <a:pt x="273722" y="41722"/>
                  <a:pt x="268338" y="43149"/>
                  <a:pt x="262991" y="44677"/>
                </a:cubicBezTo>
                <a:cubicBezTo>
                  <a:pt x="239262" y="51457"/>
                  <a:pt x="262358" y="44994"/>
                  <a:pt x="238715" y="56815"/>
                </a:cubicBezTo>
                <a:cubicBezTo>
                  <a:pt x="232219" y="60063"/>
                  <a:pt x="225285" y="62357"/>
                  <a:pt x="218485" y="64907"/>
                </a:cubicBezTo>
                <a:cubicBezTo>
                  <a:pt x="214492" y="66404"/>
                  <a:pt x="210162" y="67046"/>
                  <a:pt x="206347" y="68953"/>
                </a:cubicBezTo>
                <a:cubicBezTo>
                  <a:pt x="201998" y="71128"/>
                  <a:pt x="198558" y="74870"/>
                  <a:pt x="194209" y="77045"/>
                </a:cubicBezTo>
                <a:cubicBezTo>
                  <a:pt x="160707" y="93796"/>
                  <a:pt x="204719" y="65992"/>
                  <a:pt x="169933" y="89183"/>
                </a:cubicBezTo>
                <a:cubicBezTo>
                  <a:pt x="164538" y="97275"/>
                  <a:pt x="156108" y="104024"/>
                  <a:pt x="153749" y="113459"/>
                </a:cubicBezTo>
                <a:cubicBezTo>
                  <a:pt x="152400" y="118854"/>
                  <a:pt x="145254" y="126307"/>
                  <a:pt x="149703" y="129643"/>
                </a:cubicBezTo>
                <a:cubicBezTo>
                  <a:pt x="155205" y="133769"/>
                  <a:pt x="163190" y="126946"/>
                  <a:pt x="169933" y="125597"/>
                </a:cubicBezTo>
                <a:cubicBezTo>
                  <a:pt x="204719" y="102406"/>
                  <a:pt x="160707" y="127135"/>
                  <a:pt x="194209" y="121551"/>
                </a:cubicBezTo>
                <a:cubicBezTo>
                  <a:pt x="199006" y="120752"/>
                  <a:pt x="201877" y="115375"/>
                  <a:pt x="206347" y="113459"/>
                </a:cubicBezTo>
                <a:cubicBezTo>
                  <a:pt x="211458" y="111269"/>
                  <a:pt x="217136" y="110762"/>
                  <a:pt x="222531" y="109413"/>
                </a:cubicBezTo>
                <a:cubicBezTo>
                  <a:pt x="218485" y="112110"/>
                  <a:pt x="214742" y="115330"/>
                  <a:pt x="210393" y="117505"/>
                </a:cubicBezTo>
                <a:cubicBezTo>
                  <a:pt x="206578" y="119412"/>
                  <a:pt x="198956" y="125758"/>
                  <a:pt x="198255" y="121551"/>
                </a:cubicBezTo>
                <a:cubicBezTo>
                  <a:pt x="196641" y="111866"/>
                  <a:pt x="201579" y="101812"/>
                  <a:pt x="206347" y="93229"/>
                </a:cubicBezTo>
                <a:cubicBezTo>
                  <a:pt x="209912" y="86812"/>
                  <a:pt x="224503" y="83131"/>
                  <a:pt x="230623" y="81091"/>
                </a:cubicBezTo>
                <a:cubicBezTo>
                  <a:pt x="233320" y="77045"/>
                  <a:pt x="243578" y="68953"/>
                  <a:pt x="238715" y="68953"/>
                </a:cubicBezTo>
                <a:cubicBezTo>
                  <a:pt x="226088" y="68953"/>
                  <a:pt x="202153" y="79191"/>
                  <a:pt x="190163" y="89183"/>
                </a:cubicBezTo>
                <a:cubicBezTo>
                  <a:pt x="185767" y="92846"/>
                  <a:pt x="182071" y="97275"/>
                  <a:pt x="178025" y="101321"/>
                </a:cubicBezTo>
                <a:cubicBezTo>
                  <a:pt x="177400" y="106321"/>
                  <a:pt x="173408" y="144651"/>
                  <a:pt x="169933" y="153919"/>
                </a:cubicBezTo>
                <a:cubicBezTo>
                  <a:pt x="164151" y="169337"/>
                  <a:pt x="159175" y="166038"/>
                  <a:pt x="145657" y="174149"/>
                </a:cubicBezTo>
                <a:cubicBezTo>
                  <a:pt x="122404" y="188101"/>
                  <a:pt x="124562" y="188639"/>
                  <a:pt x="105197" y="202471"/>
                </a:cubicBezTo>
                <a:cubicBezTo>
                  <a:pt x="101240" y="205297"/>
                  <a:pt x="97105" y="207866"/>
                  <a:pt x="93059" y="210563"/>
                </a:cubicBezTo>
                <a:cubicBezTo>
                  <a:pt x="91710" y="217306"/>
                  <a:pt x="91805" y="224509"/>
                  <a:pt x="89012" y="230793"/>
                </a:cubicBezTo>
                <a:cubicBezTo>
                  <a:pt x="71564" y="270049"/>
                  <a:pt x="48424" y="224249"/>
                  <a:pt x="72828" y="315760"/>
                </a:cubicBezTo>
                <a:cubicBezTo>
                  <a:pt x="74700" y="322778"/>
                  <a:pt x="86315" y="310365"/>
                  <a:pt x="93059" y="307668"/>
                </a:cubicBezTo>
                <a:cubicBezTo>
                  <a:pt x="101016" y="295733"/>
                  <a:pt x="101607" y="293127"/>
                  <a:pt x="113289" y="283392"/>
                </a:cubicBezTo>
                <a:cubicBezTo>
                  <a:pt x="117025" y="280279"/>
                  <a:pt x="121989" y="278738"/>
                  <a:pt x="125427" y="275300"/>
                </a:cubicBezTo>
                <a:cubicBezTo>
                  <a:pt x="130195" y="270532"/>
                  <a:pt x="132385" y="263433"/>
                  <a:pt x="137565" y="259116"/>
                </a:cubicBezTo>
                <a:cubicBezTo>
                  <a:pt x="140841" y="256386"/>
                  <a:pt x="153968" y="255070"/>
                  <a:pt x="149703" y="255070"/>
                </a:cubicBezTo>
                <a:cubicBezTo>
                  <a:pt x="144566" y="255070"/>
                  <a:pt x="119531" y="261602"/>
                  <a:pt x="113289" y="263162"/>
                </a:cubicBezTo>
                <a:cubicBezTo>
                  <a:pt x="106945" y="225100"/>
                  <a:pt x="112667" y="236084"/>
                  <a:pt x="105197" y="251024"/>
                </a:cubicBezTo>
                <a:cubicBezTo>
                  <a:pt x="103022" y="255373"/>
                  <a:pt x="100902" y="260124"/>
                  <a:pt x="97105" y="263162"/>
                </a:cubicBezTo>
                <a:cubicBezTo>
                  <a:pt x="93774" y="265826"/>
                  <a:pt x="89012" y="265859"/>
                  <a:pt x="84966" y="267208"/>
                </a:cubicBezTo>
                <a:cubicBezTo>
                  <a:pt x="80920" y="271254"/>
                  <a:pt x="77224" y="275683"/>
                  <a:pt x="72828" y="279346"/>
                </a:cubicBezTo>
                <a:cubicBezTo>
                  <a:pt x="69092" y="282459"/>
                  <a:pt x="62026" y="282762"/>
                  <a:pt x="60690" y="287438"/>
                </a:cubicBezTo>
                <a:cubicBezTo>
                  <a:pt x="60005" y="289835"/>
                  <a:pt x="67775" y="319825"/>
                  <a:pt x="68782" y="323852"/>
                </a:cubicBezTo>
                <a:cubicBezTo>
                  <a:pt x="67433" y="344082"/>
                  <a:pt x="66858" y="364378"/>
                  <a:pt x="64736" y="384542"/>
                </a:cubicBezTo>
                <a:cubicBezTo>
                  <a:pt x="63360" y="397614"/>
                  <a:pt x="59607" y="401011"/>
                  <a:pt x="56644" y="412864"/>
                </a:cubicBezTo>
                <a:cubicBezTo>
                  <a:pt x="54976" y="419536"/>
                  <a:pt x="54266" y="426422"/>
                  <a:pt x="52598" y="433094"/>
                </a:cubicBezTo>
                <a:cubicBezTo>
                  <a:pt x="51564" y="437232"/>
                  <a:pt x="49586" y="441094"/>
                  <a:pt x="48552" y="445232"/>
                </a:cubicBezTo>
                <a:cubicBezTo>
                  <a:pt x="46884" y="451904"/>
                  <a:pt x="46174" y="458790"/>
                  <a:pt x="44506" y="465462"/>
                </a:cubicBezTo>
                <a:cubicBezTo>
                  <a:pt x="43472" y="469600"/>
                  <a:pt x="41632" y="473500"/>
                  <a:pt x="40460" y="477601"/>
                </a:cubicBezTo>
                <a:cubicBezTo>
                  <a:pt x="32398" y="505819"/>
                  <a:pt x="40318" y="482287"/>
                  <a:pt x="32368" y="518061"/>
                </a:cubicBezTo>
                <a:cubicBezTo>
                  <a:pt x="31443" y="522224"/>
                  <a:pt x="29671" y="526153"/>
                  <a:pt x="28322" y="530199"/>
                </a:cubicBezTo>
                <a:cubicBezTo>
                  <a:pt x="32590" y="555805"/>
                  <a:pt x="40572" y="554475"/>
                  <a:pt x="28322" y="554475"/>
                </a:cubicBezTo>
              </a:path>
            </a:pathLst>
          </a:custGeom>
          <a:noFill/>
          <a:ln>
            <a:solidFill>
              <a:srgbClr val="92D050">
                <a:alpha val="5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81106" y="1523018"/>
            <a:ext cx="1208315" cy="169817"/>
          </a:xfrm>
          <a:prstGeom prst="rect">
            <a:avLst/>
          </a:prstGeom>
          <a:solidFill>
            <a:srgbClr val="92D05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6033927" y="2997925"/>
            <a:ext cx="320040" cy="312833"/>
          </a:xfrm>
          <a:prstGeom prst="flowChartConnector">
            <a:avLst/>
          </a:prstGeom>
          <a:solidFill>
            <a:schemeClr val="accent1">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956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rotWithShape="1">
          <a:blip r:embed="rId2"/>
          <a:srcRect l="1461" t="4927" r="2593" b="1326"/>
          <a:stretch/>
        </p:blipFill>
        <p:spPr>
          <a:xfrm rot="16200000">
            <a:off x="1580920" y="-705082"/>
            <a:ext cx="5989656" cy="9136507"/>
          </a:xfrm>
          <a:prstGeom prst="rect">
            <a:avLst/>
          </a:prstGeom>
          <a:solidFill>
            <a:srgbClr val="C00000"/>
          </a:solidFill>
        </p:spPr>
      </p:pic>
      <p:sp>
        <p:nvSpPr>
          <p:cNvPr id="22" name="Flowchart: Connector 21"/>
          <p:cNvSpPr/>
          <p:nvPr/>
        </p:nvSpPr>
        <p:spPr>
          <a:xfrm>
            <a:off x="5826801" y="5172194"/>
            <a:ext cx="291683" cy="285514"/>
          </a:xfrm>
          <a:prstGeom prst="flowChartConnector">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Some of the TL Cross-Sections at JLab</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35</a:t>
            </a:fld>
            <a:endParaRPr lang="en-US" dirty="0"/>
          </a:p>
        </p:txBody>
      </p:sp>
      <p:sp>
        <p:nvSpPr>
          <p:cNvPr id="10" name="Line Callout 1 9"/>
          <p:cNvSpPr/>
          <p:nvPr/>
        </p:nvSpPr>
        <p:spPr>
          <a:xfrm>
            <a:off x="2338466" y="5924786"/>
            <a:ext cx="1011836" cy="442210"/>
          </a:xfrm>
          <a:prstGeom prst="borderCallout1">
            <a:avLst>
              <a:gd name="adj1" fmla="val 44174"/>
              <a:gd name="adj2" fmla="val 556"/>
              <a:gd name="adj3" fmla="val -1059"/>
              <a:gd name="adj4" fmla="val -895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2.1cm</a:t>
            </a:r>
            <a:endParaRPr lang="en-US" dirty="0"/>
          </a:p>
        </p:txBody>
      </p:sp>
      <p:sp>
        <p:nvSpPr>
          <p:cNvPr id="11" name="Line Callout 1 10"/>
          <p:cNvSpPr/>
          <p:nvPr/>
        </p:nvSpPr>
        <p:spPr>
          <a:xfrm>
            <a:off x="7638586" y="1455509"/>
            <a:ext cx="1011836" cy="442210"/>
          </a:xfrm>
          <a:prstGeom prst="borderCallout1">
            <a:avLst>
              <a:gd name="adj1" fmla="val 44174"/>
              <a:gd name="adj2" fmla="val 556"/>
              <a:gd name="adj3" fmla="val 110805"/>
              <a:gd name="adj4" fmla="val -273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40.6cm</a:t>
            </a:r>
            <a:endParaRPr lang="en-US" dirty="0"/>
          </a:p>
        </p:txBody>
      </p:sp>
      <p:sp>
        <p:nvSpPr>
          <p:cNvPr id="12" name="Flowchart: Connector 11"/>
          <p:cNvSpPr/>
          <p:nvPr/>
        </p:nvSpPr>
        <p:spPr>
          <a:xfrm>
            <a:off x="6288374" y="2503358"/>
            <a:ext cx="1201712" cy="1191718"/>
          </a:xfrm>
          <a:prstGeom prst="flowChartConnector">
            <a:avLst/>
          </a:prstGeom>
          <a:solidFill>
            <a:srgbClr val="00B0F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a:off x="3483648" y="1644316"/>
            <a:ext cx="932671" cy="917073"/>
          </a:xfrm>
          <a:prstGeom prst="flowChartConnector">
            <a:avLst/>
          </a:prstGeom>
          <a:solidFill>
            <a:srgbClr val="00B0F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p:cNvSpPr/>
          <p:nvPr/>
        </p:nvSpPr>
        <p:spPr>
          <a:xfrm>
            <a:off x="1138747" y="2055823"/>
            <a:ext cx="554636" cy="537147"/>
          </a:xfrm>
          <a:prstGeom prst="flowChartConnector">
            <a:avLst/>
          </a:prstGeom>
          <a:solidFill>
            <a:srgbClr val="00B0F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705599" y="2924175"/>
            <a:ext cx="600075" cy="646331"/>
          </a:xfrm>
          <a:prstGeom prst="rect">
            <a:avLst/>
          </a:prstGeom>
          <a:noFill/>
        </p:spPr>
        <p:txBody>
          <a:bodyPr wrap="square" rtlCol="0">
            <a:spAutoFit/>
          </a:bodyPr>
          <a:lstStyle/>
          <a:p>
            <a:r>
              <a:rPr lang="en-US" dirty="0" smtClean="0"/>
              <a:t>2K RTN</a:t>
            </a:r>
            <a:endParaRPr lang="en-US" dirty="0"/>
          </a:p>
        </p:txBody>
      </p:sp>
      <p:sp>
        <p:nvSpPr>
          <p:cNvPr id="17" name="Flowchart: Connector 16"/>
          <p:cNvSpPr/>
          <p:nvPr/>
        </p:nvSpPr>
        <p:spPr>
          <a:xfrm>
            <a:off x="1588956" y="1767905"/>
            <a:ext cx="305817" cy="280752"/>
          </a:xfrm>
          <a:prstGeom prst="flowChartConnector">
            <a:avLst/>
          </a:prstGeom>
          <a:solidFill>
            <a:srgbClr val="7030A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225647" y="2048656"/>
            <a:ext cx="927127" cy="307777"/>
          </a:xfrm>
          <a:prstGeom prst="rect">
            <a:avLst/>
          </a:prstGeom>
          <a:solidFill>
            <a:srgbClr val="7030A0">
              <a:alpha val="40000"/>
            </a:srgbClr>
          </a:solidFill>
        </p:spPr>
        <p:txBody>
          <a:bodyPr wrap="square" rtlCol="0">
            <a:spAutoFit/>
          </a:bodyPr>
          <a:lstStyle/>
          <a:p>
            <a:r>
              <a:rPr lang="en-US" sz="1400" dirty="0" smtClean="0"/>
              <a:t>2K supply</a:t>
            </a:r>
            <a:endParaRPr lang="en-US" sz="1400" dirty="0"/>
          </a:p>
        </p:txBody>
      </p:sp>
      <p:sp>
        <p:nvSpPr>
          <p:cNvPr id="21" name="Flowchart: Connector 20"/>
          <p:cNvSpPr/>
          <p:nvPr/>
        </p:nvSpPr>
        <p:spPr>
          <a:xfrm>
            <a:off x="5867281" y="5219819"/>
            <a:ext cx="210721" cy="202413"/>
          </a:xfrm>
          <a:prstGeom prst="flowChartConnector">
            <a:avLst/>
          </a:prstGeom>
          <a:solidFill>
            <a:schemeClr val="accent1">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p:cNvSpPr/>
          <p:nvPr/>
        </p:nvSpPr>
        <p:spPr>
          <a:xfrm>
            <a:off x="1347537" y="4195010"/>
            <a:ext cx="163096" cy="176463"/>
          </a:xfrm>
          <a:prstGeom prst="flowChartConnector">
            <a:avLst/>
          </a:prstGeom>
          <a:solidFill>
            <a:srgbClr val="7030A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p:cNvSpPr/>
          <p:nvPr/>
        </p:nvSpPr>
        <p:spPr>
          <a:xfrm>
            <a:off x="7833894" y="5172194"/>
            <a:ext cx="221917" cy="212606"/>
          </a:xfrm>
          <a:prstGeom prst="flowChartConnector">
            <a:avLst/>
          </a:prstGeom>
          <a:solidFill>
            <a:srgbClr val="7030A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5510676" y="4677026"/>
            <a:ext cx="907148" cy="720362"/>
          </a:xfrm>
          <a:custGeom>
            <a:avLst/>
            <a:gdLst>
              <a:gd name="connsiteX0" fmla="*/ 109243 w 907148"/>
              <a:gd name="connsiteY0" fmla="*/ 720362 h 720362"/>
              <a:gd name="connsiteX1" fmla="*/ 113289 w 907148"/>
              <a:gd name="connsiteY1" fmla="*/ 700132 h 720362"/>
              <a:gd name="connsiteX2" fmla="*/ 109243 w 907148"/>
              <a:gd name="connsiteY2" fmla="*/ 700132 h 720362"/>
              <a:gd name="connsiteX3" fmla="*/ 113289 w 907148"/>
              <a:gd name="connsiteY3" fmla="*/ 675855 h 720362"/>
              <a:gd name="connsiteX4" fmla="*/ 105197 w 907148"/>
              <a:gd name="connsiteY4" fmla="*/ 687993 h 720362"/>
              <a:gd name="connsiteX5" fmla="*/ 101151 w 907148"/>
              <a:gd name="connsiteY5" fmla="*/ 700132 h 720362"/>
              <a:gd name="connsiteX6" fmla="*/ 89012 w 907148"/>
              <a:gd name="connsiteY6" fmla="*/ 647533 h 720362"/>
              <a:gd name="connsiteX7" fmla="*/ 80920 w 907148"/>
              <a:gd name="connsiteY7" fmla="*/ 635395 h 720362"/>
              <a:gd name="connsiteX8" fmla="*/ 76874 w 907148"/>
              <a:gd name="connsiteY8" fmla="*/ 655625 h 720362"/>
              <a:gd name="connsiteX9" fmla="*/ 80920 w 907148"/>
              <a:gd name="connsiteY9" fmla="*/ 643487 h 720362"/>
              <a:gd name="connsiteX10" fmla="*/ 72828 w 907148"/>
              <a:gd name="connsiteY10" fmla="*/ 586843 h 720362"/>
              <a:gd name="connsiteX11" fmla="*/ 64736 w 907148"/>
              <a:gd name="connsiteY11" fmla="*/ 534245 h 720362"/>
              <a:gd name="connsiteX12" fmla="*/ 56644 w 907148"/>
              <a:gd name="connsiteY12" fmla="*/ 562567 h 720362"/>
              <a:gd name="connsiteX13" fmla="*/ 52598 w 907148"/>
              <a:gd name="connsiteY13" fmla="*/ 586843 h 720362"/>
              <a:gd name="connsiteX14" fmla="*/ 48552 w 907148"/>
              <a:gd name="connsiteY14" fmla="*/ 607073 h 720362"/>
              <a:gd name="connsiteX15" fmla="*/ 52598 w 907148"/>
              <a:gd name="connsiteY15" fmla="*/ 619211 h 720362"/>
              <a:gd name="connsiteX16" fmla="*/ 56644 w 907148"/>
              <a:gd name="connsiteY16" fmla="*/ 635395 h 720362"/>
              <a:gd name="connsiteX17" fmla="*/ 60690 w 907148"/>
              <a:gd name="connsiteY17" fmla="*/ 623257 h 720362"/>
              <a:gd name="connsiteX18" fmla="*/ 60690 w 907148"/>
              <a:gd name="connsiteY18" fmla="*/ 562567 h 720362"/>
              <a:gd name="connsiteX19" fmla="*/ 56644 w 907148"/>
              <a:gd name="connsiteY19" fmla="*/ 574705 h 720362"/>
              <a:gd name="connsiteX20" fmla="*/ 60690 w 907148"/>
              <a:gd name="connsiteY20" fmla="*/ 534245 h 720362"/>
              <a:gd name="connsiteX21" fmla="*/ 52598 w 907148"/>
              <a:gd name="connsiteY21" fmla="*/ 518061 h 720362"/>
              <a:gd name="connsiteX22" fmla="*/ 44506 w 907148"/>
              <a:gd name="connsiteY22" fmla="*/ 542337 h 720362"/>
              <a:gd name="connsiteX23" fmla="*/ 36414 w 907148"/>
              <a:gd name="connsiteY23" fmla="*/ 554475 h 720362"/>
              <a:gd name="connsiteX24" fmla="*/ 28322 w 907148"/>
              <a:gd name="connsiteY24" fmla="*/ 578751 h 720362"/>
              <a:gd name="connsiteX25" fmla="*/ 40460 w 907148"/>
              <a:gd name="connsiteY25" fmla="*/ 566613 h 720362"/>
              <a:gd name="connsiteX26" fmla="*/ 44506 w 907148"/>
              <a:gd name="connsiteY26" fmla="*/ 550429 h 720362"/>
              <a:gd name="connsiteX27" fmla="*/ 36414 w 907148"/>
              <a:gd name="connsiteY27" fmla="*/ 590889 h 720362"/>
              <a:gd name="connsiteX28" fmla="*/ 40460 w 907148"/>
              <a:gd name="connsiteY28" fmla="*/ 558521 h 720362"/>
              <a:gd name="connsiteX29" fmla="*/ 36414 w 907148"/>
              <a:gd name="connsiteY29" fmla="*/ 542337 h 720362"/>
              <a:gd name="connsiteX30" fmla="*/ 44506 w 907148"/>
              <a:gd name="connsiteY30" fmla="*/ 505923 h 720362"/>
              <a:gd name="connsiteX31" fmla="*/ 48552 w 907148"/>
              <a:gd name="connsiteY31" fmla="*/ 489739 h 720362"/>
              <a:gd name="connsiteX32" fmla="*/ 52598 w 907148"/>
              <a:gd name="connsiteY32" fmla="*/ 477601 h 720362"/>
              <a:gd name="connsiteX33" fmla="*/ 44506 w 907148"/>
              <a:gd name="connsiteY33" fmla="*/ 509969 h 720362"/>
              <a:gd name="connsiteX34" fmla="*/ 40460 w 907148"/>
              <a:gd name="connsiteY34" fmla="*/ 489739 h 720362"/>
              <a:gd name="connsiteX35" fmla="*/ 36414 w 907148"/>
              <a:gd name="connsiteY35" fmla="*/ 465462 h 720362"/>
              <a:gd name="connsiteX36" fmla="*/ 32368 w 907148"/>
              <a:gd name="connsiteY36" fmla="*/ 481647 h 720362"/>
              <a:gd name="connsiteX37" fmla="*/ 12138 w 907148"/>
              <a:gd name="connsiteY37" fmla="*/ 509969 h 720362"/>
              <a:gd name="connsiteX38" fmla="*/ 8092 w 907148"/>
              <a:gd name="connsiteY38" fmla="*/ 522107 h 720362"/>
              <a:gd name="connsiteX39" fmla="*/ 4046 w 907148"/>
              <a:gd name="connsiteY39" fmla="*/ 509969 h 720362"/>
              <a:gd name="connsiteX40" fmla="*/ 0 w 907148"/>
              <a:gd name="connsiteY40" fmla="*/ 489739 h 720362"/>
              <a:gd name="connsiteX41" fmla="*/ 28322 w 907148"/>
              <a:gd name="connsiteY41" fmla="*/ 473555 h 720362"/>
              <a:gd name="connsiteX42" fmla="*/ 52598 w 907148"/>
              <a:gd name="connsiteY42" fmla="*/ 441186 h 720362"/>
              <a:gd name="connsiteX43" fmla="*/ 80920 w 907148"/>
              <a:gd name="connsiteY43" fmla="*/ 416910 h 720362"/>
              <a:gd name="connsiteX44" fmla="*/ 93059 w 907148"/>
              <a:gd name="connsiteY44" fmla="*/ 425002 h 720362"/>
              <a:gd name="connsiteX45" fmla="*/ 80920 w 907148"/>
              <a:gd name="connsiteY45" fmla="*/ 433094 h 720362"/>
              <a:gd name="connsiteX46" fmla="*/ 64736 w 907148"/>
              <a:gd name="connsiteY46" fmla="*/ 437140 h 720362"/>
              <a:gd name="connsiteX47" fmla="*/ 44506 w 907148"/>
              <a:gd name="connsiteY47" fmla="*/ 453324 h 720362"/>
              <a:gd name="connsiteX48" fmla="*/ 36414 w 907148"/>
              <a:gd name="connsiteY48" fmla="*/ 441186 h 720362"/>
              <a:gd name="connsiteX49" fmla="*/ 32368 w 907148"/>
              <a:gd name="connsiteY49" fmla="*/ 416910 h 720362"/>
              <a:gd name="connsiteX50" fmla="*/ 16184 w 907148"/>
              <a:gd name="connsiteY50" fmla="*/ 441186 h 720362"/>
              <a:gd name="connsiteX51" fmla="*/ 20230 w 907148"/>
              <a:gd name="connsiteY51" fmla="*/ 461416 h 720362"/>
              <a:gd name="connsiteX52" fmla="*/ 24276 w 907148"/>
              <a:gd name="connsiteY52" fmla="*/ 441186 h 720362"/>
              <a:gd name="connsiteX53" fmla="*/ 28322 w 907148"/>
              <a:gd name="connsiteY53" fmla="*/ 408818 h 720362"/>
              <a:gd name="connsiteX54" fmla="*/ 24276 w 907148"/>
              <a:gd name="connsiteY54" fmla="*/ 433094 h 720362"/>
              <a:gd name="connsiteX55" fmla="*/ 20230 w 907148"/>
              <a:gd name="connsiteY55" fmla="*/ 449278 h 720362"/>
              <a:gd name="connsiteX56" fmla="*/ 32368 w 907148"/>
              <a:gd name="connsiteY56" fmla="*/ 433094 h 720362"/>
              <a:gd name="connsiteX57" fmla="*/ 40460 w 907148"/>
              <a:gd name="connsiteY57" fmla="*/ 400726 h 720362"/>
              <a:gd name="connsiteX58" fmla="*/ 36414 w 907148"/>
              <a:gd name="connsiteY58" fmla="*/ 388588 h 720362"/>
              <a:gd name="connsiteX59" fmla="*/ 40460 w 907148"/>
              <a:gd name="connsiteY59" fmla="*/ 376450 h 720362"/>
              <a:gd name="connsiteX60" fmla="*/ 44506 w 907148"/>
              <a:gd name="connsiteY60" fmla="*/ 388588 h 720362"/>
              <a:gd name="connsiteX61" fmla="*/ 40460 w 907148"/>
              <a:gd name="connsiteY61" fmla="*/ 400726 h 720362"/>
              <a:gd name="connsiteX62" fmla="*/ 44506 w 907148"/>
              <a:gd name="connsiteY62" fmla="*/ 445232 h 720362"/>
              <a:gd name="connsiteX63" fmla="*/ 48552 w 907148"/>
              <a:gd name="connsiteY63" fmla="*/ 425002 h 720362"/>
              <a:gd name="connsiteX64" fmla="*/ 52598 w 907148"/>
              <a:gd name="connsiteY64" fmla="*/ 408818 h 720362"/>
              <a:gd name="connsiteX65" fmla="*/ 68782 w 907148"/>
              <a:gd name="connsiteY65" fmla="*/ 384542 h 720362"/>
              <a:gd name="connsiteX66" fmla="*/ 80920 w 907148"/>
              <a:gd name="connsiteY66" fmla="*/ 348128 h 720362"/>
              <a:gd name="connsiteX67" fmla="*/ 89012 w 907148"/>
              <a:gd name="connsiteY67" fmla="*/ 335990 h 720362"/>
              <a:gd name="connsiteX68" fmla="*/ 84966 w 907148"/>
              <a:gd name="connsiteY68" fmla="*/ 348128 h 720362"/>
              <a:gd name="connsiteX69" fmla="*/ 97105 w 907148"/>
              <a:gd name="connsiteY69" fmla="*/ 356220 h 720362"/>
              <a:gd name="connsiteX70" fmla="*/ 93059 w 907148"/>
              <a:gd name="connsiteY70" fmla="*/ 344082 h 720362"/>
              <a:gd name="connsiteX71" fmla="*/ 84966 w 907148"/>
              <a:gd name="connsiteY71" fmla="*/ 356220 h 720362"/>
              <a:gd name="connsiteX72" fmla="*/ 80920 w 907148"/>
              <a:gd name="connsiteY72" fmla="*/ 368358 h 720362"/>
              <a:gd name="connsiteX73" fmla="*/ 80920 w 907148"/>
              <a:gd name="connsiteY73" fmla="*/ 348128 h 720362"/>
              <a:gd name="connsiteX74" fmla="*/ 76874 w 907148"/>
              <a:gd name="connsiteY74" fmla="*/ 335990 h 720362"/>
              <a:gd name="connsiteX75" fmla="*/ 72828 w 907148"/>
              <a:gd name="connsiteY75" fmla="*/ 348128 h 720362"/>
              <a:gd name="connsiteX76" fmla="*/ 64736 w 907148"/>
              <a:gd name="connsiteY76" fmla="*/ 360266 h 720362"/>
              <a:gd name="connsiteX77" fmla="*/ 60690 w 907148"/>
              <a:gd name="connsiteY77" fmla="*/ 372404 h 720362"/>
              <a:gd name="connsiteX78" fmla="*/ 36414 w 907148"/>
              <a:gd name="connsiteY78" fmla="*/ 396680 h 720362"/>
              <a:gd name="connsiteX79" fmla="*/ 24276 w 907148"/>
              <a:gd name="connsiteY79" fmla="*/ 408818 h 720362"/>
              <a:gd name="connsiteX80" fmla="*/ 28322 w 907148"/>
              <a:gd name="connsiteY80" fmla="*/ 372404 h 720362"/>
              <a:gd name="connsiteX81" fmla="*/ 28322 w 907148"/>
              <a:gd name="connsiteY81" fmla="*/ 327898 h 720362"/>
              <a:gd name="connsiteX82" fmla="*/ 32368 w 907148"/>
              <a:gd name="connsiteY82" fmla="*/ 315760 h 720362"/>
              <a:gd name="connsiteX83" fmla="*/ 16184 w 907148"/>
              <a:gd name="connsiteY83" fmla="*/ 340036 h 720362"/>
              <a:gd name="connsiteX84" fmla="*/ 28322 w 907148"/>
              <a:gd name="connsiteY84" fmla="*/ 335990 h 720362"/>
              <a:gd name="connsiteX85" fmla="*/ 44506 w 907148"/>
              <a:gd name="connsiteY85" fmla="*/ 319806 h 720362"/>
              <a:gd name="connsiteX86" fmla="*/ 48552 w 907148"/>
              <a:gd name="connsiteY86" fmla="*/ 335990 h 720362"/>
              <a:gd name="connsiteX87" fmla="*/ 52598 w 907148"/>
              <a:gd name="connsiteY87" fmla="*/ 364312 h 720362"/>
              <a:gd name="connsiteX88" fmla="*/ 72828 w 907148"/>
              <a:gd name="connsiteY88" fmla="*/ 331944 h 720362"/>
              <a:gd name="connsiteX89" fmla="*/ 76874 w 907148"/>
              <a:gd name="connsiteY89" fmla="*/ 319806 h 720362"/>
              <a:gd name="connsiteX90" fmla="*/ 72828 w 907148"/>
              <a:gd name="connsiteY90" fmla="*/ 303622 h 720362"/>
              <a:gd name="connsiteX91" fmla="*/ 64736 w 907148"/>
              <a:gd name="connsiteY91" fmla="*/ 327898 h 720362"/>
              <a:gd name="connsiteX92" fmla="*/ 56644 w 907148"/>
              <a:gd name="connsiteY92" fmla="*/ 344082 h 720362"/>
              <a:gd name="connsiteX93" fmla="*/ 52598 w 907148"/>
              <a:gd name="connsiteY93" fmla="*/ 356220 h 720362"/>
              <a:gd name="connsiteX94" fmla="*/ 56644 w 907148"/>
              <a:gd name="connsiteY94" fmla="*/ 311714 h 720362"/>
              <a:gd name="connsiteX95" fmla="*/ 64736 w 907148"/>
              <a:gd name="connsiteY95" fmla="*/ 275300 h 720362"/>
              <a:gd name="connsiteX96" fmla="*/ 60690 w 907148"/>
              <a:gd name="connsiteY96" fmla="*/ 291484 h 720362"/>
              <a:gd name="connsiteX97" fmla="*/ 64736 w 907148"/>
              <a:gd name="connsiteY97" fmla="*/ 303622 h 720362"/>
              <a:gd name="connsiteX98" fmla="*/ 68782 w 907148"/>
              <a:gd name="connsiteY98" fmla="*/ 319806 h 720362"/>
              <a:gd name="connsiteX99" fmla="*/ 80920 w 907148"/>
              <a:gd name="connsiteY99" fmla="*/ 307668 h 720362"/>
              <a:gd name="connsiteX100" fmla="*/ 84966 w 907148"/>
              <a:gd name="connsiteY100" fmla="*/ 323852 h 720362"/>
              <a:gd name="connsiteX101" fmla="*/ 93059 w 907148"/>
              <a:gd name="connsiteY101" fmla="*/ 303622 h 720362"/>
              <a:gd name="connsiteX102" fmla="*/ 113289 w 907148"/>
              <a:gd name="connsiteY102" fmla="*/ 267208 h 720362"/>
              <a:gd name="connsiteX103" fmla="*/ 113289 w 907148"/>
              <a:gd name="connsiteY103" fmla="*/ 271254 h 720362"/>
              <a:gd name="connsiteX104" fmla="*/ 121381 w 907148"/>
              <a:gd name="connsiteY104" fmla="*/ 259116 h 720362"/>
              <a:gd name="connsiteX105" fmla="*/ 125427 w 907148"/>
              <a:gd name="connsiteY105" fmla="*/ 246978 h 720362"/>
              <a:gd name="connsiteX106" fmla="*/ 121381 w 907148"/>
              <a:gd name="connsiteY106" fmla="*/ 234839 h 720362"/>
              <a:gd name="connsiteX107" fmla="*/ 97105 w 907148"/>
              <a:gd name="connsiteY107" fmla="*/ 267208 h 720362"/>
              <a:gd name="connsiteX108" fmla="*/ 105197 w 907148"/>
              <a:gd name="connsiteY108" fmla="*/ 234839 h 720362"/>
              <a:gd name="connsiteX109" fmla="*/ 93059 w 907148"/>
              <a:gd name="connsiteY109" fmla="*/ 246978 h 720362"/>
              <a:gd name="connsiteX110" fmla="*/ 84966 w 907148"/>
              <a:gd name="connsiteY110" fmla="*/ 255070 h 720362"/>
              <a:gd name="connsiteX111" fmla="*/ 76874 w 907148"/>
              <a:gd name="connsiteY111" fmla="*/ 267208 h 720362"/>
              <a:gd name="connsiteX112" fmla="*/ 52598 w 907148"/>
              <a:gd name="connsiteY112" fmla="*/ 287438 h 720362"/>
              <a:gd name="connsiteX113" fmla="*/ 60690 w 907148"/>
              <a:gd name="connsiteY113" fmla="*/ 263162 h 720362"/>
              <a:gd name="connsiteX114" fmla="*/ 68782 w 907148"/>
              <a:gd name="connsiteY114" fmla="*/ 251024 h 720362"/>
              <a:gd name="connsiteX115" fmla="*/ 64736 w 907148"/>
              <a:gd name="connsiteY115" fmla="*/ 267208 h 720362"/>
              <a:gd name="connsiteX116" fmla="*/ 76874 w 907148"/>
              <a:gd name="connsiteY116" fmla="*/ 263162 h 720362"/>
              <a:gd name="connsiteX117" fmla="*/ 89012 w 907148"/>
              <a:gd name="connsiteY117" fmla="*/ 246978 h 720362"/>
              <a:gd name="connsiteX118" fmla="*/ 97105 w 907148"/>
              <a:gd name="connsiteY118" fmla="*/ 238886 h 720362"/>
              <a:gd name="connsiteX119" fmla="*/ 109243 w 907148"/>
              <a:gd name="connsiteY119" fmla="*/ 222701 h 720362"/>
              <a:gd name="connsiteX120" fmla="*/ 121381 w 907148"/>
              <a:gd name="connsiteY120" fmla="*/ 218655 h 720362"/>
              <a:gd name="connsiteX121" fmla="*/ 97105 w 907148"/>
              <a:gd name="connsiteY121" fmla="*/ 251024 h 720362"/>
              <a:gd name="connsiteX122" fmla="*/ 105197 w 907148"/>
              <a:gd name="connsiteY122" fmla="*/ 238886 h 720362"/>
              <a:gd name="connsiteX123" fmla="*/ 117335 w 907148"/>
              <a:gd name="connsiteY123" fmla="*/ 226747 h 720362"/>
              <a:gd name="connsiteX124" fmla="*/ 125427 w 907148"/>
              <a:gd name="connsiteY124" fmla="*/ 210563 h 720362"/>
              <a:gd name="connsiteX125" fmla="*/ 129473 w 907148"/>
              <a:gd name="connsiteY125" fmla="*/ 198425 h 720362"/>
              <a:gd name="connsiteX126" fmla="*/ 125427 w 907148"/>
              <a:gd name="connsiteY126" fmla="*/ 186287 h 720362"/>
              <a:gd name="connsiteX127" fmla="*/ 117335 w 907148"/>
              <a:gd name="connsiteY127" fmla="*/ 198425 h 720362"/>
              <a:gd name="connsiteX128" fmla="*/ 113289 w 907148"/>
              <a:gd name="connsiteY128" fmla="*/ 214609 h 720362"/>
              <a:gd name="connsiteX129" fmla="*/ 125427 w 907148"/>
              <a:gd name="connsiteY129" fmla="*/ 194379 h 720362"/>
              <a:gd name="connsiteX130" fmla="*/ 117335 w 907148"/>
              <a:gd name="connsiteY130" fmla="*/ 206517 h 720362"/>
              <a:gd name="connsiteX131" fmla="*/ 129473 w 907148"/>
              <a:gd name="connsiteY131" fmla="*/ 202471 h 720362"/>
              <a:gd name="connsiteX132" fmla="*/ 133519 w 907148"/>
              <a:gd name="connsiteY132" fmla="*/ 190333 h 720362"/>
              <a:gd name="connsiteX133" fmla="*/ 117335 w 907148"/>
              <a:gd name="connsiteY133" fmla="*/ 214609 h 720362"/>
              <a:gd name="connsiteX134" fmla="*/ 133519 w 907148"/>
              <a:gd name="connsiteY134" fmla="*/ 206517 h 720362"/>
              <a:gd name="connsiteX135" fmla="*/ 121381 w 907148"/>
              <a:gd name="connsiteY135" fmla="*/ 198425 h 720362"/>
              <a:gd name="connsiteX136" fmla="*/ 117335 w 907148"/>
              <a:gd name="connsiteY136" fmla="*/ 210563 h 720362"/>
              <a:gd name="connsiteX137" fmla="*/ 133519 w 907148"/>
              <a:gd name="connsiteY137" fmla="*/ 198425 h 720362"/>
              <a:gd name="connsiteX138" fmla="*/ 149703 w 907148"/>
              <a:gd name="connsiteY138" fmla="*/ 170103 h 720362"/>
              <a:gd name="connsiteX139" fmla="*/ 137565 w 907148"/>
              <a:gd name="connsiteY139" fmla="*/ 166057 h 720362"/>
              <a:gd name="connsiteX140" fmla="*/ 133519 w 907148"/>
              <a:gd name="connsiteY140" fmla="*/ 202471 h 720362"/>
              <a:gd name="connsiteX141" fmla="*/ 129473 w 907148"/>
              <a:gd name="connsiteY141" fmla="*/ 214609 h 720362"/>
              <a:gd name="connsiteX142" fmla="*/ 133519 w 907148"/>
              <a:gd name="connsiteY142" fmla="*/ 226747 h 720362"/>
              <a:gd name="connsiteX143" fmla="*/ 157795 w 907148"/>
              <a:gd name="connsiteY143" fmla="*/ 210563 h 720362"/>
              <a:gd name="connsiteX144" fmla="*/ 173979 w 907148"/>
              <a:gd name="connsiteY144" fmla="*/ 170103 h 720362"/>
              <a:gd name="connsiteX145" fmla="*/ 169933 w 907148"/>
              <a:gd name="connsiteY145" fmla="*/ 157965 h 720362"/>
              <a:gd name="connsiteX146" fmla="*/ 149703 w 907148"/>
              <a:gd name="connsiteY146" fmla="*/ 198425 h 720362"/>
              <a:gd name="connsiteX147" fmla="*/ 145657 w 907148"/>
              <a:gd name="connsiteY147" fmla="*/ 210563 h 720362"/>
              <a:gd name="connsiteX148" fmla="*/ 173979 w 907148"/>
              <a:gd name="connsiteY148" fmla="*/ 182241 h 720362"/>
              <a:gd name="connsiteX149" fmla="*/ 161841 w 907148"/>
              <a:gd name="connsiteY149" fmla="*/ 186287 h 720362"/>
              <a:gd name="connsiteX150" fmla="*/ 145657 w 907148"/>
              <a:gd name="connsiteY150" fmla="*/ 210563 h 720362"/>
              <a:gd name="connsiteX151" fmla="*/ 149703 w 907148"/>
              <a:gd name="connsiteY151" fmla="*/ 230793 h 720362"/>
              <a:gd name="connsiteX152" fmla="*/ 165887 w 907148"/>
              <a:gd name="connsiteY152" fmla="*/ 210563 h 720362"/>
              <a:gd name="connsiteX153" fmla="*/ 173979 w 907148"/>
              <a:gd name="connsiteY153" fmla="*/ 186287 h 720362"/>
              <a:gd name="connsiteX154" fmla="*/ 182071 w 907148"/>
              <a:gd name="connsiteY154" fmla="*/ 174149 h 720362"/>
              <a:gd name="connsiteX155" fmla="*/ 157795 w 907148"/>
              <a:gd name="connsiteY155" fmla="*/ 186287 h 720362"/>
              <a:gd name="connsiteX156" fmla="*/ 165887 w 907148"/>
              <a:gd name="connsiteY156" fmla="*/ 194379 h 720362"/>
              <a:gd name="connsiteX157" fmla="*/ 182071 w 907148"/>
              <a:gd name="connsiteY157" fmla="*/ 162011 h 720362"/>
              <a:gd name="connsiteX158" fmla="*/ 173979 w 907148"/>
              <a:gd name="connsiteY158" fmla="*/ 137735 h 720362"/>
              <a:gd name="connsiteX159" fmla="*/ 161841 w 907148"/>
              <a:gd name="connsiteY159" fmla="*/ 149873 h 720362"/>
              <a:gd name="connsiteX160" fmla="*/ 149703 w 907148"/>
              <a:gd name="connsiteY160" fmla="*/ 186287 h 720362"/>
              <a:gd name="connsiteX161" fmla="*/ 165887 w 907148"/>
              <a:gd name="connsiteY161" fmla="*/ 162011 h 720362"/>
              <a:gd name="connsiteX162" fmla="*/ 145657 w 907148"/>
              <a:gd name="connsiteY162" fmla="*/ 149873 h 720362"/>
              <a:gd name="connsiteX163" fmla="*/ 141611 w 907148"/>
              <a:gd name="connsiteY163" fmla="*/ 162011 h 720362"/>
              <a:gd name="connsiteX164" fmla="*/ 125427 w 907148"/>
              <a:gd name="connsiteY164" fmla="*/ 182241 h 720362"/>
              <a:gd name="connsiteX165" fmla="*/ 121381 w 907148"/>
              <a:gd name="connsiteY165" fmla="*/ 194379 h 720362"/>
              <a:gd name="connsiteX166" fmla="*/ 113289 w 907148"/>
              <a:gd name="connsiteY166" fmla="*/ 206517 h 720362"/>
              <a:gd name="connsiteX167" fmla="*/ 117335 w 907148"/>
              <a:gd name="connsiteY167" fmla="*/ 218655 h 720362"/>
              <a:gd name="connsiteX168" fmla="*/ 133519 w 907148"/>
              <a:gd name="connsiteY168" fmla="*/ 210563 h 720362"/>
              <a:gd name="connsiteX169" fmla="*/ 149703 w 907148"/>
              <a:gd name="connsiteY169" fmla="*/ 174149 h 720362"/>
              <a:gd name="connsiteX170" fmla="*/ 137565 w 907148"/>
              <a:gd name="connsiteY170" fmla="*/ 178195 h 720362"/>
              <a:gd name="connsiteX171" fmla="*/ 133519 w 907148"/>
              <a:gd name="connsiteY171" fmla="*/ 202471 h 720362"/>
              <a:gd name="connsiteX172" fmla="*/ 137565 w 907148"/>
              <a:gd name="connsiteY172" fmla="*/ 222701 h 720362"/>
              <a:gd name="connsiteX173" fmla="*/ 149703 w 907148"/>
              <a:gd name="connsiteY173" fmla="*/ 214609 h 720362"/>
              <a:gd name="connsiteX174" fmla="*/ 173979 w 907148"/>
              <a:gd name="connsiteY174" fmla="*/ 162011 h 720362"/>
              <a:gd name="connsiteX175" fmla="*/ 165887 w 907148"/>
              <a:gd name="connsiteY175" fmla="*/ 125597 h 720362"/>
              <a:gd name="connsiteX176" fmla="*/ 153749 w 907148"/>
              <a:gd name="connsiteY176" fmla="*/ 182241 h 720362"/>
              <a:gd name="connsiteX177" fmla="*/ 149703 w 907148"/>
              <a:gd name="connsiteY177" fmla="*/ 198425 h 720362"/>
              <a:gd name="connsiteX178" fmla="*/ 145657 w 907148"/>
              <a:gd name="connsiteY178" fmla="*/ 210563 h 720362"/>
              <a:gd name="connsiteX179" fmla="*/ 157795 w 907148"/>
              <a:gd name="connsiteY179" fmla="*/ 206517 h 720362"/>
              <a:gd name="connsiteX180" fmla="*/ 169933 w 907148"/>
              <a:gd name="connsiteY180" fmla="*/ 194379 h 720362"/>
              <a:gd name="connsiteX181" fmla="*/ 182071 w 907148"/>
              <a:gd name="connsiteY181" fmla="*/ 153919 h 720362"/>
              <a:gd name="connsiteX182" fmla="*/ 178025 w 907148"/>
              <a:gd name="connsiteY182" fmla="*/ 141781 h 720362"/>
              <a:gd name="connsiteX183" fmla="*/ 165887 w 907148"/>
              <a:gd name="connsiteY183" fmla="*/ 157965 h 720362"/>
              <a:gd name="connsiteX184" fmla="*/ 157795 w 907148"/>
              <a:gd name="connsiteY184" fmla="*/ 182241 h 720362"/>
              <a:gd name="connsiteX185" fmla="*/ 173979 w 907148"/>
              <a:gd name="connsiteY185" fmla="*/ 178195 h 720362"/>
              <a:gd name="connsiteX186" fmla="*/ 169933 w 907148"/>
              <a:gd name="connsiteY186" fmla="*/ 166057 h 720362"/>
              <a:gd name="connsiteX187" fmla="*/ 161841 w 907148"/>
              <a:gd name="connsiteY187" fmla="*/ 186287 h 720362"/>
              <a:gd name="connsiteX188" fmla="*/ 149703 w 907148"/>
              <a:gd name="connsiteY188" fmla="*/ 198425 h 720362"/>
              <a:gd name="connsiteX189" fmla="*/ 141611 w 907148"/>
              <a:gd name="connsiteY189" fmla="*/ 222701 h 720362"/>
              <a:gd name="connsiteX190" fmla="*/ 145657 w 907148"/>
              <a:gd name="connsiteY190" fmla="*/ 234839 h 720362"/>
              <a:gd name="connsiteX191" fmla="*/ 173979 w 907148"/>
              <a:gd name="connsiteY191" fmla="*/ 210563 h 720362"/>
              <a:gd name="connsiteX192" fmla="*/ 210393 w 907148"/>
              <a:gd name="connsiteY192" fmla="*/ 174149 h 720362"/>
              <a:gd name="connsiteX193" fmla="*/ 226577 w 907148"/>
              <a:gd name="connsiteY193" fmla="*/ 149873 h 720362"/>
              <a:gd name="connsiteX194" fmla="*/ 230623 w 907148"/>
              <a:gd name="connsiteY194" fmla="*/ 137735 h 720362"/>
              <a:gd name="connsiteX195" fmla="*/ 238715 w 907148"/>
              <a:gd name="connsiteY195" fmla="*/ 117505 h 720362"/>
              <a:gd name="connsiteX196" fmla="*/ 234669 w 907148"/>
              <a:gd name="connsiteY196" fmla="*/ 93229 h 720362"/>
              <a:gd name="connsiteX197" fmla="*/ 222531 w 907148"/>
              <a:gd name="connsiteY197" fmla="*/ 105367 h 720362"/>
              <a:gd name="connsiteX198" fmla="*/ 210393 w 907148"/>
              <a:gd name="connsiteY198" fmla="*/ 129643 h 720362"/>
              <a:gd name="connsiteX199" fmla="*/ 198255 w 907148"/>
              <a:gd name="connsiteY199" fmla="*/ 162011 h 720362"/>
              <a:gd name="connsiteX200" fmla="*/ 202301 w 907148"/>
              <a:gd name="connsiteY200" fmla="*/ 174149 h 720362"/>
              <a:gd name="connsiteX201" fmla="*/ 222531 w 907148"/>
              <a:gd name="connsiteY201" fmla="*/ 137735 h 720362"/>
              <a:gd name="connsiteX202" fmla="*/ 226577 w 907148"/>
              <a:gd name="connsiteY202" fmla="*/ 117505 h 720362"/>
              <a:gd name="connsiteX203" fmla="*/ 214439 w 907148"/>
              <a:gd name="connsiteY203" fmla="*/ 121551 h 720362"/>
              <a:gd name="connsiteX204" fmla="*/ 190163 w 907148"/>
              <a:gd name="connsiteY204" fmla="*/ 157965 h 720362"/>
              <a:gd name="connsiteX205" fmla="*/ 186117 w 907148"/>
              <a:gd name="connsiteY205" fmla="*/ 170103 h 720362"/>
              <a:gd name="connsiteX206" fmla="*/ 190163 w 907148"/>
              <a:gd name="connsiteY206" fmla="*/ 182241 h 720362"/>
              <a:gd name="connsiteX207" fmla="*/ 198255 w 907148"/>
              <a:gd name="connsiteY207" fmla="*/ 170103 h 720362"/>
              <a:gd name="connsiteX208" fmla="*/ 210393 w 907148"/>
              <a:gd name="connsiteY208" fmla="*/ 141781 h 720362"/>
              <a:gd name="connsiteX209" fmla="*/ 226577 w 907148"/>
              <a:gd name="connsiteY209" fmla="*/ 105367 h 720362"/>
              <a:gd name="connsiteX210" fmla="*/ 222531 w 907148"/>
              <a:gd name="connsiteY210" fmla="*/ 77045 h 720362"/>
              <a:gd name="connsiteX211" fmla="*/ 214439 w 907148"/>
              <a:gd name="connsiteY211" fmla="*/ 101321 h 720362"/>
              <a:gd name="connsiteX212" fmla="*/ 206347 w 907148"/>
              <a:gd name="connsiteY212" fmla="*/ 113459 h 720362"/>
              <a:gd name="connsiteX213" fmla="*/ 194209 w 907148"/>
              <a:gd name="connsiteY213" fmla="*/ 174149 h 720362"/>
              <a:gd name="connsiteX214" fmla="*/ 198255 w 907148"/>
              <a:gd name="connsiteY214" fmla="*/ 190333 h 720362"/>
              <a:gd name="connsiteX215" fmla="*/ 210393 w 907148"/>
              <a:gd name="connsiteY215" fmla="*/ 182241 h 720362"/>
              <a:gd name="connsiteX216" fmla="*/ 218485 w 907148"/>
              <a:gd name="connsiteY216" fmla="*/ 153919 h 720362"/>
              <a:gd name="connsiteX217" fmla="*/ 226577 w 907148"/>
              <a:gd name="connsiteY217" fmla="*/ 141781 h 720362"/>
              <a:gd name="connsiteX218" fmla="*/ 222531 w 907148"/>
              <a:gd name="connsiteY218" fmla="*/ 101321 h 720362"/>
              <a:gd name="connsiteX219" fmla="*/ 218485 w 907148"/>
              <a:gd name="connsiteY219" fmla="*/ 113459 h 720362"/>
              <a:gd name="connsiteX220" fmla="*/ 194209 w 907148"/>
              <a:gd name="connsiteY220" fmla="*/ 141781 h 720362"/>
              <a:gd name="connsiteX221" fmla="*/ 186117 w 907148"/>
              <a:gd name="connsiteY221" fmla="*/ 166057 h 720362"/>
              <a:gd name="connsiteX222" fmla="*/ 194209 w 907148"/>
              <a:gd name="connsiteY222" fmla="*/ 145827 h 720362"/>
              <a:gd name="connsiteX223" fmla="*/ 198255 w 907148"/>
              <a:gd name="connsiteY223" fmla="*/ 125597 h 720362"/>
              <a:gd name="connsiteX224" fmla="*/ 202301 w 907148"/>
              <a:gd name="connsiteY224" fmla="*/ 113459 h 720362"/>
              <a:gd name="connsiteX225" fmla="*/ 198255 w 907148"/>
              <a:gd name="connsiteY225" fmla="*/ 97275 h 720362"/>
              <a:gd name="connsiteX226" fmla="*/ 194209 w 907148"/>
              <a:gd name="connsiteY226" fmla="*/ 109413 h 720362"/>
              <a:gd name="connsiteX227" fmla="*/ 186117 w 907148"/>
              <a:gd name="connsiteY227" fmla="*/ 125597 h 720362"/>
              <a:gd name="connsiteX228" fmla="*/ 182071 w 907148"/>
              <a:gd name="connsiteY228" fmla="*/ 137735 h 720362"/>
              <a:gd name="connsiteX229" fmla="*/ 165887 w 907148"/>
              <a:gd name="connsiteY229" fmla="*/ 166057 h 720362"/>
              <a:gd name="connsiteX230" fmla="*/ 161841 w 907148"/>
              <a:gd name="connsiteY230" fmla="*/ 178195 h 720362"/>
              <a:gd name="connsiteX231" fmla="*/ 149703 w 907148"/>
              <a:gd name="connsiteY231" fmla="*/ 194379 h 720362"/>
              <a:gd name="connsiteX232" fmla="*/ 141611 w 907148"/>
              <a:gd name="connsiteY232" fmla="*/ 206517 h 720362"/>
              <a:gd name="connsiteX233" fmla="*/ 153749 w 907148"/>
              <a:gd name="connsiteY233" fmla="*/ 210563 h 720362"/>
              <a:gd name="connsiteX234" fmla="*/ 182071 w 907148"/>
              <a:gd name="connsiteY234" fmla="*/ 178195 h 720362"/>
              <a:gd name="connsiteX235" fmla="*/ 190163 w 907148"/>
              <a:gd name="connsiteY235" fmla="*/ 157965 h 720362"/>
              <a:gd name="connsiteX236" fmla="*/ 194209 w 907148"/>
              <a:gd name="connsiteY236" fmla="*/ 145827 h 720362"/>
              <a:gd name="connsiteX237" fmla="*/ 161841 w 907148"/>
              <a:gd name="connsiteY237" fmla="*/ 178195 h 720362"/>
              <a:gd name="connsiteX238" fmla="*/ 157795 w 907148"/>
              <a:gd name="connsiteY238" fmla="*/ 190333 h 720362"/>
              <a:gd name="connsiteX239" fmla="*/ 165887 w 907148"/>
              <a:gd name="connsiteY239" fmla="*/ 178195 h 720362"/>
              <a:gd name="connsiteX240" fmla="*/ 157795 w 907148"/>
              <a:gd name="connsiteY240" fmla="*/ 145827 h 720362"/>
              <a:gd name="connsiteX241" fmla="*/ 145657 w 907148"/>
              <a:gd name="connsiteY241" fmla="*/ 149873 h 720362"/>
              <a:gd name="connsiteX242" fmla="*/ 141611 w 907148"/>
              <a:gd name="connsiteY242" fmla="*/ 162011 h 720362"/>
              <a:gd name="connsiteX243" fmla="*/ 125427 w 907148"/>
              <a:gd name="connsiteY243" fmla="*/ 190333 h 720362"/>
              <a:gd name="connsiteX244" fmla="*/ 109243 w 907148"/>
              <a:gd name="connsiteY244" fmla="*/ 202471 h 720362"/>
              <a:gd name="connsiteX245" fmla="*/ 84966 w 907148"/>
              <a:gd name="connsiteY245" fmla="*/ 222701 h 720362"/>
              <a:gd name="connsiteX246" fmla="*/ 80920 w 907148"/>
              <a:gd name="connsiteY246" fmla="*/ 234839 h 720362"/>
              <a:gd name="connsiteX247" fmla="*/ 89012 w 907148"/>
              <a:gd name="connsiteY247" fmla="*/ 218655 h 720362"/>
              <a:gd name="connsiteX248" fmla="*/ 113289 w 907148"/>
              <a:gd name="connsiteY248" fmla="*/ 210563 h 720362"/>
              <a:gd name="connsiteX249" fmla="*/ 125427 w 907148"/>
              <a:gd name="connsiteY249" fmla="*/ 198425 h 720362"/>
              <a:gd name="connsiteX250" fmla="*/ 133519 w 907148"/>
              <a:gd name="connsiteY250" fmla="*/ 210563 h 720362"/>
              <a:gd name="connsiteX251" fmla="*/ 105197 w 907148"/>
              <a:gd name="connsiteY251" fmla="*/ 234839 h 720362"/>
              <a:gd name="connsiteX252" fmla="*/ 109243 w 907148"/>
              <a:gd name="connsiteY252" fmla="*/ 206517 h 720362"/>
              <a:gd name="connsiteX253" fmla="*/ 105197 w 907148"/>
              <a:gd name="connsiteY253" fmla="*/ 182241 h 720362"/>
              <a:gd name="connsiteX254" fmla="*/ 113289 w 907148"/>
              <a:gd name="connsiteY254" fmla="*/ 170103 h 720362"/>
              <a:gd name="connsiteX255" fmla="*/ 109243 w 907148"/>
              <a:gd name="connsiteY255" fmla="*/ 182241 h 720362"/>
              <a:gd name="connsiteX256" fmla="*/ 97105 w 907148"/>
              <a:gd name="connsiteY256" fmla="*/ 186287 h 720362"/>
              <a:gd name="connsiteX257" fmla="*/ 80920 w 907148"/>
              <a:gd name="connsiteY257" fmla="*/ 214609 h 720362"/>
              <a:gd name="connsiteX258" fmla="*/ 68782 w 907148"/>
              <a:gd name="connsiteY258" fmla="*/ 222701 h 720362"/>
              <a:gd name="connsiteX259" fmla="*/ 97105 w 907148"/>
              <a:gd name="connsiteY259" fmla="*/ 206517 h 720362"/>
              <a:gd name="connsiteX260" fmla="*/ 109243 w 907148"/>
              <a:gd name="connsiteY260" fmla="*/ 190333 h 720362"/>
              <a:gd name="connsiteX261" fmla="*/ 133519 w 907148"/>
              <a:gd name="connsiteY261" fmla="*/ 178195 h 720362"/>
              <a:gd name="connsiteX262" fmla="*/ 137565 w 907148"/>
              <a:gd name="connsiteY262" fmla="*/ 190333 h 720362"/>
              <a:gd name="connsiteX263" fmla="*/ 153749 w 907148"/>
              <a:gd name="connsiteY263" fmla="*/ 182241 h 720362"/>
              <a:gd name="connsiteX264" fmla="*/ 173979 w 907148"/>
              <a:gd name="connsiteY264" fmla="*/ 174149 h 720362"/>
              <a:gd name="connsiteX265" fmla="*/ 218485 w 907148"/>
              <a:gd name="connsiteY265" fmla="*/ 141781 h 720362"/>
              <a:gd name="connsiteX266" fmla="*/ 226577 w 907148"/>
              <a:gd name="connsiteY266" fmla="*/ 129643 h 720362"/>
              <a:gd name="connsiteX267" fmla="*/ 210393 w 907148"/>
              <a:gd name="connsiteY267" fmla="*/ 133689 h 720362"/>
              <a:gd name="connsiteX268" fmla="*/ 186117 w 907148"/>
              <a:gd name="connsiteY268" fmla="*/ 141781 h 720362"/>
              <a:gd name="connsiteX269" fmla="*/ 173979 w 907148"/>
              <a:gd name="connsiteY269" fmla="*/ 137735 h 720362"/>
              <a:gd name="connsiteX270" fmla="*/ 129473 w 907148"/>
              <a:gd name="connsiteY270" fmla="*/ 145827 h 720362"/>
              <a:gd name="connsiteX271" fmla="*/ 113289 w 907148"/>
              <a:gd name="connsiteY271" fmla="*/ 157965 h 720362"/>
              <a:gd name="connsiteX272" fmla="*/ 101151 w 907148"/>
              <a:gd name="connsiteY272" fmla="*/ 162011 h 720362"/>
              <a:gd name="connsiteX273" fmla="*/ 97105 w 907148"/>
              <a:gd name="connsiteY273" fmla="*/ 174149 h 720362"/>
              <a:gd name="connsiteX274" fmla="*/ 89012 w 907148"/>
              <a:gd name="connsiteY274" fmla="*/ 182241 h 720362"/>
              <a:gd name="connsiteX275" fmla="*/ 109243 w 907148"/>
              <a:gd name="connsiteY275" fmla="*/ 162011 h 720362"/>
              <a:gd name="connsiteX276" fmla="*/ 113289 w 907148"/>
              <a:gd name="connsiteY276" fmla="*/ 149873 h 720362"/>
              <a:gd name="connsiteX277" fmla="*/ 101151 w 907148"/>
              <a:gd name="connsiteY277" fmla="*/ 170103 h 720362"/>
              <a:gd name="connsiteX278" fmla="*/ 121381 w 907148"/>
              <a:gd name="connsiteY278" fmla="*/ 174149 h 720362"/>
              <a:gd name="connsiteX279" fmla="*/ 133519 w 907148"/>
              <a:gd name="connsiteY279" fmla="*/ 178195 h 720362"/>
              <a:gd name="connsiteX280" fmla="*/ 145657 w 907148"/>
              <a:gd name="connsiteY280" fmla="*/ 166057 h 720362"/>
              <a:gd name="connsiteX281" fmla="*/ 157795 w 907148"/>
              <a:gd name="connsiteY281" fmla="*/ 157965 h 720362"/>
              <a:gd name="connsiteX282" fmla="*/ 178025 w 907148"/>
              <a:gd name="connsiteY282" fmla="*/ 137735 h 720362"/>
              <a:gd name="connsiteX283" fmla="*/ 165887 w 907148"/>
              <a:gd name="connsiteY283" fmla="*/ 133689 h 720362"/>
              <a:gd name="connsiteX284" fmla="*/ 145657 w 907148"/>
              <a:gd name="connsiteY284" fmla="*/ 157965 h 720362"/>
              <a:gd name="connsiteX285" fmla="*/ 133519 w 907148"/>
              <a:gd name="connsiteY285" fmla="*/ 162011 h 720362"/>
              <a:gd name="connsiteX286" fmla="*/ 153749 w 907148"/>
              <a:gd name="connsiteY286" fmla="*/ 141781 h 720362"/>
              <a:gd name="connsiteX287" fmla="*/ 161841 w 907148"/>
              <a:gd name="connsiteY287" fmla="*/ 129643 h 720362"/>
              <a:gd name="connsiteX288" fmla="*/ 178025 w 907148"/>
              <a:gd name="connsiteY288" fmla="*/ 125597 h 720362"/>
              <a:gd name="connsiteX289" fmla="*/ 190163 w 907148"/>
              <a:gd name="connsiteY289" fmla="*/ 117505 h 720362"/>
              <a:gd name="connsiteX290" fmla="*/ 218485 w 907148"/>
              <a:gd name="connsiteY290" fmla="*/ 105367 h 720362"/>
              <a:gd name="connsiteX291" fmla="*/ 230623 w 907148"/>
              <a:gd name="connsiteY291" fmla="*/ 109413 h 720362"/>
              <a:gd name="connsiteX292" fmla="*/ 210393 w 907148"/>
              <a:gd name="connsiteY292" fmla="*/ 149873 h 720362"/>
              <a:gd name="connsiteX293" fmla="*/ 218485 w 907148"/>
              <a:gd name="connsiteY293" fmla="*/ 153919 h 720362"/>
              <a:gd name="connsiteX294" fmla="*/ 226577 w 907148"/>
              <a:gd name="connsiteY294" fmla="*/ 137735 h 720362"/>
              <a:gd name="connsiteX295" fmla="*/ 234669 w 907148"/>
              <a:gd name="connsiteY295" fmla="*/ 125597 h 720362"/>
              <a:gd name="connsiteX296" fmla="*/ 222531 w 907148"/>
              <a:gd name="connsiteY296" fmla="*/ 129643 h 720362"/>
              <a:gd name="connsiteX297" fmla="*/ 210393 w 907148"/>
              <a:gd name="connsiteY297" fmla="*/ 157965 h 720362"/>
              <a:gd name="connsiteX298" fmla="*/ 206347 w 907148"/>
              <a:gd name="connsiteY298" fmla="*/ 170103 h 720362"/>
              <a:gd name="connsiteX299" fmla="*/ 222531 w 907148"/>
              <a:gd name="connsiteY299" fmla="*/ 166057 h 720362"/>
              <a:gd name="connsiteX300" fmla="*/ 250853 w 907148"/>
              <a:gd name="connsiteY300" fmla="*/ 137735 h 720362"/>
              <a:gd name="connsiteX301" fmla="*/ 275129 w 907148"/>
              <a:gd name="connsiteY301" fmla="*/ 89183 h 720362"/>
              <a:gd name="connsiteX302" fmla="*/ 279175 w 907148"/>
              <a:gd name="connsiteY302" fmla="*/ 68953 h 720362"/>
              <a:gd name="connsiteX303" fmla="*/ 283221 w 907148"/>
              <a:gd name="connsiteY303" fmla="*/ 52769 h 720362"/>
              <a:gd name="connsiteX304" fmla="*/ 271083 w 907148"/>
              <a:gd name="connsiteY304" fmla="*/ 64907 h 720362"/>
              <a:gd name="connsiteX305" fmla="*/ 254899 w 907148"/>
              <a:gd name="connsiteY305" fmla="*/ 93229 h 720362"/>
              <a:gd name="connsiteX306" fmla="*/ 258945 w 907148"/>
              <a:gd name="connsiteY306" fmla="*/ 105367 h 720362"/>
              <a:gd name="connsiteX307" fmla="*/ 267037 w 907148"/>
              <a:gd name="connsiteY307" fmla="*/ 93229 h 720362"/>
              <a:gd name="connsiteX308" fmla="*/ 283221 w 907148"/>
              <a:gd name="connsiteY308" fmla="*/ 52769 h 720362"/>
              <a:gd name="connsiteX309" fmla="*/ 279175 w 907148"/>
              <a:gd name="connsiteY309" fmla="*/ 36585 h 720362"/>
              <a:gd name="connsiteX310" fmla="*/ 250853 w 907148"/>
              <a:gd name="connsiteY310" fmla="*/ 85137 h 720362"/>
              <a:gd name="connsiteX311" fmla="*/ 242761 w 907148"/>
              <a:gd name="connsiteY311" fmla="*/ 97275 h 720362"/>
              <a:gd name="connsiteX312" fmla="*/ 254899 w 907148"/>
              <a:gd name="connsiteY312" fmla="*/ 85137 h 720362"/>
              <a:gd name="connsiteX313" fmla="*/ 279175 w 907148"/>
              <a:gd name="connsiteY313" fmla="*/ 52769 h 720362"/>
              <a:gd name="connsiteX314" fmla="*/ 275129 w 907148"/>
              <a:gd name="connsiteY314" fmla="*/ 36585 h 720362"/>
              <a:gd name="connsiteX315" fmla="*/ 267037 w 907148"/>
              <a:gd name="connsiteY315" fmla="*/ 32539 h 720362"/>
              <a:gd name="connsiteX316" fmla="*/ 250853 w 907148"/>
              <a:gd name="connsiteY316" fmla="*/ 64907 h 720362"/>
              <a:gd name="connsiteX317" fmla="*/ 238715 w 907148"/>
              <a:gd name="connsiteY317" fmla="*/ 93229 h 720362"/>
              <a:gd name="connsiteX318" fmla="*/ 242761 w 907148"/>
              <a:gd name="connsiteY318" fmla="*/ 109413 h 720362"/>
              <a:gd name="connsiteX319" fmla="*/ 262991 w 907148"/>
              <a:gd name="connsiteY319" fmla="*/ 72999 h 720362"/>
              <a:gd name="connsiteX320" fmla="*/ 258945 w 907148"/>
              <a:gd name="connsiteY320" fmla="*/ 56815 h 720362"/>
              <a:gd name="connsiteX321" fmla="*/ 242761 w 907148"/>
              <a:gd name="connsiteY321" fmla="*/ 64907 h 720362"/>
              <a:gd name="connsiteX322" fmla="*/ 234669 w 907148"/>
              <a:gd name="connsiteY322" fmla="*/ 77045 h 720362"/>
              <a:gd name="connsiteX323" fmla="*/ 222531 w 907148"/>
              <a:gd name="connsiteY323" fmla="*/ 117505 h 720362"/>
              <a:gd name="connsiteX324" fmla="*/ 226577 w 907148"/>
              <a:gd name="connsiteY324" fmla="*/ 129643 h 720362"/>
              <a:gd name="connsiteX325" fmla="*/ 242761 w 907148"/>
              <a:gd name="connsiteY325" fmla="*/ 105367 h 720362"/>
              <a:gd name="connsiteX326" fmla="*/ 246807 w 907148"/>
              <a:gd name="connsiteY326" fmla="*/ 93229 h 720362"/>
              <a:gd name="connsiteX327" fmla="*/ 234669 w 907148"/>
              <a:gd name="connsiteY327" fmla="*/ 109413 h 720362"/>
              <a:gd name="connsiteX328" fmla="*/ 230623 w 907148"/>
              <a:gd name="connsiteY328" fmla="*/ 145827 h 720362"/>
              <a:gd name="connsiteX329" fmla="*/ 222531 w 907148"/>
              <a:gd name="connsiteY329" fmla="*/ 174149 h 720362"/>
              <a:gd name="connsiteX330" fmla="*/ 242761 w 907148"/>
              <a:gd name="connsiteY330" fmla="*/ 166057 h 720362"/>
              <a:gd name="connsiteX331" fmla="*/ 258945 w 907148"/>
              <a:gd name="connsiteY331" fmla="*/ 137735 h 720362"/>
              <a:gd name="connsiteX332" fmla="*/ 262991 w 907148"/>
              <a:gd name="connsiteY332" fmla="*/ 109413 h 720362"/>
              <a:gd name="connsiteX333" fmla="*/ 250853 w 907148"/>
              <a:gd name="connsiteY333" fmla="*/ 133689 h 720362"/>
              <a:gd name="connsiteX334" fmla="*/ 242761 w 907148"/>
              <a:gd name="connsiteY334" fmla="*/ 145827 h 720362"/>
              <a:gd name="connsiteX335" fmla="*/ 254899 w 907148"/>
              <a:gd name="connsiteY335" fmla="*/ 141781 h 720362"/>
              <a:gd name="connsiteX336" fmla="*/ 271083 w 907148"/>
              <a:gd name="connsiteY336" fmla="*/ 117505 h 720362"/>
              <a:gd name="connsiteX337" fmla="*/ 275129 w 907148"/>
              <a:gd name="connsiteY337" fmla="*/ 97275 h 720362"/>
              <a:gd name="connsiteX338" fmla="*/ 287267 w 907148"/>
              <a:gd name="connsiteY338" fmla="*/ 77045 h 720362"/>
              <a:gd name="connsiteX339" fmla="*/ 283221 w 907148"/>
              <a:gd name="connsiteY339" fmla="*/ 56815 h 720362"/>
              <a:gd name="connsiteX340" fmla="*/ 279175 w 907148"/>
              <a:gd name="connsiteY340" fmla="*/ 72999 h 720362"/>
              <a:gd name="connsiteX341" fmla="*/ 267037 w 907148"/>
              <a:gd name="connsiteY341" fmla="*/ 109413 h 720362"/>
              <a:gd name="connsiteX342" fmla="*/ 262991 w 907148"/>
              <a:gd name="connsiteY342" fmla="*/ 125597 h 720362"/>
              <a:gd name="connsiteX343" fmla="*/ 258945 w 907148"/>
              <a:gd name="connsiteY343" fmla="*/ 137735 h 720362"/>
              <a:gd name="connsiteX344" fmla="*/ 242761 w 907148"/>
              <a:gd name="connsiteY344" fmla="*/ 157965 h 720362"/>
              <a:gd name="connsiteX345" fmla="*/ 262991 w 907148"/>
              <a:gd name="connsiteY345" fmla="*/ 141781 h 720362"/>
              <a:gd name="connsiteX346" fmla="*/ 283221 w 907148"/>
              <a:gd name="connsiteY346" fmla="*/ 121551 h 720362"/>
              <a:gd name="connsiteX347" fmla="*/ 291313 w 907148"/>
              <a:gd name="connsiteY347" fmla="*/ 105367 h 720362"/>
              <a:gd name="connsiteX348" fmla="*/ 283221 w 907148"/>
              <a:gd name="connsiteY348" fmla="*/ 133689 h 720362"/>
              <a:gd name="connsiteX349" fmla="*/ 275129 w 907148"/>
              <a:gd name="connsiteY349" fmla="*/ 145827 h 720362"/>
              <a:gd name="connsiteX350" fmla="*/ 262991 w 907148"/>
              <a:gd name="connsiteY350" fmla="*/ 162011 h 720362"/>
              <a:gd name="connsiteX351" fmla="*/ 258945 w 907148"/>
              <a:gd name="connsiteY351" fmla="*/ 178195 h 720362"/>
              <a:gd name="connsiteX352" fmla="*/ 271083 w 907148"/>
              <a:gd name="connsiteY352" fmla="*/ 166057 h 720362"/>
              <a:gd name="connsiteX353" fmla="*/ 283221 w 907148"/>
              <a:gd name="connsiteY353" fmla="*/ 149873 h 720362"/>
              <a:gd name="connsiteX354" fmla="*/ 295359 w 907148"/>
              <a:gd name="connsiteY354" fmla="*/ 129643 h 720362"/>
              <a:gd name="connsiteX355" fmla="*/ 287267 w 907148"/>
              <a:gd name="connsiteY355" fmla="*/ 145827 h 720362"/>
              <a:gd name="connsiteX356" fmla="*/ 303451 w 907148"/>
              <a:gd name="connsiteY356" fmla="*/ 129643 h 720362"/>
              <a:gd name="connsiteX357" fmla="*/ 299405 w 907148"/>
              <a:gd name="connsiteY357" fmla="*/ 109413 h 720362"/>
              <a:gd name="connsiteX358" fmla="*/ 307497 w 907148"/>
              <a:gd name="connsiteY358" fmla="*/ 85137 h 720362"/>
              <a:gd name="connsiteX359" fmla="*/ 311543 w 907148"/>
              <a:gd name="connsiteY359" fmla="*/ 72999 h 720362"/>
              <a:gd name="connsiteX360" fmla="*/ 295359 w 907148"/>
              <a:gd name="connsiteY360" fmla="*/ 85137 h 720362"/>
              <a:gd name="connsiteX361" fmla="*/ 287267 w 907148"/>
              <a:gd name="connsiteY361" fmla="*/ 97275 h 720362"/>
              <a:gd name="connsiteX362" fmla="*/ 303451 w 907148"/>
              <a:gd name="connsiteY362" fmla="*/ 85137 h 720362"/>
              <a:gd name="connsiteX363" fmla="*/ 311543 w 907148"/>
              <a:gd name="connsiteY363" fmla="*/ 72999 h 720362"/>
              <a:gd name="connsiteX364" fmla="*/ 323682 w 907148"/>
              <a:gd name="connsiteY364" fmla="*/ 40631 h 720362"/>
              <a:gd name="connsiteX365" fmla="*/ 331774 w 907148"/>
              <a:gd name="connsiteY365" fmla="*/ 24447 h 720362"/>
              <a:gd name="connsiteX366" fmla="*/ 319636 w 907148"/>
              <a:gd name="connsiteY366" fmla="*/ 28493 h 720362"/>
              <a:gd name="connsiteX367" fmla="*/ 299405 w 907148"/>
              <a:gd name="connsiteY367" fmla="*/ 64907 h 720362"/>
              <a:gd name="connsiteX368" fmla="*/ 311543 w 907148"/>
              <a:gd name="connsiteY368" fmla="*/ 60861 h 720362"/>
              <a:gd name="connsiteX369" fmla="*/ 311543 w 907148"/>
              <a:gd name="connsiteY369" fmla="*/ 36585 h 720362"/>
              <a:gd name="connsiteX370" fmla="*/ 303451 w 907148"/>
              <a:gd name="connsiteY370" fmla="*/ 48723 h 720362"/>
              <a:gd name="connsiteX371" fmla="*/ 299405 w 907148"/>
              <a:gd name="connsiteY371" fmla="*/ 60861 h 720362"/>
              <a:gd name="connsiteX372" fmla="*/ 291313 w 907148"/>
              <a:gd name="connsiteY372" fmla="*/ 77045 h 720362"/>
              <a:gd name="connsiteX373" fmla="*/ 295359 w 907148"/>
              <a:gd name="connsiteY373" fmla="*/ 89183 h 720362"/>
              <a:gd name="connsiteX374" fmla="*/ 307497 w 907148"/>
              <a:gd name="connsiteY374" fmla="*/ 81091 h 720362"/>
              <a:gd name="connsiteX375" fmla="*/ 311543 w 907148"/>
              <a:gd name="connsiteY375" fmla="*/ 68953 h 720362"/>
              <a:gd name="connsiteX376" fmla="*/ 319636 w 907148"/>
              <a:gd name="connsiteY376" fmla="*/ 56815 h 720362"/>
              <a:gd name="connsiteX377" fmla="*/ 327728 w 907148"/>
              <a:gd name="connsiteY377" fmla="*/ 40631 h 720362"/>
              <a:gd name="connsiteX378" fmla="*/ 307497 w 907148"/>
              <a:gd name="connsiteY378" fmla="*/ 64907 h 720362"/>
              <a:gd name="connsiteX379" fmla="*/ 303451 w 907148"/>
              <a:gd name="connsiteY379" fmla="*/ 85137 h 720362"/>
              <a:gd name="connsiteX380" fmla="*/ 295359 w 907148"/>
              <a:gd name="connsiteY380" fmla="*/ 101321 h 720362"/>
              <a:gd name="connsiteX381" fmla="*/ 307497 w 907148"/>
              <a:gd name="connsiteY381" fmla="*/ 105367 h 720362"/>
              <a:gd name="connsiteX382" fmla="*/ 319636 w 907148"/>
              <a:gd name="connsiteY382" fmla="*/ 101321 h 720362"/>
              <a:gd name="connsiteX383" fmla="*/ 335820 w 907148"/>
              <a:gd name="connsiteY383" fmla="*/ 77045 h 720362"/>
              <a:gd name="connsiteX384" fmla="*/ 315589 w 907148"/>
              <a:gd name="connsiteY384" fmla="*/ 101321 h 720362"/>
              <a:gd name="connsiteX385" fmla="*/ 299405 w 907148"/>
              <a:gd name="connsiteY385" fmla="*/ 133689 h 720362"/>
              <a:gd name="connsiteX386" fmla="*/ 315589 w 907148"/>
              <a:gd name="connsiteY386" fmla="*/ 125597 h 720362"/>
              <a:gd name="connsiteX387" fmla="*/ 327728 w 907148"/>
              <a:gd name="connsiteY387" fmla="*/ 89183 h 720362"/>
              <a:gd name="connsiteX388" fmla="*/ 331774 w 907148"/>
              <a:gd name="connsiteY388" fmla="*/ 77045 h 720362"/>
              <a:gd name="connsiteX389" fmla="*/ 307497 w 907148"/>
              <a:gd name="connsiteY389" fmla="*/ 109413 h 720362"/>
              <a:gd name="connsiteX390" fmla="*/ 319636 w 907148"/>
              <a:gd name="connsiteY390" fmla="*/ 113459 h 720362"/>
              <a:gd name="connsiteX391" fmla="*/ 323682 w 907148"/>
              <a:gd name="connsiteY391" fmla="*/ 101321 h 720362"/>
              <a:gd name="connsiteX392" fmla="*/ 331774 w 907148"/>
              <a:gd name="connsiteY392" fmla="*/ 85137 h 720362"/>
              <a:gd name="connsiteX393" fmla="*/ 335820 w 907148"/>
              <a:gd name="connsiteY393" fmla="*/ 72999 h 720362"/>
              <a:gd name="connsiteX394" fmla="*/ 315589 w 907148"/>
              <a:gd name="connsiteY394" fmla="*/ 93229 h 720362"/>
              <a:gd name="connsiteX395" fmla="*/ 323682 w 907148"/>
              <a:gd name="connsiteY395" fmla="*/ 101321 h 720362"/>
              <a:gd name="connsiteX396" fmla="*/ 331774 w 907148"/>
              <a:gd name="connsiteY396" fmla="*/ 89183 h 720362"/>
              <a:gd name="connsiteX397" fmla="*/ 339866 w 907148"/>
              <a:gd name="connsiteY397" fmla="*/ 72999 h 720362"/>
              <a:gd name="connsiteX398" fmla="*/ 343912 w 907148"/>
              <a:gd name="connsiteY398" fmla="*/ 60861 h 720362"/>
              <a:gd name="connsiteX399" fmla="*/ 335820 w 907148"/>
              <a:gd name="connsiteY399" fmla="*/ 77045 h 720362"/>
              <a:gd name="connsiteX400" fmla="*/ 327728 w 907148"/>
              <a:gd name="connsiteY400" fmla="*/ 89183 h 720362"/>
              <a:gd name="connsiteX401" fmla="*/ 331774 w 907148"/>
              <a:gd name="connsiteY401" fmla="*/ 109413 h 720362"/>
              <a:gd name="connsiteX402" fmla="*/ 343912 w 907148"/>
              <a:gd name="connsiteY402" fmla="*/ 72999 h 720362"/>
              <a:gd name="connsiteX403" fmla="*/ 352004 w 907148"/>
              <a:gd name="connsiteY403" fmla="*/ 48723 h 720362"/>
              <a:gd name="connsiteX404" fmla="*/ 335820 w 907148"/>
              <a:gd name="connsiteY404" fmla="*/ 56815 h 720362"/>
              <a:gd name="connsiteX405" fmla="*/ 323682 w 907148"/>
              <a:gd name="connsiteY405" fmla="*/ 89183 h 720362"/>
              <a:gd name="connsiteX406" fmla="*/ 319636 w 907148"/>
              <a:gd name="connsiteY406" fmla="*/ 109413 h 720362"/>
              <a:gd name="connsiteX407" fmla="*/ 331774 w 907148"/>
              <a:gd name="connsiteY407" fmla="*/ 105367 h 720362"/>
              <a:gd name="connsiteX408" fmla="*/ 339866 w 907148"/>
              <a:gd name="connsiteY408" fmla="*/ 93229 h 720362"/>
              <a:gd name="connsiteX409" fmla="*/ 347958 w 907148"/>
              <a:gd name="connsiteY409" fmla="*/ 68953 h 720362"/>
              <a:gd name="connsiteX410" fmla="*/ 335820 w 907148"/>
              <a:gd name="connsiteY410" fmla="*/ 77045 h 720362"/>
              <a:gd name="connsiteX411" fmla="*/ 331774 w 907148"/>
              <a:gd name="connsiteY411" fmla="*/ 105367 h 720362"/>
              <a:gd name="connsiteX412" fmla="*/ 356050 w 907148"/>
              <a:gd name="connsiteY412" fmla="*/ 89183 h 720362"/>
              <a:gd name="connsiteX413" fmla="*/ 347958 w 907148"/>
              <a:gd name="connsiteY413" fmla="*/ 113459 h 720362"/>
              <a:gd name="connsiteX414" fmla="*/ 343912 w 907148"/>
              <a:gd name="connsiteY414" fmla="*/ 133689 h 720362"/>
              <a:gd name="connsiteX415" fmla="*/ 360096 w 907148"/>
              <a:gd name="connsiteY415" fmla="*/ 125597 h 720362"/>
              <a:gd name="connsiteX416" fmla="*/ 392464 w 907148"/>
              <a:gd name="connsiteY416" fmla="*/ 64907 h 720362"/>
              <a:gd name="connsiteX417" fmla="*/ 384372 w 907148"/>
              <a:gd name="connsiteY417" fmla="*/ 77045 h 720362"/>
              <a:gd name="connsiteX418" fmla="*/ 396510 w 907148"/>
              <a:gd name="connsiteY418" fmla="*/ 93229 h 720362"/>
              <a:gd name="connsiteX419" fmla="*/ 408648 w 907148"/>
              <a:gd name="connsiteY419" fmla="*/ 85137 h 720362"/>
              <a:gd name="connsiteX420" fmla="*/ 412694 w 907148"/>
              <a:gd name="connsiteY420" fmla="*/ 60861 h 720362"/>
              <a:gd name="connsiteX421" fmla="*/ 408648 w 907148"/>
              <a:gd name="connsiteY421" fmla="*/ 48723 h 720362"/>
              <a:gd name="connsiteX422" fmla="*/ 392464 w 907148"/>
              <a:gd name="connsiteY422" fmla="*/ 60861 h 720362"/>
              <a:gd name="connsiteX423" fmla="*/ 347958 w 907148"/>
              <a:gd name="connsiteY423" fmla="*/ 68953 h 720362"/>
              <a:gd name="connsiteX424" fmla="*/ 343912 w 907148"/>
              <a:gd name="connsiteY424" fmla="*/ 36585 h 720362"/>
              <a:gd name="connsiteX425" fmla="*/ 323682 w 907148"/>
              <a:gd name="connsiteY425" fmla="*/ 81091 h 720362"/>
              <a:gd name="connsiteX426" fmla="*/ 335820 w 907148"/>
              <a:gd name="connsiteY426" fmla="*/ 85137 h 720362"/>
              <a:gd name="connsiteX427" fmla="*/ 356050 w 907148"/>
              <a:gd name="connsiteY427" fmla="*/ 56815 h 720362"/>
              <a:gd name="connsiteX428" fmla="*/ 368188 w 907148"/>
              <a:gd name="connsiteY428" fmla="*/ 20401 h 720362"/>
              <a:gd name="connsiteX429" fmla="*/ 372234 w 907148"/>
              <a:gd name="connsiteY429" fmla="*/ 52769 h 720362"/>
              <a:gd name="connsiteX430" fmla="*/ 384372 w 907148"/>
              <a:gd name="connsiteY430" fmla="*/ 36585 h 720362"/>
              <a:gd name="connsiteX431" fmla="*/ 380326 w 907148"/>
              <a:gd name="connsiteY431" fmla="*/ 12309 h 720362"/>
              <a:gd name="connsiteX432" fmla="*/ 360096 w 907148"/>
              <a:gd name="connsiteY432" fmla="*/ 24447 h 720362"/>
              <a:gd name="connsiteX433" fmla="*/ 352004 w 907148"/>
              <a:gd name="connsiteY433" fmla="*/ 40631 h 720362"/>
              <a:gd name="connsiteX434" fmla="*/ 347958 w 907148"/>
              <a:gd name="connsiteY434" fmla="*/ 52769 h 720362"/>
              <a:gd name="connsiteX435" fmla="*/ 360096 w 907148"/>
              <a:gd name="connsiteY435" fmla="*/ 44677 h 720362"/>
              <a:gd name="connsiteX436" fmla="*/ 364142 w 907148"/>
              <a:gd name="connsiteY436" fmla="*/ 20401 h 720362"/>
              <a:gd name="connsiteX437" fmla="*/ 360096 w 907148"/>
              <a:gd name="connsiteY437" fmla="*/ 8262 h 720362"/>
              <a:gd name="connsiteX438" fmla="*/ 352004 w 907148"/>
              <a:gd name="connsiteY438" fmla="*/ 24447 h 720362"/>
              <a:gd name="connsiteX439" fmla="*/ 356050 w 907148"/>
              <a:gd name="connsiteY439" fmla="*/ 36585 h 720362"/>
              <a:gd name="connsiteX440" fmla="*/ 352004 w 907148"/>
              <a:gd name="connsiteY440" fmla="*/ 60861 h 720362"/>
              <a:gd name="connsiteX441" fmla="*/ 360096 w 907148"/>
              <a:gd name="connsiteY441" fmla="*/ 68953 h 720362"/>
              <a:gd name="connsiteX442" fmla="*/ 376280 w 907148"/>
              <a:gd name="connsiteY442" fmla="*/ 64907 h 720362"/>
              <a:gd name="connsiteX443" fmla="*/ 392464 w 907148"/>
              <a:gd name="connsiteY443" fmla="*/ 52769 h 720362"/>
              <a:gd name="connsiteX444" fmla="*/ 408648 w 907148"/>
              <a:gd name="connsiteY444" fmla="*/ 20401 h 720362"/>
              <a:gd name="connsiteX445" fmla="*/ 404602 w 907148"/>
              <a:gd name="connsiteY445" fmla="*/ 8262 h 720362"/>
              <a:gd name="connsiteX446" fmla="*/ 396510 w 907148"/>
              <a:gd name="connsiteY446" fmla="*/ 16355 h 720362"/>
              <a:gd name="connsiteX447" fmla="*/ 380326 w 907148"/>
              <a:gd name="connsiteY447" fmla="*/ 36585 h 720362"/>
              <a:gd name="connsiteX448" fmla="*/ 384372 w 907148"/>
              <a:gd name="connsiteY448" fmla="*/ 64907 h 720362"/>
              <a:gd name="connsiteX449" fmla="*/ 396510 w 907148"/>
              <a:gd name="connsiteY449" fmla="*/ 16355 h 720362"/>
              <a:gd name="connsiteX450" fmla="*/ 384372 w 907148"/>
              <a:gd name="connsiteY450" fmla="*/ 44677 h 720362"/>
              <a:gd name="connsiteX451" fmla="*/ 380326 w 907148"/>
              <a:gd name="connsiteY451" fmla="*/ 60861 h 720362"/>
              <a:gd name="connsiteX452" fmla="*/ 392464 w 907148"/>
              <a:gd name="connsiteY452" fmla="*/ 56815 h 720362"/>
              <a:gd name="connsiteX453" fmla="*/ 396510 w 907148"/>
              <a:gd name="connsiteY453" fmla="*/ 36585 h 720362"/>
              <a:gd name="connsiteX454" fmla="*/ 388418 w 907148"/>
              <a:gd name="connsiteY454" fmla="*/ 48723 h 720362"/>
              <a:gd name="connsiteX455" fmla="*/ 384372 w 907148"/>
              <a:gd name="connsiteY455" fmla="*/ 64907 h 720362"/>
              <a:gd name="connsiteX456" fmla="*/ 388418 w 907148"/>
              <a:gd name="connsiteY456" fmla="*/ 81091 h 720362"/>
              <a:gd name="connsiteX457" fmla="*/ 392464 w 907148"/>
              <a:gd name="connsiteY457" fmla="*/ 60861 h 720362"/>
              <a:gd name="connsiteX458" fmla="*/ 396510 w 907148"/>
              <a:gd name="connsiteY458" fmla="*/ 36585 h 720362"/>
              <a:gd name="connsiteX459" fmla="*/ 392464 w 907148"/>
              <a:gd name="connsiteY459" fmla="*/ 52769 h 720362"/>
              <a:gd name="connsiteX460" fmla="*/ 400556 w 907148"/>
              <a:gd name="connsiteY460" fmla="*/ 72999 h 720362"/>
              <a:gd name="connsiteX461" fmla="*/ 416740 w 907148"/>
              <a:gd name="connsiteY461" fmla="*/ 44677 h 720362"/>
              <a:gd name="connsiteX462" fmla="*/ 412694 w 907148"/>
              <a:gd name="connsiteY462" fmla="*/ 56815 h 720362"/>
              <a:gd name="connsiteX463" fmla="*/ 416740 w 907148"/>
              <a:gd name="connsiteY463" fmla="*/ 77045 h 720362"/>
              <a:gd name="connsiteX464" fmla="*/ 424832 w 907148"/>
              <a:gd name="connsiteY464" fmla="*/ 60861 h 720362"/>
              <a:gd name="connsiteX465" fmla="*/ 432924 w 907148"/>
              <a:gd name="connsiteY465" fmla="*/ 48723 h 720362"/>
              <a:gd name="connsiteX466" fmla="*/ 449108 w 907148"/>
              <a:gd name="connsiteY466" fmla="*/ 85137 h 720362"/>
              <a:gd name="connsiteX467" fmla="*/ 485522 w 907148"/>
              <a:gd name="connsiteY467" fmla="*/ 133689 h 720362"/>
              <a:gd name="connsiteX468" fmla="*/ 505752 w 907148"/>
              <a:gd name="connsiteY468" fmla="*/ 129643 h 720362"/>
              <a:gd name="connsiteX469" fmla="*/ 525982 w 907148"/>
              <a:gd name="connsiteY469" fmla="*/ 105367 h 720362"/>
              <a:gd name="connsiteX470" fmla="*/ 530028 w 907148"/>
              <a:gd name="connsiteY470" fmla="*/ 145827 h 720362"/>
              <a:gd name="connsiteX471" fmla="*/ 525982 w 907148"/>
              <a:gd name="connsiteY471" fmla="*/ 77045 h 720362"/>
              <a:gd name="connsiteX472" fmla="*/ 505752 w 907148"/>
              <a:gd name="connsiteY472" fmla="*/ 72999 h 720362"/>
              <a:gd name="connsiteX473" fmla="*/ 485522 w 907148"/>
              <a:gd name="connsiteY473" fmla="*/ 81091 h 720362"/>
              <a:gd name="connsiteX474" fmla="*/ 473384 w 907148"/>
              <a:gd name="connsiteY474" fmla="*/ 77045 h 720362"/>
              <a:gd name="connsiteX475" fmla="*/ 485522 w 907148"/>
              <a:gd name="connsiteY475" fmla="*/ 72999 h 720362"/>
              <a:gd name="connsiteX476" fmla="*/ 489568 w 907148"/>
              <a:gd name="connsiteY476" fmla="*/ 56815 h 720362"/>
              <a:gd name="connsiteX477" fmla="*/ 477430 w 907148"/>
              <a:gd name="connsiteY477" fmla="*/ 32539 h 720362"/>
              <a:gd name="connsiteX478" fmla="*/ 465292 w 907148"/>
              <a:gd name="connsiteY478" fmla="*/ 36585 h 720362"/>
              <a:gd name="connsiteX479" fmla="*/ 489568 w 907148"/>
              <a:gd name="connsiteY479" fmla="*/ 40631 h 720362"/>
              <a:gd name="connsiteX480" fmla="*/ 477430 w 907148"/>
              <a:gd name="connsiteY480" fmla="*/ 36585 h 720362"/>
              <a:gd name="connsiteX481" fmla="*/ 465292 w 907148"/>
              <a:gd name="connsiteY481" fmla="*/ 48723 h 720362"/>
              <a:gd name="connsiteX482" fmla="*/ 489568 w 907148"/>
              <a:gd name="connsiteY482" fmla="*/ 44677 h 720362"/>
              <a:gd name="connsiteX483" fmla="*/ 465292 w 907148"/>
              <a:gd name="connsiteY483" fmla="*/ 52769 h 720362"/>
              <a:gd name="connsiteX484" fmla="*/ 473384 w 907148"/>
              <a:gd name="connsiteY484" fmla="*/ 56815 h 720362"/>
              <a:gd name="connsiteX485" fmla="*/ 493614 w 907148"/>
              <a:gd name="connsiteY485" fmla="*/ 52769 h 720362"/>
              <a:gd name="connsiteX486" fmla="*/ 465292 w 907148"/>
              <a:gd name="connsiteY486" fmla="*/ 56815 h 720362"/>
              <a:gd name="connsiteX487" fmla="*/ 453154 w 907148"/>
              <a:gd name="connsiteY487" fmla="*/ 48723 h 720362"/>
              <a:gd name="connsiteX488" fmla="*/ 505752 w 907148"/>
              <a:gd name="connsiteY488" fmla="*/ 44677 h 720362"/>
              <a:gd name="connsiteX489" fmla="*/ 517890 w 907148"/>
              <a:gd name="connsiteY489" fmla="*/ 40631 h 720362"/>
              <a:gd name="connsiteX490" fmla="*/ 469338 w 907148"/>
              <a:gd name="connsiteY490" fmla="*/ 36585 h 720362"/>
              <a:gd name="connsiteX491" fmla="*/ 513844 w 907148"/>
              <a:gd name="connsiteY491" fmla="*/ 44677 h 720362"/>
              <a:gd name="connsiteX492" fmla="*/ 538120 w 907148"/>
              <a:gd name="connsiteY492" fmla="*/ 36585 h 720362"/>
              <a:gd name="connsiteX493" fmla="*/ 525982 w 907148"/>
              <a:gd name="connsiteY493" fmla="*/ 28493 h 720362"/>
              <a:gd name="connsiteX494" fmla="*/ 465292 w 907148"/>
              <a:gd name="connsiteY494" fmla="*/ 20401 h 720362"/>
              <a:gd name="connsiteX495" fmla="*/ 432924 w 907148"/>
              <a:gd name="connsiteY495" fmla="*/ 12309 h 720362"/>
              <a:gd name="connsiteX496" fmla="*/ 384372 w 907148"/>
              <a:gd name="connsiteY496" fmla="*/ 4216 h 720362"/>
              <a:gd name="connsiteX497" fmla="*/ 388418 w 907148"/>
              <a:gd name="connsiteY497" fmla="*/ 16355 h 720362"/>
              <a:gd name="connsiteX498" fmla="*/ 416740 w 907148"/>
              <a:gd name="connsiteY498" fmla="*/ 20401 h 720362"/>
              <a:gd name="connsiteX499" fmla="*/ 432924 w 907148"/>
              <a:gd name="connsiteY499" fmla="*/ 24447 h 720362"/>
              <a:gd name="connsiteX500" fmla="*/ 481476 w 907148"/>
              <a:gd name="connsiteY500" fmla="*/ 32539 h 720362"/>
              <a:gd name="connsiteX501" fmla="*/ 493614 w 907148"/>
              <a:gd name="connsiteY501" fmla="*/ 28493 h 720362"/>
              <a:gd name="connsiteX502" fmla="*/ 445062 w 907148"/>
              <a:gd name="connsiteY502" fmla="*/ 20401 h 720362"/>
              <a:gd name="connsiteX503" fmla="*/ 404602 w 907148"/>
              <a:gd name="connsiteY503" fmla="*/ 16355 h 720362"/>
              <a:gd name="connsiteX504" fmla="*/ 416740 w 907148"/>
              <a:gd name="connsiteY504" fmla="*/ 12309 h 720362"/>
              <a:gd name="connsiteX505" fmla="*/ 477430 w 907148"/>
              <a:gd name="connsiteY505" fmla="*/ 16355 h 720362"/>
              <a:gd name="connsiteX506" fmla="*/ 493614 w 907148"/>
              <a:gd name="connsiteY506" fmla="*/ 24447 h 720362"/>
              <a:gd name="connsiteX507" fmla="*/ 513844 w 907148"/>
              <a:gd name="connsiteY507" fmla="*/ 20401 h 720362"/>
              <a:gd name="connsiteX508" fmla="*/ 525982 w 907148"/>
              <a:gd name="connsiteY508" fmla="*/ 24447 h 720362"/>
              <a:gd name="connsiteX509" fmla="*/ 513844 w 907148"/>
              <a:gd name="connsiteY509" fmla="*/ 16355 h 720362"/>
              <a:gd name="connsiteX510" fmla="*/ 501706 w 907148"/>
              <a:gd name="connsiteY510" fmla="*/ 12309 h 720362"/>
              <a:gd name="connsiteX511" fmla="*/ 485522 w 907148"/>
              <a:gd name="connsiteY511" fmla="*/ 8262 h 720362"/>
              <a:gd name="connsiteX512" fmla="*/ 497660 w 907148"/>
              <a:gd name="connsiteY512" fmla="*/ 4216 h 720362"/>
              <a:gd name="connsiteX513" fmla="*/ 485522 w 907148"/>
              <a:gd name="connsiteY513" fmla="*/ 170 h 720362"/>
              <a:gd name="connsiteX514" fmla="*/ 461246 w 907148"/>
              <a:gd name="connsiteY514" fmla="*/ 8262 h 720362"/>
              <a:gd name="connsiteX515" fmla="*/ 505752 w 907148"/>
              <a:gd name="connsiteY515" fmla="*/ 24447 h 720362"/>
              <a:gd name="connsiteX516" fmla="*/ 525982 w 907148"/>
              <a:gd name="connsiteY516" fmla="*/ 44677 h 720362"/>
              <a:gd name="connsiteX517" fmla="*/ 546212 w 907148"/>
              <a:gd name="connsiteY517" fmla="*/ 40631 h 720362"/>
              <a:gd name="connsiteX518" fmla="*/ 578581 w 907148"/>
              <a:gd name="connsiteY518" fmla="*/ 52769 h 720362"/>
              <a:gd name="connsiteX519" fmla="*/ 602857 w 907148"/>
              <a:gd name="connsiteY519" fmla="*/ 72999 h 720362"/>
              <a:gd name="connsiteX520" fmla="*/ 651409 w 907148"/>
              <a:gd name="connsiteY520" fmla="*/ 77045 h 720362"/>
              <a:gd name="connsiteX521" fmla="*/ 639271 w 907148"/>
              <a:gd name="connsiteY521" fmla="*/ 64907 h 720362"/>
              <a:gd name="connsiteX522" fmla="*/ 635225 w 907148"/>
              <a:gd name="connsiteY522" fmla="*/ 56815 h 720362"/>
              <a:gd name="connsiteX523" fmla="*/ 614995 w 907148"/>
              <a:gd name="connsiteY523" fmla="*/ 32539 h 720362"/>
              <a:gd name="connsiteX524" fmla="*/ 602857 w 907148"/>
              <a:gd name="connsiteY524" fmla="*/ 24447 h 720362"/>
              <a:gd name="connsiteX525" fmla="*/ 586673 w 907148"/>
              <a:gd name="connsiteY525" fmla="*/ 12309 h 720362"/>
              <a:gd name="connsiteX526" fmla="*/ 574535 w 907148"/>
              <a:gd name="connsiteY526" fmla="*/ 20401 h 720362"/>
              <a:gd name="connsiteX527" fmla="*/ 586673 w 907148"/>
              <a:gd name="connsiteY527" fmla="*/ 64907 h 720362"/>
              <a:gd name="connsiteX528" fmla="*/ 606903 w 907148"/>
              <a:gd name="connsiteY528" fmla="*/ 77045 h 720362"/>
              <a:gd name="connsiteX529" fmla="*/ 614995 w 907148"/>
              <a:gd name="connsiteY529" fmla="*/ 52769 h 720362"/>
              <a:gd name="connsiteX530" fmla="*/ 610949 w 907148"/>
              <a:gd name="connsiteY530" fmla="*/ 40631 h 720362"/>
              <a:gd name="connsiteX531" fmla="*/ 602857 w 907148"/>
              <a:gd name="connsiteY531" fmla="*/ 56815 h 720362"/>
              <a:gd name="connsiteX532" fmla="*/ 598811 w 907148"/>
              <a:gd name="connsiteY532" fmla="*/ 68953 h 720362"/>
              <a:gd name="connsiteX533" fmla="*/ 586673 w 907148"/>
              <a:gd name="connsiteY533" fmla="*/ 64907 h 720362"/>
              <a:gd name="connsiteX534" fmla="*/ 582627 w 907148"/>
              <a:gd name="connsiteY534" fmla="*/ 81091 h 720362"/>
              <a:gd name="connsiteX535" fmla="*/ 590719 w 907148"/>
              <a:gd name="connsiteY535" fmla="*/ 64907 h 720362"/>
              <a:gd name="connsiteX536" fmla="*/ 578581 w 907148"/>
              <a:gd name="connsiteY536" fmla="*/ 68953 h 720362"/>
              <a:gd name="connsiteX537" fmla="*/ 574535 w 907148"/>
              <a:gd name="connsiteY537" fmla="*/ 97275 h 720362"/>
              <a:gd name="connsiteX538" fmla="*/ 578581 w 907148"/>
              <a:gd name="connsiteY538" fmla="*/ 109413 h 720362"/>
              <a:gd name="connsiteX539" fmla="*/ 602857 w 907148"/>
              <a:gd name="connsiteY539" fmla="*/ 105367 h 720362"/>
              <a:gd name="connsiteX540" fmla="*/ 590719 w 907148"/>
              <a:gd name="connsiteY540" fmla="*/ 81091 h 720362"/>
              <a:gd name="connsiteX541" fmla="*/ 582627 w 907148"/>
              <a:gd name="connsiteY541" fmla="*/ 93229 h 720362"/>
              <a:gd name="connsiteX542" fmla="*/ 578581 w 907148"/>
              <a:gd name="connsiteY542" fmla="*/ 109413 h 720362"/>
              <a:gd name="connsiteX543" fmla="*/ 574535 w 907148"/>
              <a:gd name="connsiteY543" fmla="*/ 97275 h 720362"/>
              <a:gd name="connsiteX544" fmla="*/ 562397 w 907148"/>
              <a:gd name="connsiteY544" fmla="*/ 101321 h 720362"/>
              <a:gd name="connsiteX545" fmla="*/ 566443 w 907148"/>
              <a:gd name="connsiteY545" fmla="*/ 117505 h 720362"/>
              <a:gd name="connsiteX546" fmla="*/ 578581 w 907148"/>
              <a:gd name="connsiteY546" fmla="*/ 109413 h 720362"/>
              <a:gd name="connsiteX547" fmla="*/ 542166 w 907148"/>
              <a:gd name="connsiteY547" fmla="*/ 56815 h 720362"/>
              <a:gd name="connsiteX548" fmla="*/ 501706 w 907148"/>
              <a:gd name="connsiteY548" fmla="*/ 48723 h 720362"/>
              <a:gd name="connsiteX549" fmla="*/ 489568 w 907148"/>
              <a:gd name="connsiteY549" fmla="*/ 44677 h 720362"/>
              <a:gd name="connsiteX550" fmla="*/ 513844 w 907148"/>
              <a:gd name="connsiteY550" fmla="*/ 48723 h 720362"/>
              <a:gd name="connsiteX551" fmla="*/ 538120 w 907148"/>
              <a:gd name="connsiteY551" fmla="*/ 64907 h 720362"/>
              <a:gd name="connsiteX552" fmla="*/ 586673 w 907148"/>
              <a:gd name="connsiteY552" fmla="*/ 85137 h 720362"/>
              <a:gd name="connsiteX553" fmla="*/ 530028 w 907148"/>
              <a:gd name="connsiteY553" fmla="*/ 85137 h 720362"/>
              <a:gd name="connsiteX554" fmla="*/ 517890 w 907148"/>
              <a:gd name="connsiteY554" fmla="*/ 81091 h 720362"/>
              <a:gd name="connsiteX555" fmla="*/ 530028 w 907148"/>
              <a:gd name="connsiteY555" fmla="*/ 93229 h 720362"/>
              <a:gd name="connsiteX556" fmla="*/ 521936 w 907148"/>
              <a:gd name="connsiteY556" fmla="*/ 81091 h 720362"/>
              <a:gd name="connsiteX557" fmla="*/ 509798 w 907148"/>
              <a:gd name="connsiteY557" fmla="*/ 77045 h 720362"/>
              <a:gd name="connsiteX558" fmla="*/ 542166 w 907148"/>
              <a:gd name="connsiteY558" fmla="*/ 81091 h 720362"/>
              <a:gd name="connsiteX559" fmla="*/ 562397 w 907148"/>
              <a:gd name="connsiteY559" fmla="*/ 77045 h 720362"/>
              <a:gd name="connsiteX560" fmla="*/ 501706 w 907148"/>
              <a:gd name="connsiteY560" fmla="*/ 81091 h 720362"/>
              <a:gd name="connsiteX561" fmla="*/ 525982 w 907148"/>
              <a:gd name="connsiteY561" fmla="*/ 89183 h 720362"/>
              <a:gd name="connsiteX562" fmla="*/ 485522 w 907148"/>
              <a:gd name="connsiteY562" fmla="*/ 93229 h 720362"/>
              <a:gd name="connsiteX563" fmla="*/ 497660 w 907148"/>
              <a:gd name="connsiteY563" fmla="*/ 101321 h 720362"/>
              <a:gd name="connsiteX564" fmla="*/ 509798 w 907148"/>
              <a:gd name="connsiteY564" fmla="*/ 105367 h 720362"/>
              <a:gd name="connsiteX565" fmla="*/ 546212 w 907148"/>
              <a:gd name="connsiteY565" fmla="*/ 109413 h 720362"/>
              <a:gd name="connsiteX566" fmla="*/ 558351 w 907148"/>
              <a:gd name="connsiteY566" fmla="*/ 121551 h 720362"/>
              <a:gd name="connsiteX567" fmla="*/ 554305 w 907148"/>
              <a:gd name="connsiteY567" fmla="*/ 109413 h 720362"/>
              <a:gd name="connsiteX568" fmla="*/ 530028 w 907148"/>
              <a:gd name="connsiteY568" fmla="*/ 101321 h 720362"/>
              <a:gd name="connsiteX569" fmla="*/ 554305 w 907148"/>
              <a:gd name="connsiteY569" fmla="*/ 113459 h 720362"/>
              <a:gd name="connsiteX570" fmla="*/ 590719 w 907148"/>
              <a:gd name="connsiteY570" fmla="*/ 125597 h 720362"/>
              <a:gd name="connsiteX571" fmla="*/ 582627 w 907148"/>
              <a:gd name="connsiteY571" fmla="*/ 105367 h 720362"/>
              <a:gd name="connsiteX572" fmla="*/ 594765 w 907148"/>
              <a:gd name="connsiteY572" fmla="*/ 113459 h 720362"/>
              <a:gd name="connsiteX573" fmla="*/ 610949 w 907148"/>
              <a:gd name="connsiteY573" fmla="*/ 129643 h 720362"/>
              <a:gd name="connsiteX574" fmla="*/ 635225 w 907148"/>
              <a:gd name="connsiteY574" fmla="*/ 133689 h 720362"/>
              <a:gd name="connsiteX575" fmla="*/ 647363 w 907148"/>
              <a:gd name="connsiteY575" fmla="*/ 141781 h 720362"/>
              <a:gd name="connsiteX576" fmla="*/ 708053 w 907148"/>
              <a:gd name="connsiteY576" fmla="*/ 166057 h 720362"/>
              <a:gd name="connsiteX577" fmla="*/ 695915 w 907148"/>
              <a:gd name="connsiteY577" fmla="*/ 162011 h 720362"/>
              <a:gd name="connsiteX578" fmla="*/ 683777 w 907148"/>
              <a:gd name="connsiteY578" fmla="*/ 157965 h 720362"/>
              <a:gd name="connsiteX579" fmla="*/ 651409 w 907148"/>
              <a:gd name="connsiteY579" fmla="*/ 137735 h 720362"/>
              <a:gd name="connsiteX580" fmla="*/ 623087 w 907148"/>
              <a:gd name="connsiteY580" fmla="*/ 125597 h 720362"/>
              <a:gd name="connsiteX581" fmla="*/ 627133 w 907148"/>
              <a:gd name="connsiteY581" fmla="*/ 145827 h 720362"/>
              <a:gd name="connsiteX582" fmla="*/ 643317 w 907148"/>
              <a:gd name="connsiteY582" fmla="*/ 153919 h 720362"/>
              <a:gd name="connsiteX583" fmla="*/ 667593 w 907148"/>
              <a:gd name="connsiteY583" fmla="*/ 178195 h 720362"/>
              <a:gd name="connsiteX584" fmla="*/ 671639 w 907148"/>
              <a:gd name="connsiteY584" fmla="*/ 162011 h 720362"/>
              <a:gd name="connsiteX585" fmla="*/ 655455 w 907148"/>
              <a:gd name="connsiteY585" fmla="*/ 121551 h 720362"/>
              <a:gd name="connsiteX586" fmla="*/ 663547 w 907148"/>
              <a:gd name="connsiteY586" fmla="*/ 121551 h 720362"/>
              <a:gd name="connsiteX587" fmla="*/ 667593 w 907148"/>
              <a:gd name="connsiteY587" fmla="*/ 133689 h 720362"/>
              <a:gd name="connsiteX588" fmla="*/ 671639 w 907148"/>
              <a:gd name="connsiteY588" fmla="*/ 149873 h 720362"/>
              <a:gd name="connsiteX589" fmla="*/ 720191 w 907148"/>
              <a:gd name="connsiteY589" fmla="*/ 190333 h 720362"/>
              <a:gd name="connsiteX590" fmla="*/ 732329 w 907148"/>
              <a:gd name="connsiteY590" fmla="*/ 198425 h 720362"/>
              <a:gd name="connsiteX591" fmla="*/ 744467 w 907148"/>
              <a:gd name="connsiteY591" fmla="*/ 206517 h 720362"/>
              <a:gd name="connsiteX592" fmla="*/ 756605 w 907148"/>
              <a:gd name="connsiteY592" fmla="*/ 214609 h 720362"/>
              <a:gd name="connsiteX593" fmla="*/ 772789 w 907148"/>
              <a:gd name="connsiteY593" fmla="*/ 251024 h 720362"/>
              <a:gd name="connsiteX594" fmla="*/ 784928 w 907148"/>
              <a:gd name="connsiteY594" fmla="*/ 255070 h 720362"/>
              <a:gd name="connsiteX595" fmla="*/ 793020 w 907148"/>
              <a:gd name="connsiteY595" fmla="*/ 267208 h 720362"/>
              <a:gd name="connsiteX596" fmla="*/ 809204 w 907148"/>
              <a:gd name="connsiteY596" fmla="*/ 311714 h 720362"/>
              <a:gd name="connsiteX597" fmla="*/ 817296 w 907148"/>
              <a:gd name="connsiteY597" fmla="*/ 335990 h 720362"/>
              <a:gd name="connsiteX598" fmla="*/ 821342 w 907148"/>
              <a:gd name="connsiteY598" fmla="*/ 348128 h 720362"/>
              <a:gd name="connsiteX599" fmla="*/ 825388 w 907148"/>
              <a:gd name="connsiteY599" fmla="*/ 364312 h 720362"/>
              <a:gd name="connsiteX600" fmla="*/ 829434 w 907148"/>
              <a:gd name="connsiteY600" fmla="*/ 404772 h 720362"/>
              <a:gd name="connsiteX601" fmla="*/ 837526 w 907148"/>
              <a:gd name="connsiteY601" fmla="*/ 441186 h 720362"/>
              <a:gd name="connsiteX602" fmla="*/ 841572 w 907148"/>
              <a:gd name="connsiteY602" fmla="*/ 461416 h 720362"/>
              <a:gd name="connsiteX603" fmla="*/ 849664 w 907148"/>
              <a:gd name="connsiteY603" fmla="*/ 485693 h 720362"/>
              <a:gd name="connsiteX604" fmla="*/ 857756 w 907148"/>
              <a:gd name="connsiteY604" fmla="*/ 558521 h 720362"/>
              <a:gd name="connsiteX605" fmla="*/ 865848 w 907148"/>
              <a:gd name="connsiteY605" fmla="*/ 582797 h 720362"/>
              <a:gd name="connsiteX606" fmla="*/ 877986 w 907148"/>
              <a:gd name="connsiteY606" fmla="*/ 590889 h 720362"/>
              <a:gd name="connsiteX607" fmla="*/ 873940 w 907148"/>
              <a:gd name="connsiteY607" fmla="*/ 603027 h 720362"/>
              <a:gd name="connsiteX608" fmla="*/ 873940 w 907148"/>
              <a:gd name="connsiteY608" fmla="*/ 643487 h 720362"/>
              <a:gd name="connsiteX609" fmla="*/ 861802 w 907148"/>
              <a:gd name="connsiteY609" fmla="*/ 647533 h 720362"/>
              <a:gd name="connsiteX610" fmla="*/ 829434 w 907148"/>
              <a:gd name="connsiteY610" fmla="*/ 683947 h 720362"/>
              <a:gd name="connsiteX611" fmla="*/ 833480 w 907148"/>
              <a:gd name="connsiteY611" fmla="*/ 700132 h 720362"/>
              <a:gd name="connsiteX612" fmla="*/ 837526 w 907148"/>
              <a:gd name="connsiteY612" fmla="*/ 687993 h 720362"/>
              <a:gd name="connsiteX613" fmla="*/ 845618 w 907148"/>
              <a:gd name="connsiteY613" fmla="*/ 671809 h 720362"/>
              <a:gd name="connsiteX614" fmla="*/ 857756 w 907148"/>
              <a:gd name="connsiteY614" fmla="*/ 643487 h 720362"/>
              <a:gd name="connsiteX615" fmla="*/ 861802 w 907148"/>
              <a:gd name="connsiteY615" fmla="*/ 623257 h 720362"/>
              <a:gd name="connsiteX616" fmla="*/ 865848 w 907148"/>
              <a:gd name="connsiteY616" fmla="*/ 607073 h 720362"/>
              <a:gd name="connsiteX617" fmla="*/ 873940 w 907148"/>
              <a:gd name="connsiteY617" fmla="*/ 558521 h 720362"/>
              <a:gd name="connsiteX618" fmla="*/ 877986 w 907148"/>
              <a:gd name="connsiteY618" fmla="*/ 501877 h 720362"/>
              <a:gd name="connsiteX619" fmla="*/ 882032 w 907148"/>
              <a:gd name="connsiteY619" fmla="*/ 473555 h 720362"/>
              <a:gd name="connsiteX620" fmla="*/ 890124 w 907148"/>
              <a:gd name="connsiteY620" fmla="*/ 465462 h 720362"/>
              <a:gd name="connsiteX621" fmla="*/ 886078 w 907148"/>
              <a:gd name="connsiteY621" fmla="*/ 566613 h 720362"/>
              <a:gd name="connsiteX622" fmla="*/ 894170 w 907148"/>
              <a:gd name="connsiteY622" fmla="*/ 534245 h 720362"/>
              <a:gd name="connsiteX623" fmla="*/ 902262 w 907148"/>
              <a:gd name="connsiteY623" fmla="*/ 501877 h 720362"/>
              <a:gd name="connsiteX624" fmla="*/ 906308 w 907148"/>
              <a:gd name="connsiteY624" fmla="*/ 465462 h 720362"/>
              <a:gd name="connsiteX625" fmla="*/ 906308 w 907148"/>
              <a:gd name="connsiteY625" fmla="*/ 433094 h 720362"/>
              <a:gd name="connsiteX626" fmla="*/ 902262 w 907148"/>
              <a:gd name="connsiteY626" fmla="*/ 404772 h 720362"/>
              <a:gd name="connsiteX627" fmla="*/ 877986 w 907148"/>
              <a:gd name="connsiteY627" fmla="*/ 437140 h 720362"/>
              <a:gd name="connsiteX628" fmla="*/ 849664 w 907148"/>
              <a:gd name="connsiteY628" fmla="*/ 465462 h 720362"/>
              <a:gd name="connsiteX629" fmla="*/ 833480 w 907148"/>
              <a:gd name="connsiteY629" fmla="*/ 473555 h 720362"/>
              <a:gd name="connsiteX630" fmla="*/ 841572 w 907148"/>
              <a:gd name="connsiteY630" fmla="*/ 437140 h 720362"/>
              <a:gd name="connsiteX631" fmla="*/ 849664 w 907148"/>
              <a:gd name="connsiteY631" fmla="*/ 425002 h 720362"/>
              <a:gd name="connsiteX632" fmla="*/ 857756 w 907148"/>
              <a:gd name="connsiteY632" fmla="*/ 400726 h 720362"/>
              <a:gd name="connsiteX633" fmla="*/ 865848 w 907148"/>
              <a:gd name="connsiteY633" fmla="*/ 384542 h 720362"/>
              <a:gd name="connsiteX634" fmla="*/ 869894 w 907148"/>
              <a:gd name="connsiteY634" fmla="*/ 368358 h 720362"/>
              <a:gd name="connsiteX635" fmla="*/ 873940 w 907148"/>
              <a:gd name="connsiteY635" fmla="*/ 356220 h 720362"/>
              <a:gd name="connsiteX636" fmla="*/ 869894 w 907148"/>
              <a:gd name="connsiteY636" fmla="*/ 384542 h 720362"/>
              <a:gd name="connsiteX637" fmla="*/ 869894 w 907148"/>
              <a:gd name="connsiteY637" fmla="*/ 404772 h 720362"/>
              <a:gd name="connsiteX638" fmla="*/ 873940 w 907148"/>
              <a:gd name="connsiteY638" fmla="*/ 348128 h 720362"/>
              <a:gd name="connsiteX639" fmla="*/ 861802 w 907148"/>
              <a:gd name="connsiteY639" fmla="*/ 356220 h 720362"/>
              <a:gd name="connsiteX640" fmla="*/ 857756 w 907148"/>
              <a:gd name="connsiteY640" fmla="*/ 368358 h 720362"/>
              <a:gd name="connsiteX641" fmla="*/ 882032 w 907148"/>
              <a:gd name="connsiteY641" fmla="*/ 388588 h 720362"/>
              <a:gd name="connsiteX642" fmla="*/ 890124 w 907148"/>
              <a:gd name="connsiteY642" fmla="*/ 384542 h 720362"/>
              <a:gd name="connsiteX643" fmla="*/ 898216 w 907148"/>
              <a:gd name="connsiteY643" fmla="*/ 396680 h 720362"/>
              <a:gd name="connsiteX644" fmla="*/ 894170 w 907148"/>
              <a:gd name="connsiteY644" fmla="*/ 380496 h 720362"/>
              <a:gd name="connsiteX645" fmla="*/ 890124 w 907148"/>
              <a:gd name="connsiteY645" fmla="*/ 360266 h 720362"/>
              <a:gd name="connsiteX646" fmla="*/ 886078 w 907148"/>
              <a:gd name="connsiteY646" fmla="*/ 348128 h 720362"/>
              <a:gd name="connsiteX647" fmla="*/ 873940 w 907148"/>
              <a:gd name="connsiteY647" fmla="*/ 344082 h 720362"/>
              <a:gd name="connsiteX648" fmla="*/ 869894 w 907148"/>
              <a:gd name="connsiteY648" fmla="*/ 323852 h 720362"/>
              <a:gd name="connsiteX649" fmla="*/ 865848 w 907148"/>
              <a:gd name="connsiteY649" fmla="*/ 311714 h 720362"/>
              <a:gd name="connsiteX650" fmla="*/ 861802 w 907148"/>
              <a:gd name="connsiteY650" fmla="*/ 327898 h 720362"/>
              <a:gd name="connsiteX651" fmla="*/ 857756 w 907148"/>
              <a:gd name="connsiteY651" fmla="*/ 311714 h 720362"/>
              <a:gd name="connsiteX652" fmla="*/ 853710 w 907148"/>
              <a:gd name="connsiteY652" fmla="*/ 323852 h 720362"/>
              <a:gd name="connsiteX653" fmla="*/ 857756 w 907148"/>
              <a:gd name="connsiteY653" fmla="*/ 295530 h 720362"/>
              <a:gd name="connsiteX654" fmla="*/ 861802 w 907148"/>
              <a:gd name="connsiteY654" fmla="*/ 279346 h 720362"/>
              <a:gd name="connsiteX655" fmla="*/ 845618 w 907148"/>
              <a:gd name="connsiteY655" fmla="*/ 319806 h 720362"/>
              <a:gd name="connsiteX656" fmla="*/ 841572 w 907148"/>
              <a:gd name="connsiteY656" fmla="*/ 340036 h 720362"/>
              <a:gd name="connsiteX657" fmla="*/ 857756 w 907148"/>
              <a:gd name="connsiteY657" fmla="*/ 323852 h 720362"/>
              <a:gd name="connsiteX658" fmla="*/ 849664 w 907148"/>
              <a:gd name="connsiteY658" fmla="*/ 307668 h 720362"/>
              <a:gd name="connsiteX659" fmla="*/ 857756 w 907148"/>
              <a:gd name="connsiteY659" fmla="*/ 319806 h 720362"/>
              <a:gd name="connsiteX660" fmla="*/ 845618 w 907148"/>
              <a:gd name="connsiteY660" fmla="*/ 348128 h 720362"/>
              <a:gd name="connsiteX661" fmla="*/ 841572 w 907148"/>
              <a:gd name="connsiteY661" fmla="*/ 364312 h 720362"/>
              <a:gd name="connsiteX662" fmla="*/ 853710 w 907148"/>
              <a:gd name="connsiteY662" fmla="*/ 335990 h 720362"/>
              <a:gd name="connsiteX663" fmla="*/ 865848 w 907148"/>
              <a:gd name="connsiteY663" fmla="*/ 311714 h 720362"/>
              <a:gd name="connsiteX664" fmla="*/ 869894 w 907148"/>
              <a:gd name="connsiteY664" fmla="*/ 291484 h 720362"/>
              <a:gd name="connsiteX665" fmla="*/ 877986 w 907148"/>
              <a:gd name="connsiteY665" fmla="*/ 279346 h 720362"/>
              <a:gd name="connsiteX666" fmla="*/ 873940 w 907148"/>
              <a:gd name="connsiteY666" fmla="*/ 291484 h 720362"/>
              <a:gd name="connsiteX667" fmla="*/ 865848 w 907148"/>
              <a:gd name="connsiteY667" fmla="*/ 303622 h 720362"/>
              <a:gd name="connsiteX668" fmla="*/ 861802 w 907148"/>
              <a:gd name="connsiteY668" fmla="*/ 327898 h 720362"/>
              <a:gd name="connsiteX669" fmla="*/ 849664 w 907148"/>
              <a:gd name="connsiteY669" fmla="*/ 335990 h 720362"/>
              <a:gd name="connsiteX670" fmla="*/ 845618 w 907148"/>
              <a:gd name="connsiteY670" fmla="*/ 348128 h 720362"/>
              <a:gd name="connsiteX671" fmla="*/ 837526 w 907148"/>
              <a:gd name="connsiteY671" fmla="*/ 315760 h 720362"/>
              <a:gd name="connsiteX672" fmla="*/ 845618 w 907148"/>
              <a:gd name="connsiteY672" fmla="*/ 303622 h 720362"/>
              <a:gd name="connsiteX673" fmla="*/ 837526 w 907148"/>
              <a:gd name="connsiteY673" fmla="*/ 283392 h 720362"/>
              <a:gd name="connsiteX674" fmla="*/ 833480 w 907148"/>
              <a:gd name="connsiteY674" fmla="*/ 315760 h 720362"/>
              <a:gd name="connsiteX675" fmla="*/ 829434 w 907148"/>
              <a:gd name="connsiteY675" fmla="*/ 275300 h 720362"/>
              <a:gd name="connsiteX676" fmla="*/ 813250 w 907148"/>
              <a:gd name="connsiteY676" fmla="*/ 291484 h 720362"/>
              <a:gd name="connsiteX677" fmla="*/ 809204 w 907148"/>
              <a:gd name="connsiteY677" fmla="*/ 303622 h 720362"/>
              <a:gd name="connsiteX678" fmla="*/ 817296 w 907148"/>
              <a:gd name="connsiteY678" fmla="*/ 287438 h 720362"/>
              <a:gd name="connsiteX679" fmla="*/ 813250 w 907148"/>
              <a:gd name="connsiteY679" fmla="*/ 271254 h 720362"/>
              <a:gd name="connsiteX680" fmla="*/ 821342 w 907148"/>
              <a:gd name="connsiteY680" fmla="*/ 238886 h 720362"/>
              <a:gd name="connsiteX681" fmla="*/ 817296 w 907148"/>
              <a:gd name="connsiteY681" fmla="*/ 279346 h 720362"/>
              <a:gd name="connsiteX682" fmla="*/ 813250 w 907148"/>
              <a:gd name="connsiteY682" fmla="*/ 263162 h 720362"/>
              <a:gd name="connsiteX683" fmla="*/ 809204 w 907148"/>
              <a:gd name="connsiteY683" fmla="*/ 206517 h 720362"/>
              <a:gd name="connsiteX684" fmla="*/ 805158 w 907148"/>
              <a:gd name="connsiteY684" fmla="*/ 234839 h 720362"/>
              <a:gd name="connsiteX685" fmla="*/ 821342 w 907148"/>
              <a:gd name="connsiteY685" fmla="*/ 259116 h 720362"/>
              <a:gd name="connsiteX686" fmla="*/ 837526 w 907148"/>
              <a:gd name="connsiteY686" fmla="*/ 303622 h 720362"/>
              <a:gd name="connsiteX687" fmla="*/ 845618 w 907148"/>
              <a:gd name="connsiteY687" fmla="*/ 279346 h 720362"/>
              <a:gd name="connsiteX688" fmla="*/ 849664 w 907148"/>
              <a:gd name="connsiteY688" fmla="*/ 259116 h 720362"/>
              <a:gd name="connsiteX689" fmla="*/ 841572 w 907148"/>
              <a:gd name="connsiteY689" fmla="*/ 275300 h 720362"/>
              <a:gd name="connsiteX690" fmla="*/ 845618 w 907148"/>
              <a:gd name="connsiteY690" fmla="*/ 251024 h 720362"/>
              <a:gd name="connsiteX691" fmla="*/ 837526 w 907148"/>
              <a:gd name="connsiteY691" fmla="*/ 222701 h 720362"/>
              <a:gd name="connsiteX692" fmla="*/ 833480 w 907148"/>
              <a:gd name="connsiteY692" fmla="*/ 202471 h 720362"/>
              <a:gd name="connsiteX693" fmla="*/ 813250 w 907148"/>
              <a:gd name="connsiteY693" fmla="*/ 149873 h 720362"/>
              <a:gd name="connsiteX694" fmla="*/ 809204 w 907148"/>
              <a:gd name="connsiteY694" fmla="*/ 170103 h 720362"/>
              <a:gd name="connsiteX695" fmla="*/ 805158 w 907148"/>
              <a:gd name="connsiteY695" fmla="*/ 186287 h 720362"/>
              <a:gd name="connsiteX696" fmla="*/ 801112 w 907148"/>
              <a:gd name="connsiteY696" fmla="*/ 174149 h 720362"/>
              <a:gd name="connsiteX697" fmla="*/ 793020 w 907148"/>
              <a:gd name="connsiteY697" fmla="*/ 194379 h 720362"/>
              <a:gd name="connsiteX698" fmla="*/ 797066 w 907148"/>
              <a:gd name="connsiteY698" fmla="*/ 174149 h 720362"/>
              <a:gd name="connsiteX699" fmla="*/ 801112 w 907148"/>
              <a:gd name="connsiteY699" fmla="*/ 121551 h 720362"/>
              <a:gd name="connsiteX700" fmla="*/ 788974 w 907148"/>
              <a:gd name="connsiteY700" fmla="*/ 153919 h 720362"/>
              <a:gd name="connsiteX701" fmla="*/ 784928 w 907148"/>
              <a:gd name="connsiteY701" fmla="*/ 141781 h 720362"/>
              <a:gd name="connsiteX702" fmla="*/ 768743 w 907148"/>
              <a:gd name="connsiteY702" fmla="*/ 182241 h 720362"/>
              <a:gd name="connsiteX703" fmla="*/ 772789 w 907148"/>
              <a:gd name="connsiteY703" fmla="*/ 162011 h 720362"/>
              <a:gd name="connsiteX704" fmla="*/ 768743 w 907148"/>
              <a:gd name="connsiteY704" fmla="*/ 174149 h 720362"/>
              <a:gd name="connsiteX705" fmla="*/ 756605 w 907148"/>
              <a:gd name="connsiteY705" fmla="*/ 190333 h 720362"/>
              <a:gd name="connsiteX706" fmla="*/ 760651 w 907148"/>
              <a:gd name="connsiteY706" fmla="*/ 149873 h 720362"/>
              <a:gd name="connsiteX707" fmla="*/ 756605 w 907148"/>
              <a:gd name="connsiteY707" fmla="*/ 137735 h 720362"/>
              <a:gd name="connsiteX708" fmla="*/ 748513 w 907148"/>
              <a:gd name="connsiteY708" fmla="*/ 170103 h 720362"/>
              <a:gd name="connsiteX709" fmla="*/ 740421 w 907148"/>
              <a:gd name="connsiteY709" fmla="*/ 186287 h 720362"/>
              <a:gd name="connsiteX710" fmla="*/ 744467 w 907148"/>
              <a:gd name="connsiteY710" fmla="*/ 174149 h 720362"/>
              <a:gd name="connsiteX711" fmla="*/ 740421 w 907148"/>
              <a:gd name="connsiteY711" fmla="*/ 157965 h 720362"/>
              <a:gd name="connsiteX712" fmla="*/ 736375 w 907148"/>
              <a:gd name="connsiteY712" fmla="*/ 145827 h 720362"/>
              <a:gd name="connsiteX713" fmla="*/ 728283 w 907148"/>
              <a:gd name="connsiteY713" fmla="*/ 170103 h 720362"/>
              <a:gd name="connsiteX714" fmla="*/ 724237 w 907148"/>
              <a:gd name="connsiteY714" fmla="*/ 137735 h 720362"/>
              <a:gd name="connsiteX715" fmla="*/ 720191 w 907148"/>
              <a:gd name="connsiteY715" fmla="*/ 101321 h 720362"/>
              <a:gd name="connsiteX716" fmla="*/ 712099 w 907148"/>
              <a:gd name="connsiteY716" fmla="*/ 113459 h 720362"/>
              <a:gd name="connsiteX717" fmla="*/ 699961 w 907148"/>
              <a:gd name="connsiteY717" fmla="*/ 129643 h 720362"/>
              <a:gd name="connsiteX718" fmla="*/ 695915 w 907148"/>
              <a:gd name="connsiteY718" fmla="*/ 141781 h 720362"/>
              <a:gd name="connsiteX719" fmla="*/ 691869 w 907148"/>
              <a:gd name="connsiteY719" fmla="*/ 129643 h 720362"/>
              <a:gd name="connsiteX720" fmla="*/ 687823 w 907148"/>
              <a:gd name="connsiteY720" fmla="*/ 145827 h 720362"/>
              <a:gd name="connsiteX721" fmla="*/ 683777 w 907148"/>
              <a:gd name="connsiteY721" fmla="*/ 157965 h 720362"/>
              <a:gd name="connsiteX722" fmla="*/ 687823 w 907148"/>
              <a:gd name="connsiteY722" fmla="*/ 133689 h 720362"/>
              <a:gd name="connsiteX723" fmla="*/ 679731 w 907148"/>
              <a:gd name="connsiteY723" fmla="*/ 93229 h 720362"/>
              <a:gd name="connsiteX724" fmla="*/ 683777 w 907148"/>
              <a:gd name="connsiteY724" fmla="*/ 105367 h 720362"/>
              <a:gd name="connsiteX725" fmla="*/ 683777 w 907148"/>
              <a:gd name="connsiteY725" fmla="*/ 60861 h 720362"/>
              <a:gd name="connsiteX726" fmla="*/ 679731 w 907148"/>
              <a:gd name="connsiteY726" fmla="*/ 36585 h 720362"/>
              <a:gd name="connsiteX727" fmla="*/ 667593 w 907148"/>
              <a:gd name="connsiteY727" fmla="*/ 32539 h 720362"/>
              <a:gd name="connsiteX728" fmla="*/ 659501 w 907148"/>
              <a:gd name="connsiteY728" fmla="*/ 44677 h 720362"/>
              <a:gd name="connsiteX729" fmla="*/ 675685 w 907148"/>
              <a:gd name="connsiteY729" fmla="*/ 97275 h 720362"/>
              <a:gd name="connsiteX730" fmla="*/ 699961 w 907148"/>
              <a:gd name="connsiteY730" fmla="*/ 129643 h 720362"/>
              <a:gd name="connsiteX731" fmla="*/ 708053 w 907148"/>
              <a:gd name="connsiteY731" fmla="*/ 141781 h 720362"/>
              <a:gd name="connsiteX732" fmla="*/ 683777 w 907148"/>
              <a:gd name="connsiteY732" fmla="*/ 97275 h 720362"/>
              <a:gd name="connsiteX733" fmla="*/ 655455 w 907148"/>
              <a:gd name="connsiteY733" fmla="*/ 93229 h 720362"/>
              <a:gd name="connsiteX734" fmla="*/ 679731 w 907148"/>
              <a:gd name="connsiteY734" fmla="*/ 105367 h 720362"/>
              <a:gd name="connsiteX735" fmla="*/ 675685 w 907148"/>
              <a:gd name="connsiteY735" fmla="*/ 105367 h 720362"/>
              <a:gd name="connsiteX736" fmla="*/ 647363 w 907148"/>
              <a:gd name="connsiteY736" fmla="*/ 89183 h 720362"/>
              <a:gd name="connsiteX737" fmla="*/ 659501 w 907148"/>
              <a:gd name="connsiteY737" fmla="*/ 97275 h 720362"/>
              <a:gd name="connsiteX738" fmla="*/ 679731 w 907148"/>
              <a:gd name="connsiteY738" fmla="*/ 105367 h 720362"/>
              <a:gd name="connsiteX739" fmla="*/ 704007 w 907148"/>
              <a:gd name="connsiteY739" fmla="*/ 113459 h 720362"/>
              <a:gd name="connsiteX740" fmla="*/ 736375 w 907148"/>
              <a:gd name="connsiteY740" fmla="*/ 109413 h 720362"/>
              <a:gd name="connsiteX741" fmla="*/ 699961 w 907148"/>
              <a:gd name="connsiteY741" fmla="*/ 72999 h 720362"/>
              <a:gd name="connsiteX742" fmla="*/ 679731 w 907148"/>
              <a:gd name="connsiteY742" fmla="*/ 60861 h 720362"/>
              <a:gd name="connsiteX743" fmla="*/ 667593 w 907148"/>
              <a:gd name="connsiteY743" fmla="*/ 56815 h 720362"/>
              <a:gd name="connsiteX744" fmla="*/ 679731 w 907148"/>
              <a:gd name="connsiteY744" fmla="*/ 52769 h 720362"/>
              <a:gd name="connsiteX745" fmla="*/ 691869 w 907148"/>
              <a:gd name="connsiteY745" fmla="*/ 60861 h 720362"/>
              <a:gd name="connsiteX746" fmla="*/ 655455 w 907148"/>
              <a:gd name="connsiteY746" fmla="*/ 64907 h 720362"/>
              <a:gd name="connsiteX747" fmla="*/ 578581 w 907148"/>
              <a:gd name="connsiteY747" fmla="*/ 77045 h 720362"/>
              <a:gd name="connsiteX748" fmla="*/ 602857 w 907148"/>
              <a:gd name="connsiteY748" fmla="*/ 109413 h 720362"/>
              <a:gd name="connsiteX749" fmla="*/ 627133 w 907148"/>
              <a:gd name="connsiteY749" fmla="*/ 133689 h 720362"/>
              <a:gd name="connsiteX750" fmla="*/ 651409 w 907148"/>
              <a:gd name="connsiteY750" fmla="*/ 153919 h 720362"/>
              <a:gd name="connsiteX751" fmla="*/ 679731 w 907148"/>
              <a:gd name="connsiteY751" fmla="*/ 182241 h 720362"/>
              <a:gd name="connsiteX752" fmla="*/ 691869 w 907148"/>
              <a:gd name="connsiteY752" fmla="*/ 194379 h 720362"/>
              <a:gd name="connsiteX753" fmla="*/ 712099 w 907148"/>
              <a:gd name="connsiteY753" fmla="*/ 198425 h 720362"/>
              <a:gd name="connsiteX754" fmla="*/ 732329 w 907148"/>
              <a:gd name="connsiteY754" fmla="*/ 194379 h 720362"/>
              <a:gd name="connsiteX755" fmla="*/ 691869 w 907148"/>
              <a:gd name="connsiteY755" fmla="*/ 125597 h 720362"/>
              <a:gd name="connsiteX756" fmla="*/ 671639 w 907148"/>
              <a:gd name="connsiteY756" fmla="*/ 72999 h 720362"/>
              <a:gd name="connsiteX757" fmla="*/ 659501 w 907148"/>
              <a:gd name="connsiteY757" fmla="*/ 68953 h 720362"/>
              <a:gd name="connsiteX758" fmla="*/ 691869 w 907148"/>
              <a:gd name="connsiteY758" fmla="*/ 93229 h 720362"/>
              <a:gd name="connsiteX759" fmla="*/ 716145 w 907148"/>
              <a:gd name="connsiteY759" fmla="*/ 97275 h 720362"/>
              <a:gd name="connsiteX760" fmla="*/ 728283 w 907148"/>
              <a:gd name="connsiteY760" fmla="*/ 101321 h 720362"/>
              <a:gd name="connsiteX761" fmla="*/ 647363 w 907148"/>
              <a:gd name="connsiteY761" fmla="*/ 89183 h 720362"/>
              <a:gd name="connsiteX762" fmla="*/ 683777 w 907148"/>
              <a:gd name="connsiteY762" fmla="*/ 97275 h 720362"/>
              <a:gd name="connsiteX763" fmla="*/ 716145 w 907148"/>
              <a:gd name="connsiteY763" fmla="*/ 101321 h 720362"/>
              <a:gd name="connsiteX764" fmla="*/ 720191 w 907148"/>
              <a:gd name="connsiteY764" fmla="*/ 113459 h 720362"/>
              <a:gd name="connsiteX765" fmla="*/ 732329 w 907148"/>
              <a:gd name="connsiteY765" fmla="*/ 141781 h 720362"/>
              <a:gd name="connsiteX766" fmla="*/ 744467 w 907148"/>
              <a:gd name="connsiteY766" fmla="*/ 149873 h 720362"/>
              <a:gd name="connsiteX767" fmla="*/ 780882 w 907148"/>
              <a:gd name="connsiteY767" fmla="*/ 190333 h 720362"/>
              <a:gd name="connsiteX768" fmla="*/ 793020 w 907148"/>
              <a:gd name="connsiteY768" fmla="*/ 194379 h 720362"/>
              <a:gd name="connsiteX769" fmla="*/ 801112 w 907148"/>
              <a:gd name="connsiteY769" fmla="*/ 210563 h 720362"/>
              <a:gd name="connsiteX770" fmla="*/ 813250 w 907148"/>
              <a:gd name="connsiteY770" fmla="*/ 218655 h 720362"/>
              <a:gd name="connsiteX771" fmla="*/ 817296 w 907148"/>
              <a:gd name="connsiteY771" fmla="*/ 234839 h 720362"/>
              <a:gd name="connsiteX772" fmla="*/ 825388 w 907148"/>
              <a:gd name="connsiteY772" fmla="*/ 242932 h 720362"/>
              <a:gd name="connsiteX773" fmla="*/ 788974 w 907148"/>
              <a:gd name="connsiteY773" fmla="*/ 218655 h 720362"/>
              <a:gd name="connsiteX774" fmla="*/ 764697 w 907148"/>
              <a:gd name="connsiteY774" fmla="*/ 230793 h 720362"/>
              <a:gd name="connsiteX775" fmla="*/ 760651 w 907148"/>
              <a:gd name="connsiteY775" fmla="*/ 246978 h 720362"/>
              <a:gd name="connsiteX776" fmla="*/ 756605 w 907148"/>
              <a:gd name="connsiteY776" fmla="*/ 259116 h 720362"/>
              <a:gd name="connsiteX777" fmla="*/ 776836 w 907148"/>
              <a:gd name="connsiteY777" fmla="*/ 210563 h 720362"/>
              <a:gd name="connsiteX778" fmla="*/ 780882 w 907148"/>
              <a:gd name="connsiteY778" fmla="*/ 251024 h 720362"/>
              <a:gd name="connsiteX779" fmla="*/ 797066 w 907148"/>
              <a:gd name="connsiteY779" fmla="*/ 242932 h 720362"/>
              <a:gd name="connsiteX780" fmla="*/ 821342 w 907148"/>
              <a:gd name="connsiteY780" fmla="*/ 226747 h 720362"/>
              <a:gd name="connsiteX781" fmla="*/ 833480 w 907148"/>
              <a:gd name="connsiteY781" fmla="*/ 255070 h 720362"/>
              <a:gd name="connsiteX782" fmla="*/ 837526 w 907148"/>
              <a:gd name="connsiteY782" fmla="*/ 267208 h 720362"/>
              <a:gd name="connsiteX783" fmla="*/ 849664 w 907148"/>
              <a:gd name="connsiteY783" fmla="*/ 287438 h 720362"/>
              <a:gd name="connsiteX784" fmla="*/ 857756 w 907148"/>
              <a:gd name="connsiteY784" fmla="*/ 311714 h 720362"/>
              <a:gd name="connsiteX785" fmla="*/ 841572 w 907148"/>
              <a:gd name="connsiteY785" fmla="*/ 267208 h 720362"/>
              <a:gd name="connsiteX786" fmla="*/ 829434 w 907148"/>
              <a:gd name="connsiteY786" fmla="*/ 255070 h 720362"/>
              <a:gd name="connsiteX787" fmla="*/ 817296 w 907148"/>
              <a:gd name="connsiteY787" fmla="*/ 234839 h 720362"/>
              <a:gd name="connsiteX788" fmla="*/ 805158 w 907148"/>
              <a:gd name="connsiteY788" fmla="*/ 226747 h 720362"/>
              <a:gd name="connsiteX789" fmla="*/ 776836 w 907148"/>
              <a:gd name="connsiteY789" fmla="*/ 198425 h 720362"/>
              <a:gd name="connsiteX790" fmla="*/ 764697 w 907148"/>
              <a:gd name="connsiteY790" fmla="*/ 178195 h 720362"/>
              <a:gd name="connsiteX791" fmla="*/ 740421 w 907148"/>
              <a:gd name="connsiteY791" fmla="*/ 153919 h 720362"/>
              <a:gd name="connsiteX792" fmla="*/ 736375 w 907148"/>
              <a:gd name="connsiteY792" fmla="*/ 141781 h 720362"/>
              <a:gd name="connsiteX793" fmla="*/ 704007 w 907148"/>
              <a:gd name="connsiteY793" fmla="*/ 133689 h 720362"/>
              <a:gd name="connsiteX794" fmla="*/ 635225 w 907148"/>
              <a:gd name="connsiteY794" fmla="*/ 121551 h 720362"/>
              <a:gd name="connsiteX795" fmla="*/ 610949 w 907148"/>
              <a:gd name="connsiteY795" fmla="*/ 105367 h 720362"/>
              <a:gd name="connsiteX796" fmla="*/ 602857 w 907148"/>
              <a:gd name="connsiteY796" fmla="*/ 93229 h 720362"/>
              <a:gd name="connsiteX797" fmla="*/ 586673 w 907148"/>
              <a:gd name="connsiteY797" fmla="*/ 85137 h 720362"/>
              <a:gd name="connsiteX798" fmla="*/ 554305 w 907148"/>
              <a:gd name="connsiteY798" fmla="*/ 77045 h 720362"/>
              <a:gd name="connsiteX799" fmla="*/ 530028 w 907148"/>
              <a:gd name="connsiteY799" fmla="*/ 68953 h 720362"/>
              <a:gd name="connsiteX800" fmla="*/ 497660 w 907148"/>
              <a:gd name="connsiteY800" fmla="*/ 60861 h 720362"/>
              <a:gd name="connsiteX801" fmla="*/ 449108 w 907148"/>
              <a:gd name="connsiteY801" fmla="*/ 68953 h 720362"/>
              <a:gd name="connsiteX802" fmla="*/ 424832 w 907148"/>
              <a:gd name="connsiteY802" fmla="*/ 72999 h 720362"/>
              <a:gd name="connsiteX803" fmla="*/ 372234 w 907148"/>
              <a:gd name="connsiteY803" fmla="*/ 81091 h 720362"/>
              <a:gd name="connsiteX804" fmla="*/ 368188 w 907148"/>
              <a:gd name="connsiteY804" fmla="*/ 93229 h 720362"/>
              <a:gd name="connsiteX805" fmla="*/ 404602 w 907148"/>
              <a:gd name="connsiteY805" fmla="*/ 109413 h 720362"/>
              <a:gd name="connsiteX806" fmla="*/ 473384 w 907148"/>
              <a:gd name="connsiteY806" fmla="*/ 117505 h 720362"/>
              <a:gd name="connsiteX807" fmla="*/ 501706 w 907148"/>
              <a:gd name="connsiteY807" fmla="*/ 121551 h 720362"/>
              <a:gd name="connsiteX808" fmla="*/ 517890 w 907148"/>
              <a:gd name="connsiteY808" fmla="*/ 117505 h 720362"/>
              <a:gd name="connsiteX809" fmla="*/ 485522 w 907148"/>
              <a:gd name="connsiteY809" fmla="*/ 109413 h 720362"/>
              <a:gd name="connsiteX810" fmla="*/ 469338 w 907148"/>
              <a:gd name="connsiteY810" fmla="*/ 105367 h 720362"/>
              <a:gd name="connsiteX811" fmla="*/ 441016 w 907148"/>
              <a:gd name="connsiteY811" fmla="*/ 113459 h 720362"/>
              <a:gd name="connsiteX812" fmla="*/ 485522 w 907148"/>
              <a:gd name="connsiteY812" fmla="*/ 117505 h 720362"/>
              <a:gd name="connsiteX813" fmla="*/ 497660 w 907148"/>
              <a:gd name="connsiteY813" fmla="*/ 113459 h 720362"/>
              <a:gd name="connsiteX814" fmla="*/ 465292 w 907148"/>
              <a:gd name="connsiteY814" fmla="*/ 101321 h 720362"/>
              <a:gd name="connsiteX815" fmla="*/ 493614 w 907148"/>
              <a:gd name="connsiteY815" fmla="*/ 93229 h 720362"/>
              <a:gd name="connsiteX816" fmla="*/ 420786 w 907148"/>
              <a:gd name="connsiteY816" fmla="*/ 81091 h 720362"/>
              <a:gd name="connsiteX817" fmla="*/ 400556 w 907148"/>
              <a:gd name="connsiteY817" fmla="*/ 85137 h 720362"/>
              <a:gd name="connsiteX818" fmla="*/ 412694 w 907148"/>
              <a:gd name="connsiteY818" fmla="*/ 77045 h 720362"/>
              <a:gd name="connsiteX819" fmla="*/ 489568 w 907148"/>
              <a:gd name="connsiteY819" fmla="*/ 64907 h 720362"/>
              <a:gd name="connsiteX820" fmla="*/ 505752 w 907148"/>
              <a:gd name="connsiteY820" fmla="*/ 68953 h 720362"/>
              <a:gd name="connsiteX821" fmla="*/ 530028 w 907148"/>
              <a:gd name="connsiteY821" fmla="*/ 60861 h 720362"/>
              <a:gd name="connsiteX822" fmla="*/ 517890 w 907148"/>
              <a:gd name="connsiteY822" fmla="*/ 48723 h 720362"/>
              <a:gd name="connsiteX823" fmla="*/ 441016 w 907148"/>
              <a:gd name="connsiteY823" fmla="*/ 40631 h 720362"/>
              <a:gd name="connsiteX824" fmla="*/ 477430 w 907148"/>
              <a:gd name="connsiteY824" fmla="*/ 32539 h 720362"/>
              <a:gd name="connsiteX825" fmla="*/ 489568 w 907148"/>
              <a:gd name="connsiteY825" fmla="*/ 28493 h 720362"/>
              <a:gd name="connsiteX826" fmla="*/ 558351 w 907148"/>
              <a:gd name="connsiteY826" fmla="*/ 36585 h 720362"/>
              <a:gd name="connsiteX827" fmla="*/ 570489 w 907148"/>
              <a:gd name="connsiteY827" fmla="*/ 32539 h 720362"/>
              <a:gd name="connsiteX828" fmla="*/ 542166 w 907148"/>
              <a:gd name="connsiteY828" fmla="*/ 24447 h 720362"/>
              <a:gd name="connsiteX829" fmla="*/ 473384 w 907148"/>
              <a:gd name="connsiteY829" fmla="*/ 12309 h 720362"/>
              <a:gd name="connsiteX830" fmla="*/ 489568 w 907148"/>
              <a:gd name="connsiteY830" fmla="*/ 16355 h 720362"/>
              <a:gd name="connsiteX831" fmla="*/ 505752 w 907148"/>
              <a:gd name="connsiteY831" fmla="*/ 12309 h 720362"/>
              <a:gd name="connsiteX832" fmla="*/ 546212 w 907148"/>
              <a:gd name="connsiteY832" fmla="*/ 28493 h 720362"/>
              <a:gd name="connsiteX833" fmla="*/ 574535 w 907148"/>
              <a:gd name="connsiteY833" fmla="*/ 32539 h 720362"/>
              <a:gd name="connsiteX834" fmla="*/ 586673 w 907148"/>
              <a:gd name="connsiteY834" fmla="*/ 36585 h 720362"/>
              <a:gd name="connsiteX835" fmla="*/ 493614 w 907148"/>
              <a:gd name="connsiteY835" fmla="*/ 36585 h 720362"/>
              <a:gd name="connsiteX836" fmla="*/ 513844 w 907148"/>
              <a:gd name="connsiteY836" fmla="*/ 40631 h 720362"/>
              <a:gd name="connsiteX837" fmla="*/ 546212 w 907148"/>
              <a:gd name="connsiteY837" fmla="*/ 56815 h 720362"/>
              <a:gd name="connsiteX838" fmla="*/ 566443 w 907148"/>
              <a:gd name="connsiteY838" fmla="*/ 89183 h 720362"/>
              <a:gd name="connsiteX839" fmla="*/ 578581 w 907148"/>
              <a:gd name="connsiteY839" fmla="*/ 97275 h 720362"/>
              <a:gd name="connsiteX840" fmla="*/ 594765 w 907148"/>
              <a:gd name="connsiteY840" fmla="*/ 101321 h 720362"/>
              <a:gd name="connsiteX841" fmla="*/ 574535 w 907148"/>
              <a:gd name="connsiteY841" fmla="*/ 97275 h 720362"/>
              <a:gd name="connsiteX842" fmla="*/ 542166 w 907148"/>
              <a:gd name="connsiteY842" fmla="*/ 81091 h 720362"/>
              <a:gd name="connsiteX843" fmla="*/ 521936 w 907148"/>
              <a:gd name="connsiteY843" fmla="*/ 68953 h 720362"/>
              <a:gd name="connsiteX844" fmla="*/ 542166 w 907148"/>
              <a:gd name="connsiteY844" fmla="*/ 72999 h 720362"/>
              <a:gd name="connsiteX845" fmla="*/ 594765 w 907148"/>
              <a:gd name="connsiteY845" fmla="*/ 81091 h 720362"/>
              <a:gd name="connsiteX846" fmla="*/ 606903 w 907148"/>
              <a:gd name="connsiteY846" fmla="*/ 89183 h 720362"/>
              <a:gd name="connsiteX847" fmla="*/ 623087 w 907148"/>
              <a:gd name="connsiteY847" fmla="*/ 93229 h 720362"/>
              <a:gd name="connsiteX848" fmla="*/ 594765 w 907148"/>
              <a:gd name="connsiteY848" fmla="*/ 77045 h 720362"/>
              <a:gd name="connsiteX849" fmla="*/ 574535 w 907148"/>
              <a:gd name="connsiteY849" fmla="*/ 68953 h 720362"/>
              <a:gd name="connsiteX850" fmla="*/ 546212 w 907148"/>
              <a:gd name="connsiteY850" fmla="*/ 60861 h 720362"/>
              <a:gd name="connsiteX851" fmla="*/ 558351 w 907148"/>
              <a:gd name="connsiteY851" fmla="*/ 64907 h 720362"/>
              <a:gd name="connsiteX852" fmla="*/ 570489 w 907148"/>
              <a:gd name="connsiteY852" fmla="*/ 72999 h 720362"/>
              <a:gd name="connsiteX853" fmla="*/ 590719 w 907148"/>
              <a:gd name="connsiteY853" fmla="*/ 89183 h 720362"/>
              <a:gd name="connsiteX854" fmla="*/ 610949 w 907148"/>
              <a:gd name="connsiteY854" fmla="*/ 93229 h 720362"/>
              <a:gd name="connsiteX855" fmla="*/ 602857 w 907148"/>
              <a:gd name="connsiteY855" fmla="*/ 81091 h 720362"/>
              <a:gd name="connsiteX856" fmla="*/ 578581 w 907148"/>
              <a:gd name="connsiteY856" fmla="*/ 85137 h 720362"/>
              <a:gd name="connsiteX857" fmla="*/ 602857 w 907148"/>
              <a:gd name="connsiteY857" fmla="*/ 97275 h 720362"/>
              <a:gd name="connsiteX858" fmla="*/ 631179 w 907148"/>
              <a:gd name="connsiteY858" fmla="*/ 93229 h 720362"/>
              <a:gd name="connsiteX859" fmla="*/ 643317 w 907148"/>
              <a:gd name="connsiteY859" fmla="*/ 97275 h 720362"/>
              <a:gd name="connsiteX860" fmla="*/ 663547 w 907148"/>
              <a:gd name="connsiteY860" fmla="*/ 101321 h 720362"/>
              <a:gd name="connsiteX861" fmla="*/ 667593 w 907148"/>
              <a:gd name="connsiteY861" fmla="*/ 121551 h 720362"/>
              <a:gd name="connsiteX862" fmla="*/ 651409 w 907148"/>
              <a:gd name="connsiteY862" fmla="*/ 109413 h 720362"/>
              <a:gd name="connsiteX863" fmla="*/ 614995 w 907148"/>
              <a:gd name="connsiteY863" fmla="*/ 105367 h 720362"/>
              <a:gd name="connsiteX864" fmla="*/ 582627 w 907148"/>
              <a:gd name="connsiteY864" fmla="*/ 93229 h 720362"/>
              <a:gd name="connsiteX865" fmla="*/ 550259 w 907148"/>
              <a:gd name="connsiteY865" fmla="*/ 85137 h 720362"/>
              <a:gd name="connsiteX866" fmla="*/ 521936 w 907148"/>
              <a:gd name="connsiteY866" fmla="*/ 77045 h 720362"/>
              <a:gd name="connsiteX867" fmla="*/ 497660 w 907148"/>
              <a:gd name="connsiteY867" fmla="*/ 72999 h 720362"/>
              <a:gd name="connsiteX868" fmla="*/ 485522 w 907148"/>
              <a:gd name="connsiteY868" fmla="*/ 68953 h 720362"/>
              <a:gd name="connsiteX869" fmla="*/ 469338 w 907148"/>
              <a:gd name="connsiteY869" fmla="*/ 60861 h 720362"/>
              <a:gd name="connsiteX870" fmla="*/ 436970 w 907148"/>
              <a:gd name="connsiteY870" fmla="*/ 56815 h 720362"/>
              <a:gd name="connsiteX871" fmla="*/ 380326 w 907148"/>
              <a:gd name="connsiteY871" fmla="*/ 44677 h 720362"/>
              <a:gd name="connsiteX872" fmla="*/ 368188 w 907148"/>
              <a:gd name="connsiteY872" fmla="*/ 40631 h 720362"/>
              <a:gd name="connsiteX873" fmla="*/ 347958 w 907148"/>
              <a:gd name="connsiteY873" fmla="*/ 32539 h 720362"/>
              <a:gd name="connsiteX874" fmla="*/ 242761 w 907148"/>
              <a:gd name="connsiteY874" fmla="*/ 24447 h 720362"/>
              <a:gd name="connsiteX875" fmla="*/ 210393 w 907148"/>
              <a:gd name="connsiteY875" fmla="*/ 28493 h 720362"/>
              <a:gd name="connsiteX876" fmla="*/ 246807 w 907148"/>
              <a:gd name="connsiteY876" fmla="*/ 24447 h 720362"/>
              <a:gd name="connsiteX877" fmla="*/ 315589 w 907148"/>
              <a:gd name="connsiteY877" fmla="*/ 28493 h 720362"/>
              <a:gd name="connsiteX878" fmla="*/ 303451 w 907148"/>
              <a:gd name="connsiteY878" fmla="*/ 36585 h 720362"/>
              <a:gd name="connsiteX879" fmla="*/ 279175 w 907148"/>
              <a:gd name="connsiteY879" fmla="*/ 40631 h 720362"/>
              <a:gd name="connsiteX880" fmla="*/ 262991 w 907148"/>
              <a:gd name="connsiteY880" fmla="*/ 44677 h 720362"/>
              <a:gd name="connsiteX881" fmla="*/ 238715 w 907148"/>
              <a:gd name="connsiteY881" fmla="*/ 56815 h 720362"/>
              <a:gd name="connsiteX882" fmla="*/ 218485 w 907148"/>
              <a:gd name="connsiteY882" fmla="*/ 64907 h 720362"/>
              <a:gd name="connsiteX883" fmla="*/ 206347 w 907148"/>
              <a:gd name="connsiteY883" fmla="*/ 68953 h 720362"/>
              <a:gd name="connsiteX884" fmla="*/ 194209 w 907148"/>
              <a:gd name="connsiteY884" fmla="*/ 77045 h 720362"/>
              <a:gd name="connsiteX885" fmla="*/ 169933 w 907148"/>
              <a:gd name="connsiteY885" fmla="*/ 89183 h 720362"/>
              <a:gd name="connsiteX886" fmla="*/ 153749 w 907148"/>
              <a:gd name="connsiteY886" fmla="*/ 113459 h 720362"/>
              <a:gd name="connsiteX887" fmla="*/ 149703 w 907148"/>
              <a:gd name="connsiteY887" fmla="*/ 129643 h 720362"/>
              <a:gd name="connsiteX888" fmla="*/ 169933 w 907148"/>
              <a:gd name="connsiteY888" fmla="*/ 125597 h 720362"/>
              <a:gd name="connsiteX889" fmla="*/ 194209 w 907148"/>
              <a:gd name="connsiteY889" fmla="*/ 121551 h 720362"/>
              <a:gd name="connsiteX890" fmla="*/ 206347 w 907148"/>
              <a:gd name="connsiteY890" fmla="*/ 113459 h 720362"/>
              <a:gd name="connsiteX891" fmla="*/ 222531 w 907148"/>
              <a:gd name="connsiteY891" fmla="*/ 109413 h 720362"/>
              <a:gd name="connsiteX892" fmla="*/ 210393 w 907148"/>
              <a:gd name="connsiteY892" fmla="*/ 117505 h 720362"/>
              <a:gd name="connsiteX893" fmla="*/ 198255 w 907148"/>
              <a:gd name="connsiteY893" fmla="*/ 121551 h 720362"/>
              <a:gd name="connsiteX894" fmla="*/ 206347 w 907148"/>
              <a:gd name="connsiteY894" fmla="*/ 93229 h 720362"/>
              <a:gd name="connsiteX895" fmla="*/ 230623 w 907148"/>
              <a:gd name="connsiteY895" fmla="*/ 81091 h 720362"/>
              <a:gd name="connsiteX896" fmla="*/ 238715 w 907148"/>
              <a:gd name="connsiteY896" fmla="*/ 68953 h 720362"/>
              <a:gd name="connsiteX897" fmla="*/ 190163 w 907148"/>
              <a:gd name="connsiteY897" fmla="*/ 89183 h 720362"/>
              <a:gd name="connsiteX898" fmla="*/ 178025 w 907148"/>
              <a:gd name="connsiteY898" fmla="*/ 101321 h 720362"/>
              <a:gd name="connsiteX899" fmla="*/ 169933 w 907148"/>
              <a:gd name="connsiteY899" fmla="*/ 153919 h 720362"/>
              <a:gd name="connsiteX900" fmla="*/ 145657 w 907148"/>
              <a:gd name="connsiteY900" fmla="*/ 174149 h 720362"/>
              <a:gd name="connsiteX901" fmla="*/ 105197 w 907148"/>
              <a:gd name="connsiteY901" fmla="*/ 202471 h 720362"/>
              <a:gd name="connsiteX902" fmla="*/ 93059 w 907148"/>
              <a:gd name="connsiteY902" fmla="*/ 210563 h 720362"/>
              <a:gd name="connsiteX903" fmla="*/ 89012 w 907148"/>
              <a:gd name="connsiteY903" fmla="*/ 230793 h 720362"/>
              <a:gd name="connsiteX904" fmla="*/ 72828 w 907148"/>
              <a:gd name="connsiteY904" fmla="*/ 315760 h 720362"/>
              <a:gd name="connsiteX905" fmla="*/ 93059 w 907148"/>
              <a:gd name="connsiteY905" fmla="*/ 307668 h 720362"/>
              <a:gd name="connsiteX906" fmla="*/ 113289 w 907148"/>
              <a:gd name="connsiteY906" fmla="*/ 283392 h 720362"/>
              <a:gd name="connsiteX907" fmla="*/ 125427 w 907148"/>
              <a:gd name="connsiteY907" fmla="*/ 275300 h 720362"/>
              <a:gd name="connsiteX908" fmla="*/ 137565 w 907148"/>
              <a:gd name="connsiteY908" fmla="*/ 259116 h 720362"/>
              <a:gd name="connsiteX909" fmla="*/ 149703 w 907148"/>
              <a:gd name="connsiteY909" fmla="*/ 255070 h 720362"/>
              <a:gd name="connsiteX910" fmla="*/ 113289 w 907148"/>
              <a:gd name="connsiteY910" fmla="*/ 263162 h 720362"/>
              <a:gd name="connsiteX911" fmla="*/ 105197 w 907148"/>
              <a:gd name="connsiteY911" fmla="*/ 251024 h 720362"/>
              <a:gd name="connsiteX912" fmla="*/ 97105 w 907148"/>
              <a:gd name="connsiteY912" fmla="*/ 263162 h 720362"/>
              <a:gd name="connsiteX913" fmla="*/ 84966 w 907148"/>
              <a:gd name="connsiteY913" fmla="*/ 267208 h 720362"/>
              <a:gd name="connsiteX914" fmla="*/ 72828 w 907148"/>
              <a:gd name="connsiteY914" fmla="*/ 279346 h 720362"/>
              <a:gd name="connsiteX915" fmla="*/ 60690 w 907148"/>
              <a:gd name="connsiteY915" fmla="*/ 287438 h 720362"/>
              <a:gd name="connsiteX916" fmla="*/ 68782 w 907148"/>
              <a:gd name="connsiteY916" fmla="*/ 323852 h 720362"/>
              <a:gd name="connsiteX917" fmla="*/ 64736 w 907148"/>
              <a:gd name="connsiteY917" fmla="*/ 384542 h 720362"/>
              <a:gd name="connsiteX918" fmla="*/ 56644 w 907148"/>
              <a:gd name="connsiteY918" fmla="*/ 412864 h 720362"/>
              <a:gd name="connsiteX919" fmla="*/ 52598 w 907148"/>
              <a:gd name="connsiteY919" fmla="*/ 433094 h 720362"/>
              <a:gd name="connsiteX920" fmla="*/ 48552 w 907148"/>
              <a:gd name="connsiteY920" fmla="*/ 445232 h 720362"/>
              <a:gd name="connsiteX921" fmla="*/ 44506 w 907148"/>
              <a:gd name="connsiteY921" fmla="*/ 465462 h 720362"/>
              <a:gd name="connsiteX922" fmla="*/ 40460 w 907148"/>
              <a:gd name="connsiteY922" fmla="*/ 477601 h 720362"/>
              <a:gd name="connsiteX923" fmla="*/ 32368 w 907148"/>
              <a:gd name="connsiteY923" fmla="*/ 518061 h 720362"/>
              <a:gd name="connsiteX924" fmla="*/ 28322 w 907148"/>
              <a:gd name="connsiteY924" fmla="*/ 530199 h 720362"/>
              <a:gd name="connsiteX925" fmla="*/ 28322 w 907148"/>
              <a:gd name="connsiteY925" fmla="*/ 554475 h 7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Lst>
            <a:rect l="l" t="t" r="r" b="b"/>
            <a:pathLst>
              <a:path w="907148" h="720362">
                <a:moveTo>
                  <a:pt x="109243" y="720362"/>
                </a:moveTo>
                <a:cubicBezTo>
                  <a:pt x="110592" y="713619"/>
                  <a:pt x="116364" y="706283"/>
                  <a:pt x="113289" y="700132"/>
                </a:cubicBezTo>
                <a:cubicBezTo>
                  <a:pt x="110152" y="693857"/>
                  <a:pt x="97239" y="736144"/>
                  <a:pt x="109243" y="700132"/>
                </a:cubicBezTo>
                <a:cubicBezTo>
                  <a:pt x="110592" y="692040"/>
                  <a:pt x="115883" y="683638"/>
                  <a:pt x="113289" y="675855"/>
                </a:cubicBezTo>
                <a:cubicBezTo>
                  <a:pt x="111751" y="671242"/>
                  <a:pt x="107372" y="683644"/>
                  <a:pt x="105197" y="687993"/>
                </a:cubicBezTo>
                <a:cubicBezTo>
                  <a:pt x="103290" y="691808"/>
                  <a:pt x="102500" y="696086"/>
                  <a:pt x="101151" y="700132"/>
                </a:cubicBezTo>
                <a:cubicBezTo>
                  <a:pt x="81779" y="661385"/>
                  <a:pt x="105507" y="713506"/>
                  <a:pt x="89012" y="647533"/>
                </a:cubicBezTo>
                <a:cubicBezTo>
                  <a:pt x="87833" y="642816"/>
                  <a:pt x="80920" y="635395"/>
                  <a:pt x="80920" y="635395"/>
                </a:cubicBezTo>
                <a:cubicBezTo>
                  <a:pt x="79571" y="642138"/>
                  <a:pt x="76874" y="648748"/>
                  <a:pt x="76874" y="655625"/>
                </a:cubicBezTo>
                <a:cubicBezTo>
                  <a:pt x="76874" y="659890"/>
                  <a:pt x="81170" y="647744"/>
                  <a:pt x="80920" y="643487"/>
                </a:cubicBezTo>
                <a:cubicBezTo>
                  <a:pt x="79800" y="624447"/>
                  <a:pt x="74934" y="605799"/>
                  <a:pt x="72828" y="586843"/>
                </a:cubicBezTo>
                <a:cubicBezTo>
                  <a:pt x="68168" y="544902"/>
                  <a:pt x="71744" y="562277"/>
                  <a:pt x="64736" y="534245"/>
                </a:cubicBezTo>
                <a:cubicBezTo>
                  <a:pt x="60880" y="545814"/>
                  <a:pt x="59184" y="549866"/>
                  <a:pt x="56644" y="562567"/>
                </a:cubicBezTo>
                <a:cubicBezTo>
                  <a:pt x="55035" y="570611"/>
                  <a:pt x="54066" y="578772"/>
                  <a:pt x="52598" y="586843"/>
                </a:cubicBezTo>
                <a:cubicBezTo>
                  <a:pt x="51368" y="593609"/>
                  <a:pt x="49901" y="600330"/>
                  <a:pt x="48552" y="607073"/>
                </a:cubicBezTo>
                <a:cubicBezTo>
                  <a:pt x="49901" y="611119"/>
                  <a:pt x="51426" y="615110"/>
                  <a:pt x="52598" y="619211"/>
                </a:cubicBezTo>
                <a:cubicBezTo>
                  <a:pt x="54126" y="624558"/>
                  <a:pt x="51670" y="632908"/>
                  <a:pt x="56644" y="635395"/>
                </a:cubicBezTo>
                <a:cubicBezTo>
                  <a:pt x="60459" y="637302"/>
                  <a:pt x="59341" y="627303"/>
                  <a:pt x="60690" y="623257"/>
                </a:cubicBezTo>
                <a:cubicBezTo>
                  <a:pt x="61780" y="613451"/>
                  <a:pt x="69338" y="575539"/>
                  <a:pt x="60690" y="562567"/>
                </a:cubicBezTo>
                <a:cubicBezTo>
                  <a:pt x="58324" y="559018"/>
                  <a:pt x="57993" y="570659"/>
                  <a:pt x="56644" y="574705"/>
                </a:cubicBezTo>
                <a:cubicBezTo>
                  <a:pt x="57993" y="561218"/>
                  <a:pt x="60690" y="547799"/>
                  <a:pt x="60690" y="534245"/>
                </a:cubicBezTo>
                <a:cubicBezTo>
                  <a:pt x="60690" y="471861"/>
                  <a:pt x="56859" y="503857"/>
                  <a:pt x="52598" y="518061"/>
                </a:cubicBezTo>
                <a:cubicBezTo>
                  <a:pt x="50147" y="526231"/>
                  <a:pt x="47970" y="534542"/>
                  <a:pt x="44506" y="542337"/>
                </a:cubicBezTo>
                <a:cubicBezTo>
                  <a:pt x="42531" y="546781"/>
                  <a:pt x="38389" y="550031"/>
                  <a:pt x="36414" y="554475"/>
                </a:cubicBezTo>
                <a:cubicBezTo>
                  <a:pt x="32950" y="562270"/>
                  <a:pt x="22291" y="584782"/>
                  <a:pt x="28322" y="578751"/>
                </a:cubicBezTo>
                <a:lnTo>
                  <a:pt x="40460" y="566613"/>
                </a:lnTo>
                <a:cubicBezTo>
                  <a:pt x="41809" y="561218"/>
                  <a:pt x="45420" y="544944"/>
                  <a:pt x="44506" y="550429"/>
                </a:cubicBezTo>
                <a:cubicBezTo>
                  <a:pt x="42245" y="563996"/>
                  <a:pt x="42565" y="578587"/>
                  <a:pt x="36414" y="590889"/>
                </a:cubicBezTo>
                <a:cubicBezTo>
                  <a:pt x="31551" y="600614"/>
                  <a:pt x="39111" y="569310"/>
                  <a:pt x="40460" y="558521"/>
                </a:cubicBezTo>
                <a:cubicBezTo>
                  <a:pt x="39111" y="553126"/>
                  <a:pt x="36414" y="547898"/>
                  <a:pt x="36414" y="542337"/>
                </a:cubicBezTo>
                <a:cubicBezTo>
                  <a:pt x="36414" y="524083"/>
                  <a:pt x="40334" y="520526"/>
                  <a:pt x="44506" y="505923"/>
                </a:cubicBezTo>
                <a:cubicBezTo>
                  <a:pt x="46034" y="500576"/>
                  <a:pt x="47024" y="495086"/>
                  <a:pt x="48552" y="489739"/>
                </a:cubicBezTo>
                <a:cubicBezTo>
                  <a:pt x="49724" y="485638"/>
                  <a:pt x="53434" y="473419"/>
                  <a:pt x="52598" y="477601"/>
                </a:cubicBezTo>
                <a:cubicBezTo>
                  <a:pt x="50417" y="488506"/>
                  <a:pt x="44506" y="509969"/>
                  <a:pt x="44506" y="509969"/>
                </a:cubicBezTo>
                <a:cubicBezTo>
                  <a:pt x="43157" y="503226"/>
                  <a:pt x="41690" y="496505"/>
                  <a:pt x="40460" y="489739"/>
                </a:cubicBezTo>
                <a:cubicBezTo>
                  <a:pt x="38992" y="481667"/>
                  <a:pt x="42215" y="471263"/>
                  <a:pt x="36414" y="465462"/>
                </a:cubicBezTo>
                <a:cubicBezTo>
                  <a:pt x="32482" y="461530"/>
                  <a:pt x="33896" y="476300"/>
                  <a:pt x="32368" y="481647"/>
                </a:cubicBezTo>
                <a:cubicBezTo>
                  <a:pt x="27201" y="499731"/>
                  <a:pt x="29027" y="493080"/>
                  <a:pt x="12138" y="509969"/>
                </a:cubicBezTo>
                <a:cubicBezTo>
                  <a:pt x="10789" y="514015"/>
                  <a:pt x="12357" y="522107"/>
                  <a:pt x="8092" y="522107"/>
                </a:cubicBezTo>
                <a:cubicBezTo>
                  <a:pt x="3827" y="522107"/>
                  <a:pt x="5080" y="514107"/>
                  <a:pt x="4046" y="509969"/>
                </a:cubicBezTo>
                <a:cubicBezTo>
                  <a:pt x="2378" y="503297"/>
                  <a:pt x="1349" y="496482"/>
                  <a:pt x="0" y="489739"/>
                </a:cubicBezTo>
                <a:cubicBezTo>
                  <a:pt x="9314" y="461797"/>
                  <a:pt x="-5304" y="493731"/>
                  <a:pt x="28322" y="473555"/>
                </a:cubicBezTo>
                <a:cubicBezTo>
                  <a:pt x="44905" y="463605"/>
                  <a:pt x="41202" y="452582"/>
                  <a:pt x="52598" y="441186"/>
                </a:cubicBezTo>
                <a:cubicBezTo>
                  <a:pt x="61390" y="432394"/>
                  <a:pt x="71479" y="425002"/>
                  <a:pt x="80920" y="416910"/>
                </a:cubicBezTo>
                <a:lnTo>
                  <a:pt x="93059" y="425002"/>
                </a:lnTo>
                <a:cubicBezTo>
                  <a:pt x="89013" y="427699"/>
                  <a:pt x="85390" y="431178"/>
                  <a:pt x="80920" y="433094"/>
                </a:cubicBezTo>
                <a:cubicBezTo>
                  <a:pt x="75809" y="435284"/>
                  <a:pt x="69363" y="434055"/>
                  <a:pt x="64736" y="437140"/>
                </a:cubicBezTo>
                <a:cubicBezTo>
                  <a:pt x="28134" y="461541"/>
                  <a:pt x="84187" y="440097"/>
                  <a:pt x="44506" y="453324"/>
                </a:cubicBezTo>
                <a:cubicBezTo>
                  <a:pt x="41809" y="449278"/>
                  <a:pt x="37952" y="445799"/>
                  <a:pt x="36414" y="441186"/>
                </a:cubicBezTo>
                <a:cubicBezTo>
                  <a:pt x="33820" y="433403"/>
                  <a:pt x="40572" y="416910"/>
                  <a:pt x="32368" y="416910"/>
                </a:cubicBezTo>
                <a:cubicBezTo>
                  <a:pt x="22643" y="416910"/>
                  <a:pt x="16184" y="441186"/>
                  <a:pt x="16184" y="441186"/>
                </a:cubicBezTo>
                <a:cubicBezTo>
                  <a:pt x="17533" y="447929"/>
                  <a:pt x="13353" y="461416"/>
                  <a:pt x="20230" y="461416"/>
                </a:cubicBezTo>
                <a:cubicBezTo>
                  <a:pt x="27107" y="461416"/>
                  <a:pt x="23230" y="447983"/>
                  <a:pt x="24276" y="441186"/>
                </a:cubicBezTo>
                <a:cubicBezTo>
                  <a:pt x="25929" y="430439"/>
                  <a:pt x="28322" y="419691"/>
                  <a:pt x="28322" y="408818"/>
                </a:cubicBezTo>
                <a:cubicBezTo>
                  <a:pt x="28322" y="400614"/>
                  <a:pt x="25885" y="425050"/>
                  <a:pt x="24276" y="433094"/>
                </a:cubicBezTo>
                <a:cubicBezTo>
                  <a:pt x="23185" y="438547"/>
                  <a:pt x="14669" y="449278"/>
                  <a:pt x="20230" y="449278"/>
                </a:cubicBezTo>
                <a:cubicBezTo>
                  <a:pt x="26973" y="449278"/>
                  <a:pt x="28322" y="438489"/>
                  <a:pt x="32368" y="433094"/>
                </a:cubicBezTo>
                <a:cubicBezTo>
                  <a:pt x="35561" y="423516"/>
                  <a:pt x="40460" y="410491"/>
                  <a:pt x="40460" y="400726"/>
                </a:cubicBezTo>
                <a:cubicBezTo>
                  <a:pt x="40460" y="396461"/>
                  <a:pt x="37763" y="392634"/>
                  <a:pt x="36414" y="388588"/>
                </a:cubicBezTo>
                <a:cubicBezTo>
                  <a:pt x="37763" y="384542"/>
                  <a:pt x="36195" y="376450"/>
                  <a:pt x="40460" y="376450"/>
                </a:cubicBezTo>
                <a:cubicBezTo>
                  <a:pt x="44725" y="376450"/>
                  <a:pt x="44506" y="384323"/>
                  <a:pt x="44506" y="388588"/>
                </a:cubicBezTo>
                <a:cubicBezTo>
                  <a:pt x="44506" y="392853"/>
                  <a:pt x="41809" y="396680"/>
                  <a:pt x="40460" y="400726"/>
                </a:cubicBezTo>
                <a:cubicBezTo>
                  <a:pt x="41809" y="415561"/>
                  <a:pt x="39795" y="431100"/>
                  <a:pt x="44506" y="445232"/>
                </a:cubicBezTo>
                <a:cubicBezTo>
                  <a:pt x="46681" y="451756"/>
                  <a:pt x="47060" y="431715"/>
                  <a:pt x="48552" y="425002"/>
                </a:cubicBezTo>
                <a:cubicBezTo>
                  <a:pt x="49758" y="419574"/>
                  <a:pt x="50111" y="413792"/>
                  <a:pt x="52598" y="408818"/>
                </a:cubicBezTo>
                <a:cubicBezTo>
                  <a:pt x="56947" y="400119"/>
                  <a:pt x="64669" y="393355"/>
                  <a:pt x="68782" y="384542"/>
                </a:cubicBezTo>
                <a:cubicBezTo>
                  <a:pt x="74193" y="372948"/>
                  <a:pt x="75999" y="359938"/>
                  <a:pt x="80920" y="348128"/>
                </a:cubicBezTo>
                <a:cubicBezTo>
                  <a:pt x="82790" y="343639"/>
                  <a:pt x="84149" y="335990"/>
                  <a:pt x="89012" y="335990"/>
                </a:cubicBezTo>
                <a:cubicBezTo>
                  <a:pt x="93277" y="335990"/>
                  <a:pt x="85891" y="343965"/>
                  <a:pt x="84966" y="348128"/>
                </a:cubicBezTo>
                <a:cubicBezTo>
                  <a:pt x="77394" y="382201"/>
                  <a:pt x="77232" y="376092"/>
                  <a:pt x="97105" y="356220"/>
                </a:cubicBezTo>
                <a:cubicBezTo>
                  <a:pt x="95756" y="352174"/>
                  <a:pt x="97324" y="344082"/>
                  <a:pt x="93059" y="344082"/>
                </a:cubicBezTo>
                <a:cubicBezTo>
                  <a:pt x="88196" y="344082"/>
                  <a:pt x="87141" y="351871"/>
                  <a:pt x="84966" y="356220"/>
                </a:cubicBezTo>
                <a:cubicBezTo>
                  <a:pt x="83059" y="360035"/>
                  <a:pt x="80084" y="372540"/>
                  <a:pt x="80920" y="368358"/>
                </a:cubicBezTo>
                <a:cubicBezTo>
                  <a:pt x="87542" y="335246"/>
                  <a:pt x="96339" y="324999"/>
                  <a:pt x="80920" y="348128"/>
                </a:cubicBezTo>
                <a:cubicBezTo>
                  <a:pt x="79571" y="344082"/>
                  <a:pt x="81139" y="335990"/>
                  <a:pt x="76874" y="335990"/>
                </a:cubicBezTo>
                <a:cubicBezTo>
                  <a:pt x="72609" y="335990"/>
                  <a:pt x="74735" y="344313"/>
                  <a:pt x="72828" y="348128"/>
                </a:cubicBezTo>
                <a:cubicBezTo>
                  <a:pt x="70653" y="352477"/>
                  <a:pt x="66911" y="355917"/>
                  <a:pt x="64736" y="360266"/>
                </a:cubicBezTo>
                <a:cubicBezTo>
                  <a:pt x="62829" y="364081"/>
                  <a:pt x="63308" y="369038"/>
                  <a:pt x="60690" y="372404"/>
                </a:cubicBezTo>
                <a:cubicBezTo>
                  <a:pt x="53664" y="381437"/>
                  <a:pt x="44506" y="388588"/>
                  <a:pt x="36414" y="396680"/>
                </a:cubicBezTo>
                <a:lnTo>
                  <a:pt x="24276" y="408818"/>
                </a:lnTo>
                <a:cubicBezTo>
                  <a:pt x="25625" y="396680"/>
                  <a:pt x="26895" y="384533"/>
                  <a:pt x="28322" y="372404"/>
                </a:cubicBezTo>
                <a:cubicBezTo>
                  <a:pt x="32698" y="335207"/>
                  <a:pt x="35884" y="350585"/>
                  <a:pt x="28322" y="327898"/>
                </a:cubicBezTo>
                <a:cubicBezTo>
                  <a:pt x="29671" y="323852"/>
                  <a:pt x="35384" y="312744"/>
                  <a:pt x="32368" y="315760"/>
                </a:cubicBezTo>
                <a:cubicBezTo>
                  <a:pt x="25491" y="322637"/>
                  <a:pt x="6958" y="343111"/>
                  <a:pt x="16184" y="340036"/>
                </a:cubicBezTo>
                <a:lnTo>
                  <a:pt x="28322" y="335990"/>
                </a:lnTo>
                <a:cubicBezTo>
                  <a:pt x="33717" y="330595"/>
                  <a:pt x="36877" y="319806"/>
                  <a:pt x="44506" y="319806"/>
                </a:cubicBezTo>
                <a:cubicBezTo>
                  <a:pt x="50067" y="319806"/>
                  <a:pt x="47557" y="330519"/>
                  <a:pt x="48552" y="335990"/>
                </a:cubicBezTo>
                <a:cubicBezTo>
                  <a:pt x="50258" y="345373"/>
                  <a:pt x="51249" y="354871"/>
                  <a:pt x="52598" y="364312"/>
                </a:cubicBezTo>
                <a:cubicBezTo>
                  <a:pt x="71833" y="351489"/>
                  <a:pt x="63198" y="360833"/>
                  <a:pt x="72828" y="331944"/>
                </a:cubicBezTo>
                <a:lnTo>
                  <a:pt x="76874" y="319806"/>
                </a:lnTo>
                <a:cubicBezTo>
                  <a:pt x="75525" y="314411"/>
                  <a:pt x="77455" y="300537"/>
                  <a:pt x="72828" y="303622"/>
                </a:cubicBezTo>
                <a:cubicBezTo>
                  <a:pt x="65731" y="308353"/>
                  <a:pt x="68551" y="320269"/>
                  <a:pt x="64736" y="327898"/>
                </a:cubicBezTo>
                <a:cubicBezTo>
                  <a:pt x="62039" y="333293"/>
                  <a:pt x="59020" y="338538"/>
                  <a:pt x="56644" y="344082"/>
                </a:cubicBezTo>
                <a:cubicBezTo>
                  <a:pt x="54964" y="348002"/>
                  <a:pt x="53947" y="352174"/>
                  <a:pt x="52598" y="356220"/>
                </a:cubicBezTo>
                <a:cubicBezTo>
                  <a:pt x="53947" y="341385"/>
                  <a:pt x="54675" y="326480"/>
                  <a:pt x="56644" y="311714"/>
                </a:cubicBezTo>
                <a:cubicBezTo>
                  <a:pt x="58204" y="300011"/>
                  <a:pt x="64736" y="287191"/>
                  <a:pt x="64736" y="275300"/>
                </a:cubicBezTo>
                <a:cubicBezTo>
                  <a:pt x="64736" y="269739"/>
                  <a:pt x="62039" y="286089"/>
                  <a:pt x="60690" y="291484"/>
                </a:cubicBezTo>
                <a:cubicBezTo>
                  <a:pt x="62039" y="295530"/>
                  <a:pt x="63564" y="299521"/>
                  <a:pt x="64736" y="303622"/>
                </a:cubicBezTo>
                <a:cubicBezTo>
                  <a:pt x="66264" y="308969"/>
                  <a:pt x="63387" y="318457"/>
                  <a:pt x="68782" y="319806"/>
                </a:cubicBezTo>
                <a:cubicBezTo>
                  <a:pt x="74333" y="321194"/>
                  <a:pt x="76874" y="311714"/>
                  <a:pt x="80920" y="307668"/>
                </a:cubicBezTo>
                <a:cubicBezTo>
                  <a:pt x="82269" y="313063"/>
                  <a:pt x="79691" y="325610"/>
                  <a:pt x="84966" y="323852"/>
                </a:cubicBezTo>
                <a:cubicBezTo>
                  <a:pt x="91856" y="321555"/>
                  <a:pt x="90109" y="310259"/>
                  <a:pt x="93059" y="303622"/>
                </a:cubicBezTo>
                <a:cubicBezTo>
                  <a:pt x="108654" y="268536"/>
                  <a:pt x="92851" y="308084"/>
                  <a:pt x="113289" y="267208"/>
                </a:cubicBezTo>
                <a:cubicBezTo>
                  <a:pt x="116191" y="261404"/>
                  <a:pt x="122153" y="235796"/>
                  <a:pt x="113289" y="271254"/>
                </a:cubicBezTo>
                <a:cubicBezTo>
                  <a:pt x="120423" y="292655"/>
                  <a:pt x="115684" y="284751"/>
                  <a:pt x="121381" y="259116"/>
                </a:cubicBezTo>
                <a:cubicBezTo>
                  <a:pt x="122306" y="254953"/>
                  <a:pt x="124078" y="251024"/>
                  <a:pt x="125427" y="246978"/>
                </a:cubicBezTo>
                <a:cubicBezTo>
                  <a:pt x="124078" y="242932"/>
                  <a:pt x="124852" y="232360"/>
                  <a:pt x="121381" y="234839"/>
                </a:cubicBezTo>
                <a:cubicBezTo>
                  <a:pt x="110406" y="242678"/>
                  <a:pt x="97105" y="267208"/>
                  <a:pt x="97105" y="267208"/>
                </a:cubicBezTo>
                <a:cubicBezTo>
                  <a:pt x="99802" y="256418"/>
                  <a:pt x="113061" y="226974"/>
                  <a:pt x="105197" y="234839"/>
                </a:cubicBezTo>
                <a:lnTo>
                  <a:pt x="93059" y="246978"/>
                </a:lnTo>
                <a:cubicBezTo>
                  <a:pt x="90361" y="249675"/>
                  <a:pt x="87349" y="252091"/>
                  <a:pt x="84966" y="255070"/>
                </a:cubicBezTo>
                <a:cubicBezTo>
                  <a:pt x="81928" y="258867"/>
                  <a:pt x="79987" y="263472"/>
                  <a:pt x="76874" y="267208"/>
                </a:cubicBezTo>
                <a:cubicBezTo>
                  <a:pt x="67139" y="278890"/>
                  <a:pt x="64533" y="279481"/>
                  <a:pt x="52598" y="287438"/>
                </a:cubicBezTo>
                <a:cubicBezTo>
                  <a:pt x="55295" y="279346"/>
                  <a:pt x="55959" y="270259"/>
                  <a:pt x="60690" y="263162"/>
                </a:cubicBezTo>
                <a:cubicBezTo>
                  <a:pt x="63387" y="259116"/>
                  <a:pt x="69961" y="246307"/>
                  <a:pt x="68782" y="251024"/>
                </a:cubicBezTo>
                <a:cubicBezTo>
                  <a:pt x="67433" y="256419"/>
                  <a:pt x="61651" y="262581"/>
                  <a:pt x="64736" y="267208"/>
                </a:cubicBezTo>
                <a:cubicBezTo>
                  <a:pt x="67102" y="270757"/>
                  <a:pt x="72828" y="264511"/>
                  <a:pt x="76874" y="263162"/>
                </a:cubicBezTo>
                <a:cubicBezTo>
                  <a:pt x="80920" y="257767"/>
                  <a:pt x="84695" y="252158"/>
                  <a:pt x="89012" y="246978"/>
                </a:cubicBezTo>
                <a:cubicBezTo>
                  <a:pt x="91454" y="244047"/>
                  <a:pt x="94663" y="241817"/>
                  <a:pt x="97105" y="238886"/>
                </a:cubicBezTo>
                <a:cubicBezTo>
                  <a:pt x="101422" y="233705"/>
                  <a:pt x="104063" y="227018"/>
                  <a:pt x="109243" y="222701"/>
                </a:cubicBezTo>
                <a:cubicBezTo>
                  <a:pt x="112519" y="219971"/>
                  <a:pt x="117335" y="220004"/>
                  <a:pt x="121381" y="218655"/>
                </a:cubicBezTo>
                <a:cubicBezTo>
                  <a:pt x="109225" y="227772"/>
                  <a:pt x="97105" y="232479"/>
                  <a:pt x="97105" y="251024"/>
                </a:cubicBezTo>
                <a:cubicBezTo>
                  <a:pt x="97105" y="255887"/>
                  <a:pt x="102084" y="242622"/>
                  <a:pt x="105197" y="238886"/>
                </a:cubicBezTo>
                <a:cubicBezTo>
                  <a:pt x="108860" y="234490"/>
                  <a:pt x="113289" y="230793"/>
                  <a:pt x="117335" y="226747"/>
                </a:cubicBezTo>
                <a:cubicBezTo>
                  <a:pt x="117335" y="226747"/>
                  <a:pt x="123051" y="216107"/>
                  <a:pt x="125427" y="210563"/>
                </a:cubicBezTo>
                <a:cubicBezTo>
                  <a:pt x="127107" y="206643"/>
                  <a:pt x="128124" y="202471"/>
                  <a:pt x="129473" y="198425"/>
                </a:cubicBezTo>
                <a:cubicBezTo>
                  <a:pt x="128124" y="194379"/>
                  <a:pt x="129692" y="186287"/>
                  <a:pt x="125427" y="186287"/>
                </a:cubicBezTo>
                <a:cubicBezTo>
                  <a:pt x="120564" y="186287"/>
                  <a:pt x="119251" y="193955"/>
                  <a:pt x="117335" y="198425"/>
                </a:cubicBezTo>
                <a:cubicBezTo>
                  <a:pt x="115145" y="203536"/>
                  <a:pt x="108315" y="217096"/>
                  <a:pt x="113289" y="214609"/>
                </a:cubicBezTo>
                <a:cubicBezTo>
                  <a:pt x="120323" y="211092"/>
                  <a:pt x="121910" y="201413"/>
                  <a:pt x="125427" y="194379"/>
                </a:cubicBezTo>
                <a:cubicBezTo>
                  <a:pt x="127602" y="190030"/>
                  <a:pt x="115160" y="202168"/>
                  <a:pt x="117335" y="206517"/>
                </a:cubicBezTo>
                <a:cubicBezTo>
                  <a:pt x="119242" y="210332"/>
                  <a:pt x="125427" y="203820"/>
                  <a:pt x="129473" y="202471"/>
                </a:cubicBezTo>
                <a:cubicBezTo>
                  <a:pt x="130822" y="198425"/>
                  <a:pt x="136535" y="187317"/>
                  <a:pt x="133519" y="190333"/>
                </a:cubicBezTo>
                <a:cubicBezTo>
                  <a:pt x="126642" y="197210"/>
                  <a:pt x="108636" y="218958"/>
                  <a:pt x="117335" y="214609"/>
                </a:cubicBezTo>
                <a:lnTo>
                  <a:pt x="133519" y="206517"/>
                </a:lnTo>
                <a:cubicBezTo>
                  <a:pt x="129473" y="203820"/>
                  <a:pt x="126098" y="197246"/>
                  <a:pt x="121381" y="198425"/>
                </a:cubicBezTo>
                <a:cubicBezTo>
                  <a:pt x="117243" y="199459"/>
                  <a:pt x="113070" y="210563"/>
                  <a:pt x="117335" y="210563"/>
                </a:cubicBezTo>
                <a:cubicBezTo>
                  <a:pt x="124078" y="210563"/>
                  <a:pt x="128751" y="203193"/>
                  <a:pt x="133519" y="198425"/>
                </a:cubicBezTo>
                <a:cubicBezTo>
                  <a:pt x="139238" y="192706"/>
                  <a:pt x="146530" y="176450"/>
                  <a:pt x="149703" y="170103"/>
                </a:cubicBezTo>
                <a:cubicBezTo>
                  <a:pt x="148472" y="165178"/>
                  <a:pt x="145249" y="135322"/>
                  <a:pt x="137565" y="166057"/>
                </a:cubicBezTo>
                <a:cubicBezTo>
                  <a:pt x="134603" y="177905"/>
                  <a:pt x="135527" y="190424"/>
                  <a:pt x="133519" y="202471"/>
                </a:cubicBezTo>
                <a:cubicBezTo>
                  <a:pt x="132818" y="206678"/>
                  <a:pt x="130822" y="210563"/>
                  <a:pt x="129473" y="214609"/>
                </a:cubicBezTo>
                <a:cubicBezTo>
                  <a:pt x="130822" y="218655"/>
                  <a:pt x="129297" y="227350"/>
                  <a:pt x="133519" y="226747"/>
                </a:cubicBezTo>
                <a:cubicBezTo>
                  <a:pt x="143147" y="225372"/>
                  <a:pt x="157795" y="210563"/>
                  <a:pt x="157795" y="210563"/>
                </a:cubicBezTo>
                <a:cubicBezTo>
                  <a:pt x="167081" y="195087"/>
                  <a:pt x="173979" y="188731"/>
                  <a:pt x="173979" y="170103"/>
                </a:cubicBezTo>
                <a:cubicBezTo>
                  <a:pt x="173979" y="165838"/>
                  <a:pt x="171282" y="162011"/>
                  <a:pt x="169933" y="157965"/>
                </a:cubicBezTo>
                <a:cubicBezTo>
                  <a:pt x="147864" y="191068"/>
                  <a:pt x="157709" y="170404"/>
                  <a:pt x="149703" y="198425"/>
                </a:cubicBezTo>
                <a:cubicBezTo>
                  <a:pt x="148531" y="202526"/>
                  <a:pt x="142108" y="212929"/>
                  <a:pt x="145657" y="210563"/>
                </a:cubicBezTo>
                <a:cubicBezTo>
                  <a:pt x="156766" y="203157"/>
                  <a:pt x="186645" y="178019"/>
                  <a:pt x="173979" y="182241"/>
                </a:cubicBezTo>
                <a:lnTo>
                  <a:pt x="161841" y="186287"/>
                </a:lnTo>
                <a:cubicBezTo>
                  <a:pt x="156446" y="194379"/>
                  <a:pt x="148216" y="201180"/>
                  <a:pt x="145657" y="210563"/>
                </a:cubicBezTo>
                <a:cubicBezTo>
                  <a:pt x="143848" y="217198"/>
                  <a:pt x="142826" y="230793"/>
                  <a:pt x="149703" y="230793"/>
                </a:cubicBezTo>
                <a:cubicBezTo>
                  <a:pt x="158339" y="230793"/>
                  <a:pt x="160492" y="217306"/>
                  <a:pt x="165887" y="210563"/>
                </a:cubicBezTo>
                <a:cubicBezTo>
                  <a:pt x="168584" y="202471"/>
                  <a:pt x="169248" y="193384"/>
                  <a:pt x="173979" y="186287"/>
                </a:cubicBezTo>
                <a:cubicBezTo>
                  <a:pt x="176676" y="182241"/>
                  <a:pt x="186934" y="174149"/>
                  <a:pt x="182071" y="174149"/>
                </a:cubicBezTo>
                <a:cubicBezTo>
                  <a:pt x="173024" y="174149"/>
                  <a:pt x="165887" y="182241"/>
                  <a:pt x="157795" y="186287"/>
                </a:cubicBezTo>
                <a:cubicBezTo>
                  <a:pt x="155833" y="192172"/>
                  <a:pt x="146270" y="210073"/>
                  <a:pt x="165887" y="194379"/>
                </a:cubicBezTo>
                <a:cubicBezTo>
                  <a:pt x="173017" y="188675"/>
                  <a:pt x="179627" y="168120"/>
                  <a:pt x="182071" y="162011"/>
                </a:cubicBezTo>
                <a:cubicBezTo>
                  <a:pt x="179374" y="153919"/>
                  <a:pt x="181293" y="142124"/>
                  <a:pt x="173979" y="137735"/>
                </a:cubicBezTo>
                <a:cubicBezTo>
                  <a:pt x="169073" y="134791"/>
                  <a:pt x="164400" y="144755"/>
                  <a:pt x="161841" y="149873"/>
                </a:cubicBezTo>
                <a:cubicBezTo>
                  <a:pt x="156119" y="161317"/>
                  <a:pt x="142606" y="196933"/>
                  <a:pt x="149703" y="186287"/>
                </a:cubicBezTo>
                <a:lnTo>
                  <a:pt x="165887" y="162011"/>
                </a:lnTo>
                <a:cubicBezTo>
                  <a:pt x="169541" y="147394"/>
                  <a:pt x="178931" y="130859"/>
                  <a:pt x="145657" y="149873"/>
                </a:cubicBezTo>
                <a:cubicBezTo>
                  <a:pt x="141954" y="151989"/>
                  <a:pt x="143871" y="158394"/>
                  <a:pt x="141611" y="162011"/>
                </a:cubicBezTo>
                <a:cubicBezTo>
                  <a:pt x="137034" y="169334"/>
                  <a:pt x="130822" y="175498"/>
                  <a:pt x="125427" y="182241"/>
                </a:cubicBezTo>
                <a:cubicBezTo>
                  <a:pt x="124078" y="186287"/>
                  <a:pt x="123288" y="190564"/>
                  <a:pt x="121381" y="194379"/>
                </a:cubicBezTo>
                <a:cubicBezTo>
                  <a:pt x="119206" y="198728"/>
                  <a:pt x="114088" y="201720"/>
                  <a:pt x="113289" y="206517"/>
                </a:cubicBezTo>
                <a:cubicBezTo>
                  <a:pt x="112588" y="210724"/>
                  <a:pt x="115986" y="214609"/>
                  <a:pt x="117335" y="218655"/>
                </a:cubicBezTo>
                <a:cubicBezTo>
                  <a:pt x="122730" y="215958"/>
                  <a:pt x="129254" y="214828"/>
                  <a:pt x="133519" y="210563"/>
                </a:cubicBezTo>
                <a:cubicBezTo>
                  <a:pt x="135973" y="208109"/>
                  <a:pt x="150072" y="175623"/>
                  <a:pt x="149703" y="174149"/>
                </a:cubicBezTo>
                <a:cubicBezTo>
                  <a:pt x="148669" y="170011"/>
                  <a:pt x="141611" y="176846"/>
                  <a:pt x="137565" y="178195"/>
                </a:cubicBezTo>
                <a:cubicBezTo>
                  <a:pt x="136216" y="186287"/>
                  <a:pt x="135509" y="194512"/>
                  <a:pt x="133519" y="202471"/>
                </a:cubicBezTo>
                <a:cubicBezTo>
                  <a:pt x="128702" y="221738"/>
                  <a:pt x="115023" y="233972"/>
                  <a:pt x="137565" y="222701"/>
                </a:cubicBezTo>
                <a:cubicBezTo>
                  <a:pt x="141914" y="220526"/>
                  <a:pt x="145657" y="217306"/>
                  <a:pt x="149703" y="214609"/>
                </a:cubicBezTo>
                <a:cubicBezTo>
                  <a:pt x="158265" y="200340"/>
                  <a:pt x="173007" y="178530"/>
                  <a:pt x="173979" y="162011"/>
                </a:cubicBezTo>
                <a:cubicBezTo>
                  <a:pt x="174709" y="149598"/>
                  <a:pt x="168584" y="137735"/>
                  <a:pt x="165887" y="125597"/>
                </a:cubicBezTo>
                <a:cubicBezTo>
                  <a:pt x="160013" y="160843"/>
                  <a:pt x="163831" y="141914"/>
                  <a:pt x="153749" y="182241"/>
                </a:cubicBezTo>
                <a:cubicBezTo>
                  <a:pt x="152400" y="187636"/>
                  <a:pt x="151461" y="193150"/>
                  <a:pt x="149703" y="198425"/>
                </a:cubicBezTo>
                <a:cubicBezTo>
                  <a:pt x="148354" y="202471"/>
                  <a:pt x="142641" y="207547"/>
                  <a:pt x="145657" y="210563"/>
                </a:cubicBezTo>
                <a:cubicBezTo>
                  <a:pt x="148673" y="213579"/>
                  <a:pt x="153749" y="207866"/>
                  <a:pt x="157795" y="206517"/>
                </a:cubicBezTo>
                <a:cubicBezTo>
                  <a:pt x="161841" y="202471"/>
                  <a:pt x="167154" y="199381"/>
                  <a:pt x="169933" y="194379"/>
                </a:cubicBezTo>
                <a:cubicBezTo>
                  <a:pt x="174410" y="186320"/>
                  <a:pt x="179459" y="164367"/>
                  <a:pt x="182071" y="153919"/>
                </a:cubicBezTo>
                <a:cubicBezTo>
                  <a:pt x="180722" y="149873"/>
                  <a:pt x="182163" y="140747"/>
                  <a:pt x="178025" y="141781"/>
                </a:cubicBezTo>
                <a:cubicBezTo>
                  <a:pt x="171483" y="143416"/>
                  <a:pt x="168903" y="151934"/>
                  <a:pt x="165887" y="157965"/>
                </a:cubicBezTo>
                <a:cubicBezTo>
                  <a:pt x="162072" y="165594"/>
                  <a:pt x="157795" y="182241"/>
                  <a:pt x="157795" y="182241"/>
                </a:cubicBezTo>
                <a:cubicBezTo>
                  <a:pt x="160875" y="191481"/>
                  <a:pt x="164181" y="212488"/>
                  <a:pt x="173979" y="178195"/>
                </a:cubicBezTo>
                <a:cubicBezTo>
                  <a:pt x="175151" y="174094"/>
                  <a:pt x="171282" y="170103"/>
                  <a:pt x="169933" y="166057"/>
                </a:cubicBezTo>
                <a:cubicBezTo>
                  <a:pt x="167236" y="172800"/>
                  <a:pt x="165690" y="180128"/>
                  <a:pt x="161841" y="186287"/>
                </a:cubicBezTo>
                <a:cubicBezTo>
                  <a:pt x="158808" y="191139"/>
                  <a:pt x="152482" y="193423"/>
                  <a:pt x="149703" y="198425"/>
                </a:cubicBezTo>
                <a:cubicBezTo>
                  <a:pt x="145561" y="205881"/>
                  <a:pt x="141611" y="222701"/>
                  <a:pt x="141611" y="222701"/>
                </a:cubicBezTo>
                <a:cubicBezTo>
                  <a:pt x="142960" y="226747"/>
                  <a:pt x="141450" y="234138"/>
                  <a:pt x="145657" y="234839"/>
                </a:cubicBezTo>
                <a:cubicBezTo>
                  <a:pt x="168918" y="238716"/>
                  <a:pt x="164773" y="221443"/>
                  <a:pt x="173979" y="210563"/>
                </a:cubicBezTo>
                <a:cubicBezTo>
                  <a:pt x="185067" y="197459"/>
                  <a:pt x="200871" y="188432"/>
                  <a:pt x="210393" y="174149"/>
                </a:cubicBezTo>
                <a:cubicBezTo>
                  <a:pt x="215788" y="166057"/>
                  <a:pt x="221854" y="158375"/>
                  <a:pt x="226577" y="149873"/>
                </a:cubicBezTo>
                <a:cubicBezTo>
                  <a:pt x="228648" y="146145"/>
                  <a:pt x="229126" y="141728"/>
                  <a:pt x="230623" y="137735"/>
                </a:cubicBezTo>
                <a:cubicBezTo>
                  <a:pt x="233173" y="130935"/>
                  <a:pt x="236018" y="124248"/>
                  <a:pt x="238715" y="117505"/>
                </a:cubicBezTo>
                <a:cubicBezTo>
                  <a:pt x="237366" y="109413"/>
                  <a:pt x="241232" y="98151"/>
                  <a:pt x="234669" y="93229"/>
                </a:cubicBezTo>
                <a:cubicBezTo>
                  <a:pt x="230091" y="89796"/>
                  <a:pt x="225705" y="100606"/>
                  <a:pt x="222531" y="105367"/>
                </a:cubicBezTo>
                <a:cubicBezTo>
                  <a:pt x="217513" y="112895"/>
                  <a:pt x="214137" y="121407"/>
                  <a:pt x="210393" y="129643"/>
                </a:cubicBezTo>
                <a:cubicBezTo>
                  <a:pt x="204346" y="142947"/>
                  <a:pt x="202467" y="149375"/>
                  <a:pt x="198255" y="162011"/>
                </a:cubicBezTo>
                <a:cubicBezTo>
                  <a:pt x="199604" y="166057"/>
                  <a:pt x="198163" y="175183"/>
                  <a:pt x="202301" y="174149"/>
                </a:cubicBezTo>
                <a:cubicBezTo>
                  <a:pt x="210342" y="172139"/>
                  <a:pt x="221041" y="142703"/>
                  <a:pt x="222531" y="137735"/>
                </a:cubicBezTo>
                <a:cubicBezTo>
                  <a:pt x="224507" y="131148"/>
                  <a:pt x="229652" y="123656"/>
                  <a:pt x="226577" y="117505"/>
                </a:cubicBezTo>
                <a:cubicBezTo>
                  <a:pt x="224670" y="113690"/>
                  <a:pt x="218485" y="120202"/>
                  <a:pt x="214439" y="121551"/>
                </a:cubicBezTo>
                <a:cubicBezTo>
                  <a:pt x="204274" y="135104"/>
                  <a:pt x="197967" y="142358"/>
                  <a:pt x="190163" y="157965"/>
                </a:cubicBezTo>
                <a:cubicBezTo>
                  <a:pt x="188256" y="161780"/>
                  <a:pt x="187466" y="166057"/>
                  <a:pt x="186117" y="170103"/>
                </a:cubicBezTo>
                <a:cubicBezTo>
                  <a:pt x="187466" y="174149"/>
                  <a:pt x="185898" y="182241"/>
                  <a:pt x="190163" y="182241"/>
                </a:cubicBezTo>
                <a:cubicBezTo>
                  <a:pt x="195026" y="182241"/>
                  <a:pt x="196080" y="174452"/>
                  <a:pt x="198255" y="170103"/>
                </a:cubicBezTo>
                <a:cubicBezTo>
                  <a:pt x="202848" y="160916"/>
                  <a:pt x="205800" y="150968"/>
                  <a:pt x="210393" y="141781"/>
                </a:cubicBezTo>
                <a:cubicBezTo>
                  <a:pt x="229628" y="103311"/>
                  <a:pt x="205700" y="167997"/>
                  <a:pt x="226577" y="105367"/>
                </a:cubicBezTo>
                <a:cubicBezTo>
                  <a:pt x="225228" y="95926"/>
                  <a:pt x="231578" y="80061"/>
                  <a:pt x="222531" y="77045"/>
                </a:cubicBezTo>
                <a:cubicBezTo>
                  <a:pt x="214439" y="74348"/>
                  <a:pt x="219170" y="94224"/>
                  <a:pt x="214439" y="101321"/>
                </a:cubicBezTo>
                <a:lnTo>
                  <a:pt x="206347" y="113459"/>
                </a:lnTo>
                <a:cubicBezTo>
                  <a:pt x="197554" y="166218"/>
                  <a:pt x="203443" y="146446"/>
                  <a:pt x="194209" y="174149"/>
                </a:cubicBezTo>
                <a:cubicBezTo>
                  <a:pt x="195558" y="179544"/>
                  <a:pt x="193281" y="187846"/>
                  <a:pt x="198255" y="190333"/>
                </a:cubicBezTo>
                <a:cubicBezTo>
                  <a:pt x="202604" y="192508"/>
                  <a:pt x="208031" y="186492"/>
                  <a:pt x="210393" y="182241"/>
                </a:cubicBezTo>
                <a:cubicBezTo>
                  <a:pt x="215161" y="173658"/>
                  <a:pt x="214839" y="163035"/>
                  <a:pt x="218485" y="153919"/>
                </a:cubicBezTo>
                <a:cubicBezTo>
                  <a:pt x="220291" y="149404"/>
                  <a:pt x="223880" y="145827"/>
                  <a:pt x="226577" y="141781"/>
                </a:cubicBezTo>
                <a:cubicBezTo>
                  <a:pt x="225228" y="128294"/>
                  <a:pt x="226255" y="114353"/>
                  <a:pt x="222531" y="101321"/>
                </a:cubicBezTo>
                <a:cubicBezTo>
                  <a:pt x="221359" y="97220"/>
                  <a:pt x="220601" y="109756"/>
                  <a:pt x="218485" y="113459"/>
                </a:cubicBezTo>
                <a:cubicBezTo>
                  <a:pt x="211564" y="125570"/>
                  <a:pt x="203775" y="132215"/>
                  <a:pt x="194209" y="141781"/>
                </a:cubicBezTo>
                <a:cubicBezTo>
                  <a:pt x="191512" y="149873"/>
                  <a:pt x="182949" y="173977"/>
                  <a:pt x="186117" y="166057"/>
                </a:cubicBezTo>
                <a:cubicBezTo>
                  <a:pt x="188814" y="159314"/>
                  <a:pt x="192122" y="152783"/>
                  <a:pt x="194209" y="145827"/>
                </a:cubicBezTo>
                <a:cubicBezTo>
                  <a:pt x="196185" y="139240"/>
                  <a:pt x="196587" y="132269"/>
                  <a:pt x="198255" y="125597"/>
                </a:cubicBezTo>
                <a:cubicBezTo>
                  <a:pt x="199289" y="121459"/>
                  <a:pt x="200952" y="117505"/>
                  <a:pt x="202301" y="113459"/>
                </a:cubicBezTo>
                <a:cubicBezTo>
                  <a:pt x="200952" y="108064"/>
                  <a:pt x="203229" y="99762"/>
                  <a:pt x="198255" y="97275"/>
                </a:cubicBezTo>
                <a:cubicBezTo>
                  <a:pt x="194440" y="95368"/>
                  <a:pt x="195889" y="105493"/>
                  <a:pt x="194209" y="109413"/>
                </a:cubicBezTo>
                <a:cubicBezTo>
                  <a:pt x="191833" y="114957"/>
                  <a:pt x="188493" y="120053"/>
                  <a:pt x="186117" y="125597"/>
                </a:cubicBezTo>
                <a:cubicBezTo>
                  <a:pt x="184437" y="129517"/>
                  <a:pt x="183751" y="133815"/>
                  <a:pt x="182071" y="137735"/>
                </a:cubicBezTo>
                <a:cubicBezTo>
                  <a:pt x="160791" y="187388"/>
                  <a:pt x="186204" y="125423"/>
                  <a:pt x="165887" y="166057"/>
                </a:cubicBezTo>
                <a:cubicBezTo>
                  <a:pt x="163980" y="169872"/>
                  <a:pt x="163957" y="174492"/>
                  <a:pt x="161841" y="178195"/>
                </a:cubicBezTo>
                <a:cubicBezTo>
                  <a:pt x="158495" y="184050"/>
                  <a:pt x="153622" y="188892"/>
                  <a:pt x="149703" y="194379"/>
                </a:cubicBezTo>
                <a:cubicBezTo>
                  <a:pt x="146877" y="198336"/>
                  <a:pt x="144308" y="202471"/>
                  <a:pt x="141611" y="206517"/>
                </a:cubicBezTo>
                <a:cubicBezTo>
                  <a:pt x="145657" y="207866"/>
                  <a:pt x="149934" y="212470"/>
                  <a:pt x="153749" y="210563"/>
                </a:cubicBezTo>
                <a:cubicBezTo>
                  <a:pt x="160780" y="207048"/>
                  <a:pt x="177173" y="187992"/>
                  <a:pt x="182071" y="178195"/>
                </a:cubicBezTo>
                <a:cubicBezTo>
                  <a:pt x="185319" y="171699"/>
                  <a:pt x="187613" y="164765"/>
                  <a:pt x="190163" y="157965"/>
                </a:cubicBezTo>
                <a:cubicBezTo>
                  <a:pt x="191660" y="153972"/>
                  <a:pt x="197679" y="143348"/>
                  <a:pt x="194209" y="145827"/>
                </a:cubicBezTo>
                <a:cubicBezTo>
                  <a:pt x="181793" y="154696"/>
                  <a:pt x="161841" y="178195"/>
                  <a:pt x="161841" y="178195"/>
                </a:cubicBezTo>
                <a:cubicBezTo>
                  <a:pt x="160492" y="182241"/>
                  <a:pt x="153530" y="190333"/>
                  <a:pt x="157795" y="190333"/>
                </a:cubicBezTo>
                <a:cubicBezTo>
                  <a:pt x="162658" y="190333"/>
                  <a:pt x="165887" y="183058"/>
                  <a:pt x="165887" y="178195"/>
                </a:cubicBezTo>
                <a:cubicBezTo>
                  <a:pt x="165887" y="167074"/>
                  <a:pt x="160492" y="156616"/>
                  <a:pt x="157795" y="145827"/>
                </a:cubicBezTo>
                <a:cubicBezTo>
                  <a:pt x="153749" y="147176"/>
                  <a:pt x="148673" y="146857"/>
                  <a:pt x="145657" y="149873"/>
                </a:cubicBezTo>
                <a:cubicBezTo>
                  <a:pt x="142641" y="152889"/>
                  <a:pt x="143518" y="158196"/>
                  <a:pt x="141611" y="162011"/>
                </a:cubicBezTo>
                <a:cubicBezTo>
                  <a:pt x="136748" y="171736"/>
                  <a:pt x="132219" y="181842"/>
                  <a:pt x="125427" y="190333"/>
                </a:cubicBezTo>
                <a:cubicBezTo>
                  <a:pt x="121214" y="195599"/>
                  <a:pt x="114363" y="198082"/>
                  <a:pt x="109243" y="202471"/>
                </a:cubicBezTo>
                <a:cubicBezTo>
                  <a:pt x="81987" y="225833"/>
                  <a:pt x="111792" y="204819"/>
                  <a:pt x="84966" y="222701"/>
                </a:cubicBezTo>
                <a:cubicBezTo>
                  <a:pt x="83617" y="226747"/>
                  <a:pt x="77904" y="237855"/>
                  <a:pt x="80920" y="234839"/>
                </a:cubicBezTo>
                <a:cubicBezTo>
                  <a:pt x="85185" y="230574"/>
                  <a:pt x="84187" y="222274"/>
                  <a:pt x="89012" y="218655"/>
                </a:cubicBezTo>
                <a:cubicBezTo>
                  <a:pt x="95836" y="213537"/>
                  <a:pt x="113289" y="210563"/>
                  <a:pt x="113289" y="210563"/>
                </a:cubicBezTo>
                <a:cubicBezTo>
                  <a:pt x="117335" y="206517"/>
                  <a:pt x="120666" y="201599"/>
                  <a:pt x="125427" y="198425"/>
                </a:cubicBezTo>
                <a:cubicBezTo>
                  <a:pt x="140106" y="188639"/>
                  <a:pt x="142165" y="195432"/>
                  <a:pt x="133519" y="210563"/>
                </a:cubicBezTo>
                <a:cubicBezTo>
                  <a:pt x="129292" y="217959"/>
                  <a:pt x="111015" y="230475"/>
                  <a:pt x="105197" y="234839"/>
                </a:cubicBezTo>
                <a:cubicBezTo>
                  <a:pt x="106546" y="225398"/>
                  <a:pt x="107373" y="215868"/>
                  <a:pt x="109243" y="206517"/>
                </a:cubicBezTo>
                <a:cubicBezTo>
                  <a:pt x="116375" y="170858"/>
                  <a:pt x="127524" y="167356"/>
                  <a:pt x="105197" y="182241"/>
                </a:cubicBezTo>
                <a:cubicBezTo>
                  <a:pt x="107894" y="178195"/>
                  <a:pt x="108426" y="170103"/>
                  <a:pt x="113289" y="170103"/>
                </a:cubicBezTo>
                <a:cubicBezTo>
                  <a:pt x="117554" y="170103"/>
                  <a:pt x="112259" y="179225"/>
                  <a:pt x="109243" y="182241"/>
                </a:cubicBezTo>
                <a:cubicBezTo>
                  <a:pt x="106227" y="185257"/>
                  <a:pt x="101151" y="184938"/>
                  <a:pt x="97105" y="186287"/>
                </a:cubicBezTo>
                <a:cubicBezTo>
                  <a:pt x="70145" y="213243"/>
                  <a:pt x="116570" y="164699"/>
                  <a:pt x="80920" y="214609"/>
                </a:cubicBezTo>
                <a:cubicBezTo>
                  <a:pt x="78094" y="218566"/>
                  <a:pt x="63919" y="222701"/>
                  <a:pt x="68782" y="222701"/>
                </a:cubicBezTo>
                <a:cubicBezTo>
                  <a:pt x="73914" y="222701"/>
                  <a:pt x="92365" y="209677"/>
                  <a:pt x="97105" y="206517"/>
                </a:cubicBezTo>
                <a:cubicBezTo>
                  <a:pt x="101151" y="201122"/>
                  <a:pt x="104475" y="195101"/>
                  <a:pt x="109243" y="190333"/>
                </a:cubicBezTo>
                <a:cubicBezTo>
                  <a:pt x="117086" y="182490"/>
                  <a:pt x="123647" y="181486"/>
                  <a:pt x="133519" y="178195"/>
                </a:cubicBezTo>
                <a:cubicBezTo>
                  <a:pt x="134868" y="182241"/>
                  <a:pt x="133383" y="189497"/>
                  <a:pt x="137565" y="190333"/>
                </a:cubicBezTo>
                <a:cubicBezTo>
                  <a:pt x="143479" y="191516"/>
                  <a:pt x="148237" y="184691"/>
                  <a:pt x="153749" y="182241"/>
                </a:cubicBezTo>
                <a:cubicBezTo>
                  <a:pt x="160386" y="179291"/>
                  <a:pt x="167236" y="176846"/>
                  <a:pt x="173979" y="174149"/>
                </a:cubicBezTo>
                <a:cubicBezTo>
                  <a:pt x="206233" y="141895"/>
                  <a:pt x="189349" y="149065"/>
                  <a:pt x="218485" y="141781"/>
                </a:cubicBezTo>
                <a:cubicBezTo>
                  <a:pt x="221182" y="137735"/>
                  <a:pt x="230015" y="133081"/>
                  <a:pt x="226577" y="129643"/>
                </a:cubicBezTo>
                <a:cubicBezTo>
                  <a:pt x="222645" y="125711"/>
                  <a:pt x="215719" y="132091"/>
                  <a:pt x="210393" y="133689"/>
                </a:cubicBezTo>
                <a:cubicBezTo>
                  <a:pt x="202223" y="136140"/>
                  <a:pt x="186117" y="141781"/>
                  <a:pt x="186117" y="141781"/>
                </a:cubicBezTo>
                <a:cubicBezTo>
                  <a:pt x="182071" y="140432"/>
                  <a:pt x="178244" y="137735"/>
                  <a:pt x="173979" y="137735"/>
                </a:cubicBezTo>
                <a:cubicBezTo>
                  <a:pt x="159482" y="137735"/>
                  <a:pt x="143638" y="142286"/>
                  <a:pt x="129473" y="145827"/>
                </a:cubicBezTo>
                <a:cubicBezTo>
                  <a:pt x="124078" y="149873"/>
                  <a:pt x="119144" y="154619"/>
                  <a:pt x="113289" y="157965"/>
                </a:cubicBezTo>
                <a:cubicBezTo>
                  <a:pt x="109586" y="160081"/>
                  <a:pt x="104167" y="158995"/>
                  <a:pt x="101151" y="162011"/>
                </a:cubicBezTo>
                <a:cubicBezTo>
                  <a:pt x="98135" y="165027"/>
                  <a:pt x="99299" y="170492"/>
                  <a:pt x="97105" y="174149"/>
                </a:cubicBezTo>
                <a:cubicBezTo>
                  <a:pt x="95142" y="177420"/>
                  <a:pt x="89012" y="186056"/>
                  <a:pt x="89012" y="182241"/>
                </a:cubicBezTo>
                <a:cubicBezTo>
                  <a:pt x="89012" y="173251"/>
                  <a:pt x="103849" y="165607"/>
                  <a:pt x="109243" y="162011"/>
                </a:cubicBezTo>
                <a:cubicBezTo>
                  <a:pt x="110592" y="157965"/>
                  <a:pt x="116305" y="146857"/>
                  <a:pt x="113289" y="149873"/>
                </a:cubicBezTo>
                <a:cubicBezTo>
                  <a:pt x="107728" y="155434"/>
                  <a:pt x="98664" y="162643"/>
                  <a:pt x="101151" y="170103"/>
                </a:cubicBezTo>
                <a:cubicBezTo>
                  <a:pt x="103326" y="176627"/>
                  <a:pt x="114709" y="172481"/>
                  <a:pt x="121381" y="174149"/>
                </a:cubicBezTo>
                <a:cubicBezTo>
                  <a:pt x="125519" y="175183"/>
                  <a:pt x="129473" y="176846"/>
                  <a:pt x="133519" y="178195"/>
                </a:cubicBezTo>
                <a:cubicBezTo>
                  <a:pt x="137565" y="174149"/>
                  <a:pt x="141261" y="169720"/>
                  <a:pt x="145657" y="166057"/>
                </a:cubicBezTo>
                <a:cubicBezTo>
                  <a:pt x="149393" y="162944"/>
                  <a:pt x="154357" y="161403"/>
                  <a:pt x="157795" y="157965"/>
                </a:cubicBezTo>
                <a:cubicBezTo>
                  <a:pt x="184768" y="130992"/>
                  <a:pt x="145657" y="159314"/>
                  <a:pt x="178025" y="137735"/>
                </a:cubicBezTo>
                <a:cubicBezTo>
                  <a:pt x="173979" y="136386"/>
                  <a:pt x="169933" y="132340"/>
                  <a:pt x="165887" y="133689"/>
                </a:cubicBezTo>
                <a:cubicBezTo>
                  <a:pt x="152678" y="138092"/>
                  <a:pt x="154911" y="150562"/>
                  <a:pt x="145657" y="157965"/>
                </a:cubicBezTo>
                <a:cubicBezTo>
                  <a:pt x="142327" y="160629"/>
                  <a:pt x="137565" y="160662"/>
                  <a:pt x="133519" y="162011"/>
                </a:cubicBezTo>
                <a:cubicBezTo>
                  <a:pt x="155098" y="129643"/>
                  <a:pt x="126776" y="168754"/>
                  <a:pt x="153749" y="141781"/>
                </a:cubicBezTo>
                <a:cubicBezTo>
                  <a:pt x="157187" y="138343"/>
                  <a:pt x="157795" y="132340"/>
                  <a:pt x="161841" y="129643"/>
                </a:cubicBezTo>
                <a:cubicBezTo>
                  <a:pt x="166468" y="126558"/>
                  <a:pt x="172630" y="126946"/>
                  <a:pt x="178025" y="125597"/>
                </a:cubicBezTo>
                <a:cubicBezTo>
                  <a:pt x="182071" y="122900"/>
                  <a:pt x="185693" y="119421"/>
                  <a:pt x="190163" y="117505"/>
                </a:cubicBezTo>
                <a:cubicBezTo>
                  <a:pt x="226741" y="101829"/>
                  <a:pt x="188012" y="125682"/>
                  <a:pt x="218485" y="105367"/>
                </a:cubicBezTo>
                <a:cubicBezTo>
                  <a:pt x="222531" y="106716"/>
                  <a:pt x="229039" y="105453"/>
                  <a:pt x="230623" y="109413"/>
                </a:cubicBezTo>
                <a:cubicBezTo>
                  <a:pt x="234668" y="119527"/>
                  <a:pt x="211385" y="148088"/>
                  <a:pt x="210393" y="149873"/>
                </a:cubicBezTo>
                <a:cubicBezTo>
                  <a:pt x="198897" y="170566"/>
                  <a:pt x="209539" y="159883"/>
                  <a:pt x="218485" y="153919"/>
                </a:cubicBezTo>
                <a:cubicBezTo>
                  <a:pt x="221182" y="148524"/>
                  <a:pt x="223585" y="142972"/>
                  <a:pt x="226577" y="137735"/>
                </a:cubicBezTo>
                <a:cubicBezTo>
                  <a:pt x="228990" y="133513"/>
                  <a:pt x="236844" y="129946"/>
                  <a:pt x="234669" y="125597"/>
                </a:cubicBezTo>
                <a:cubicBezTo>
                  <a:pt x="232762" y="121782"/>
                  <a:pt x="226577" y="128294"/>
                  <a:pt x="222531" y="129643"/>
                </a:cubicBezTo>
                <a:cubicBezTo>
                  <a:pt x="210212" y="148121"/>
                  <a:pt x="216925" y="135104"/>
                  <a:pt x="210393" y="157965"/>
                </a:cubicBezTo>
                <a:cubicBezTo>
                  <a:pt x="209221" y="162066"/>
                  <a:pt x="202798" y="167737"/>
                  <a:pt x="206347" y="170103"/>
                </a:cubicBezTo>
                <a:cubicBezTo>
                  <a:pt x="210974" y="173188"/>
                  <a:pt x="217136" y="167406"/>
                  <a:pt x="222531" y="166057"/>
                </a:cubicBezTo>
                <a:cubicBezTo>
                  <a:pt x="234533" y="130050"/>
                  <a:pt x="211899" y="189674"/>
                  <a:pt x="250853" y="137735"/>
                </a:cubicBezTo>
                <a:cubicBezTo>
                  <a:pt x="261710" y="123260"/>
                  <a:pt x="275129" y="89183"/>
                  <a:pt x="275129" y="89183"/>
                </a:cubicBezTo>
                <a:cubicBezTo>
                  <a:pt x="276478" y="82440"/>
                  <a:pt x="277683" y="75666"/>
                  <a:pt x="279175" y="68953"/>
                </a:cubicBezTo>
                <a:cubicBezTo>
                  <a:pt x="280381" y="63525"/>
                  <a:pt x="288195" y="55256"/>
                  <a:pt x="283221" y="52769"/>
                </a:cubicBezTo>
                <a:cubicBezTo>
                  <a:pt x="278103" y="50210"/>
                  <a:pt x="274746" y="60511"/>
                  <a:pt x="271083" y="64907"/>
                </a:cubicBezTo>
                <a:cubicBezTo>
                  <a:pt x="263934" y="73485"/>
                  <a:pt x="259846" y="83336"/>
                  <a:pt x="254899" y="93229"/>
                </a:cubicBezTo>
                <a:cubicBezTo>
                  <a:pt x="256248" y="97275"/>
                  <a:pt x="254680" y="105367"/>
                  <a:pt x="258945" y="105367"/>
                </a:cubicBezTo>
                <a:cubicBezTo>
                  <a:pt x="263808" y="105367"/>
                  <a:pt x="264675" y="97480"/>
                  <a:pt x="267037" y="93229"/>
                </a:cubicBezTo>
                <a:cubicBezTo>
                  <a:pt x="280332" y="69297"/>
                  <a:pt x="277798" y="74461"/>
                  <a:pt x="283221" y="52769"/>
                </a:cubicBezTo>
                <a:cubicBezTo>
                  <a:pt x="281872" y="47374"/>
                  <a:pt x="284736" y="36585"/>
                  <a:pt x="279175" y="36585"/>
                </a:cubicBezTo>
                <a:cubicBezTo>
                  <a:pt x="255077" y="36585"/>
                  <a:pt x="254837" y="74181"/>
                  <a:pt x="250853" y="85137"/>
                </a:cubicBezTo>
                <a:cubicBezTo>
                  <a:pt x="249191" y="89707"/>
                  <a:pt x="237898" y="97275"/>
                  <a:pt x="242761" y="97275"/>
                </a:cubicBezTo>
                <a:cubicBezTo>
                  <a:pt x="248483" y="97275"/>
                  <a:pt x="251276" y="89566"/>
                  <a:pt x="254899" y="85137"/>
                </a:cubicBezTo>
                <a:cubicBezTo>
                  <a:pt x="263439" y="74699"/>
                  <a:pt x="279175" y="52769"/>
                  <a:pt x="279175" y="52769"/>
                </a:cubicBezTo>
                <a:cubicBezTo>
                  <a:pt x="277826" y="47374"/>
                  <a:pt x="275129" y="42146"/>
                  <a:pt x="275129" y="36585"/>
                </a:cubicBezTo>
                <a:cubicBezTo>
                  <a:pt x="275129" y="23556"/>
                  <a:pt x="289090" y="17837"/>
                  <a:pt x="267037" y="32539"/>
                </a:cubicBezTo>
                <a:cubicBezTo>
                  <a:pt x="257102" y="72279"/>
                  <a:pt x="271486" y="23642"/>
                  <a:pt x="250853" y="64907"/>
                </a:cubicBezTo>
                <a:cubicBezTo>
                  <a:pt x="224726" y="117161"/>
                  <a:pt x="268169" y="49047"/>
                  <a:pt x="238715" y="93229"/>
                </a:cubicBezTo>
                <a:cubicBezTo>
                  <a:pt x="240064" y="98624"/>
                  <a:pt x="237366" y="110762"/>
                  <a:pt x="242761" y="109413"/>
                </a:cubicBezTo>
                <a:cubicBezTo>
                  <a:pt x="245664" y="108687"/>
                  <a:pt x="260845" y="77291"/>
                  <a:pt x="262991" y="72999"/>
                </a:cubicBezTo>
                <a:cubicBezTo>
                  <a:pt x="261642" y="67604"/>
                  <a:pt x="264108" y="58880"/>
                  <a:pt x="258945" y="56815"/>
                </a:cubicBezTo>
                <a:cubicBezTo>
                  <a:pt x="253345" y="54575"/>
                  <a:pt x="247394" y="61046"/>
                  <a:pt x="242761" y="64907"/>
                </a:cubicBezTo>
                <a:cubicBezTo>
                  <a:pt x="239025" y="68020"/>
                  <a:pt x="236844" y="72696"/>
                  <a:pt x="234669" y="77045"/>
                </a:cubicBezTo>
                <a:cubicBezTo>
                  <a:pt x="225797" y="94788"/>
                  <a:pt x="226321" y="98554"/>
                  <a:pt x="222531" y="117505"/>
                </a:cubicBezTo>
                <a:cubicBezTo>
                  <a:pt x="223880" y="121551"/>
                  <a:pt x="222920" y="131837"/>
                  <a:pt x="226577" y="129643"/>
                </a:cubicBezTo>
                <a:cubicBezTo>
                  <a:pt x="234916" y="124639"/>
                  <a:pt x="239686" y="114593"/>
                  <a:pt x="242761" y="105367"/>
                </a:cubicBezTo>
                <a:cubicBezTo>
                  <a:pt x="244110" y="101321"/>
                  <a:pt x="250622" y="91322"/>
                  <a:pt x="246807" y="93229"/>
                </a:cubicBezTo>
                <a:cubicBezTo>
                  <a:pt x="240776" y="96245"/>
                  <a:pt x="238715" y="104018"/>
                  <a:pt x="234669" y="109413"/>
                </a:cubicBezTo>
                <a:cubicBezTo>
                  <a:pt x="233320" y="121551"/>
                  <a:pt x="232874" y="133823"/>
                  <a:pt x="230623" y="145827"/>
                </a:cubicBezTo>
                <a:cubicBezTo>
                  <a:pt x="228814" y="155477"/>
                  <a:pt x="217479" y="165730"/>
                  <a:pt x="222531" y="174149"/>
                </a:cubicBezTo>
                <a:cubicBezTo>
                  <a:pt x="226268" y="180377"/>
                  <a:pt x="236018" y="168754"/>
                  <a:pt x="242761" y="166057"/>
                </a:cubicBezTo>
                <a:cubicBezTo>
                  <a:pt x="252129" y="153566"/>
                  <a:pt x="256137" y="151777"/>
                  <a:pt x="258945" y="137735"/>
                </a:cubicBezTo>
                <a:cubicBezTo>
                  <a:pt x="260815" y="128384"/>
                  <a:pt x="271521" y="113678"/>
                  <a:pt x="262991" y="109413"/>
                </a:cubicBezTo>
                <a:cubicBezTo>
                  <a:pt x="254899" y="105367"/>
                  <a:pt x="255247" y="125780"/>
                  <a:pt x="250853" y="133689"/>
                </a:cubicBezTo>
                <a:cubicBezTo>
                  <a:pt x="248491" y="137940"/>
                  <a:pt x="240586" y="141478"/>
                  <a:pt x="242761" y="145827"/>
                </a:cubicBezTo>
                <a:cubicBezTo>
                  <a:pt x="244668" y="149642"/>
                  <a:pt x="250853" y="143130"/>
                  <a:pt x="254899" y="141781"/>
                </a:cubicBezTo>
                <a:cubicBezTo>
                  <a:pt x="260294" y="133689"/>
                  <a:pt x="267059" y="126359"/>
                  <a:pt x="271083" y="117505"/>
                </a:cubicBezTo>
                <a:cubicBezTo>
                  <a:pt x="273929" y="111245"/>
                  <a:pt x="272575" y="103660"/>
                  <a:pt x="275129" y="97275"/>
                </a:cubicBezTo>
                <a:cubicBezTo>
                  <a:pt x="278050" y="89973"/>
                  <a:pt x="283221" y="83788"/>
                  <a:pt x="287267" y="77045"/>
                </a:cubicBezTo>
                <a:cubicBezTo>
                  <a:pt x="285918" y="70302"/>
                  <a:pt x="289372" y="59890"/>
                  <a:pt x="283221" y="56815"/>
                </a:cubicBezTo>
                <a:cubicBezTo>
                  <a:pt x="278247" y="54328"/>
                  <a:pt x="280810" y="67684"/>
                  <a:pt x="279175" y="72999"/>
                </a:cubicBezTo>
                <a:cubicBezTo>
                  <a:pt x="275412" y="85228"/>
                  <a:pt x="270800" y="97184"/>
                  <a:pt x="267037" y="109413"/>
                </a:cubicBezTo>
                <a:cubicBezTo>
                  <a:pt x="265402" y="114728"/>
                  <a:pt x="264519" y="120250"/>
                  <a:pt x="262991" y="125597"/>
                </a:cubicBezTo>
                <a:cubicBezTo>
                  <a:pt x="261819" y="129698"/>
                  <a:pt x="261205" y="134118"/>
                  <a:pt x="258945" y="137735"/>
                </a:cubicBezTo>
                <a:cubicBezTo>
                  <a:pt x="254368" y="145058"/>
                  <a:pt x="236655" y="151859"/>
                  <a:pt x="242761" y="157965"/>
                </a:cubicBezTo>
                <a:cubicBezTo>
                  <a:pt x="248867" y="164071"/>
                  <a:pt x="256572" y="147558"/>
                  <a:pt x="262991" y="141781"/>
                </a:cubicBezTo>
                <a:cubicBezTo>
                  <a:pt x="270079" y="135401"/>
                  <a:pt x="277366" y="129079"/>
                  <a:pt x="283221" y="121551"/>
                </a:cubicBezTo>
                <a:cubicBezTo>
                  <a:pt x="286924" y="116790"/>
                  <a:pt x="291313" y="99336"/>
                  <a:pt x="291313" y="105367"/>
                </a:cubicBezTo>
                <a:cubicBezTo>
                  <a:pt x="291313" y="115185"/>
                  <a:pt x="286867" y="124573"/>
                  <a:pt x="283221" y="133689"/>
                </a:cubicBezTo>
                <a:cubicBezTo>
                  <a:pt x="281415" y="138204"/>
                  <a:pt x="277955" y="141870"/>
                  <a:pt x="275129" y="145827"/>
                </a:cubicBezTo>
                <a:cubicBezTo>
                  <a:pt x="271210" y="151314"/>
                  <a:pt x="267037" y="156616"/>
                  <a:pt x="262991" y="162011"/>
                </a:cubicBezTo>
                <a:cubicBezTo>
                  <a:pt x="261642" y="167406"/>
                  <a:pt x="253971" y="175708"/>
                  <a:pt x="258945" y="178195"/>
                </a:cubicBezTo>
                <a:cubicBezTo>
                  <a:pt x="264063" y="180754"/>
                  <a:pt x="267359" y="170401"/>
                  <a:pt x="271083" y="166057"/>
                </a:cubicBezTo>
                <a:cubicBezTo>
                  <a:pt x="275472" y="160937"/>
                  <a:pt x="279480" y="155484"/>
                  <a:pt x="283221" y="149873"/>
                </a:cubicBezTo>
                <a:cubicBezTo>
                  <a:pt x="287583" y="143330"/>
                  <a:pt x="289798" y="135204"/>
                  <a:pt x="295359" y="129643"/>
                </a:cubicBezTo>
                <a:cubicBezTo>
                  <a:pt x="299624" y="125378"/>
                  <a:pt x="281236" y="145827"/>
                  <a:pt x="287267" y="145827"/>
                </a:cubicBezTo>
                <a:cubicBezTo>
                  <a:pt x="294896" y="145827"/>
                  <a:pt x="298056" y="135038"/>
                  <a:pt x="303451" y="129643"/>
                </a:cubicBezTo>
                <a:cubicBezTo>
                  <a:pt x="312892" y="101321"/>
                  <a:pt x="319635" y="102670"/>
                  <a:pt x="299405" y="109413"/>
                </a:cubicBezTo>
                <a:lnTo>
                  <a:pt x="307497" y="85137"/>
                </a:lnTo>
                <a:cubicBezTo>
                  <a:pt x="308846" y="81091"/>
                  <a:pt x="314955" y="70440"/>
                  <a:pt x="311543" y="72999"/>
                </a:cubicBezTo>
                <a:cubicBezTo>
                  <a:pt x="306148" y="77045"/>
                  <a:pt x="300127" y="80369"/>
                  <a:pt x="295359" y="85137"/>
                </a:cubicBezTo>
                <a:cubicBezTo>
                  <a:pt x="291921" y="88575"/>
                  <a:pt x="282404" y="97275"/>
                  <a:pt x="287267" y="97275"/>
                </a:cubicBezTo>
                <a:cubicBezTo>
                  <a:pt x="294010" y="97275"/>
                  <a:pt x="298683" y="89905"/>
                  <a:pt x="303451" y="85137"/>
                </a:cubicBezTo>
                <a:cubicBezTo>
                  <a:pt x="306889" y="81699"/>
                  <a:pt x="309368" y="77348"/>
                  <a:pt x="311543" y="72999"/>
                </a:cubicBezTo>
                <a:cubicBezTo>
                  <a:pt x="328310" y="39467"/>
                  <a:pt x="313176" y="65145"/>
                  <a:pt x="323682" y="40631"/>
                </a:cubicBezTo>
                <a:cubicBezTo>
                  <a:pt x="326058" y="35087"/>
                  <a:pt x="333681" y="30169"/>
                  <a:pt x="331774" y="24447"/>
                </a:cubicBezTo>
                <a:cubicBezTo>
                  <a:pt x="330425" y="20401"/>
                  <a:pt x="323682" y="27144"/>
                  <a:pt x="319636" y="28493"/>
                </a:cubicBezTo>
                <a:cubicBezTo>
                  <a:pt x="319050" y="29225"/>
                  <a:pt x="293264" y="55696"/>
                  <a:pt x="299405" y="64907"/>
                </a:cubicBezTo>
                <a:cubicBezTo>
                  <a:pt x="301771" y="68456"/>
                  <a:pt x="307497" y="62210"/>
                  <a:pt x="311543" y="60861"/>
                </a:cubicBezTo>
                <a:cubicBezTo>
                  <a:pt x="311543" y="60861"/>
                  <a:pt x="322332" y="36585"/>
                  <a:pt x="311543" y="36585"/>
                </a:cubicBezTo>
                <a:cubicBezTo>
                  <a:pt x="306680" y="36585"/>
                  <a:pt x="305626" y="44374"/>
                  <a:pt x="303451" y="48723"/>
                </a:cubicBezTo>
                <a:cubicBezTo>
                  <a:pt x="301544" y="52538"/>
                  <a:pt x="301085" y="56941"/>
                  <a:pt x="299405" y="60861"/>
                </a:cubicBezTo>
                <a:cubicBezTo>
                  <a:pt x="297029" y="66405"/>
                  <a:pt x="294010" y="71650"/>
                  <a:pt x="291313" y="77045"/>
                </a:cubicBezTo>
                <a:cubicBezTo>
                  <a:pt x="292662" y="81091"/>
                  <a:pt x="291221" y="88149"/>
                  <a:pt x="295359" y="89183"/>
                </a:cubicBezTo>
                <a:cubicBezTo>
                  <a:pt x="300076" y="90362"/>
                  <a:pt x="304459" y="84888"/>
                  <a:pt x="307497" y="81091"/>
                </a:cubicBezTo>
                <a:cubicBezTo>
                  <a:pt x="310161" y="77761"/>
                  <a:pt x="309636" y="72768"/>
                  <a:pt x="311543" y="68953"/>
                </a:cubicBezTo>
                <a:cubicBezTo>
                  <a:pt x="313718" y="64604"/>
                  <a:pt x="317223" y="61037"/>
                  <a:pt x="319636" y="56815"/>
                </a:cubicBezTo>
                <a:cubicBezTo>
                  <a:pt x="322629" y="51578"/>
                  <a:pt x="332747" y="37286"/>
                  <a:pt x="327728" y="40631"/>
                </a:cubicBezTo>
                <a:cubicBezTo>
                  <a:pt x="318963" y="46474"/>
                  <a:pt x="314241" y="56815"/>
                  <a:pt x="307497" y="64907"/>
                </a:cubicBezTo>
                <a:cubicBezTo>
                  <a:pt x="306148" y="71650"/>
                  <a:pt x="305626" y="78613"/>
                  <a:pt x="303451" y="85137"/>
                </a:cubicBezTo>
                <a:cubicBezTo>
                  <a:pt x="301544" y="90859"/>
                  <a:pt x="294176" y="95407"/>
                  <a:pt x="295359" y="101321"/>
                </a:cubicBezTo>
                <a:cubicBezTo>
                  <a:pt x="296195" y="105503"/>
                  <a:pt x="303451" y="104018"/>
                  <a:pt x="307497" y="105367"/>
                </a:cubicBezTo>
                <a:cubicBezTo>
                  <a:pt x="311543" y="104018"/>
                  <a:pt x="316620" y="104337"/>
                  <a:pt x="319636" y="101321"/>
                </a:cubicBezTo>
                <a:cubicBezTo>
                  <a:pt x="326513" y="94444"/>
                  <a:pt x="342697" y="70168"/>
                  <a:pt x="335820" y="77045"/>
                </a:cubicBezTo>
                <a:cubicBezTo>
                  <a:pt x="325549" y="87316"/>
                  <a:pt x="322347" y="88931"/>
                  <a:pt x="315589" y="101321"/>
                </a:cubicBezTo>
                <a:cubicBezTo>
                  <a:pt x="309812" y="111911"/>
                  <a:pt x="288616" y="139084"/>
                  <a:pt x="299405" y="133689"/>
                </a:cubicBezTo>
                <a:lnTo>
                  <a:pt x="315589" y="125597"/>
                </a:lnTo>
                <a:lnTo>
                  <a:pt x="327728" y="89183"/>
                </a:lnTo>
                <a:cubicBezTo>
                  <a:pt x="329077" y="85137"/>
                  <a:pt x="334333" y="73633"/>
                  <a:pt x="331774" y="77045"/>
                </a:cubicBezTo>
                <a:lnTo>
                  <a:pt x="307497" y="109413"/>
                </a:lnTo>
                <a:cubicBezTo>
                  <a:pt x="311543" y="110762"/>
                  <a:pt x="315821" y="115366"/>
                  <a:pt x="319636" y="113459"/>
                </a:cubicBezTo>
                <a:cubicBezTo>
                  <a:pt x="323451" y="111552"/>
                  <a:pt x="322002" y="105241"/>
                  <a:pt x="323682" y="101321"/>
                </a:cubicBezTo>
                <a:cubicBezTo>
                  <a:pt x="326058" y="95777"/>
                  <a:pt x="329398" y="90681"/>
                  <a:pt x="331774" y="85137"/>
                </a:cubicBezTo>
                <a:cubicBezTo>
                  <a:pt x="333454" y="81217"/>
                  <a:pt x="339635" y="71092"/>
                  <a:pt x="335820" y="72999"/>
                </a:cubicBezTo>
                <a:cubicBezTo>
                  <a:pt x="327290" y="77264"/>
                  <a:pt x="315589" y="93229"/>
                  <a:pt x="315589" y="93229"/>
                </a:cubicBezTo>
                <a:cubicBezTo>
                  <a:pt x="318287" y="95926"/>
                  <a:pt x="319981" y="102246"/>
                  <a:pt x="323682" y="101321"/>
                </a:cubicBezTo>
                <a:cubicBezTo>
                  <a:pt x="328400" y="100142"/>
                  <a:pt x="329361" y="93405"/>
                  <a:pt x="331774" y="89183"/>
                </a:cubicBezTo>
                <a:cubicBezTo>
                  <a:pt x="334766" y="83946"/>
                  <a:pt x="337490" y="78543"/>
                  <a:pt x="339866" y="72999"/>
                </a:cubicBezTo>
                <a:cubicBezTo>
                  <a:pt x="341546" y="69079"/>
                  <a:pt x="346928" y="57845"/>
                  <a:pt x="343912" y="60861"/>
                </a:cubicBezTo>
                <a:cubicBezTo>
                  <a:pt x="339647" y="65126"/>
                  <a:pt x="338812" y="71808"/>
                  <a:pt x="335820" y="77045"/>
                </a:cubicBezTo>
                <a:cubicBezTo>
                  <a:pt x="333407" y="81267"/>
                  <a:pt x="330425" y="85137"/>
                  <a:pt x="327728" y="89183"/>
                </a:cubicBezTo>
                <a:cubicBezTo>
                  <a:pt x="329077" y="95926"/>
                  <a:pt x="324897" y="109413"/>
                  <a:pt x="331774" y="109413"/>
                </a:cubicBezTo>
                <a:cubicBezTo>
                  <a:pt x="335830" y="109413"/>
                  <a:pt x="342776" y="76787"/>
                  <a:pt x="343912" y="72999"/>
                </a:cubicBezTo>
                <a:cubicBezTo>
                  <a:pt x="346363" y="64829"/>
                  <a:pt x="359633" y="44908"/>
                  <a:pt x="352004" y="48723"/>
                </a:cubicBezTo>
                <a:lnTo>
                  <a:pt x="335820" y="56815"/>
                </a:lnTo>
                <a:cubicBezTo>
                  <a:pt x="331774" y="67604"/>
                  <a:pt x="327071" y="78170"/>
                  <a:pt x="323682" y="89183"/>
                </a:cubicBezTo>
                <a:cubicBezTo>
                  <a:pt x="321660" y="95756"/>
                  <a:pt x="316561" y="103262"/>
                  <a:pt x="319636" y="109413"/>
                </a:cubicBezTo>
                <a:cubicBezTo>
                  <a:pt x="321543" y="113228"/>
                  <a:pt x="327728" y="106716"/>
                  <a:pt x="331774" y="105367"/>
                </a:cubicBezTo>
                <a:cubicBezTo>
                  <a:pt x="334471" y="101321"/>
                  <a:pt x="337891" y="97673"/>
                  <a:pt x="339866" y="93229"/>
                </a:cubicBezTo>
                <a:cubicBezTo>
                  <a:pt x="343330" y="85434"/>
                  <a:pt x="355055" y="64222"/>
                  <a:pt x="347958" y="68953"/>
                </a:cubicBezTo>
                <a:lnTo>
                  <a:pt x="335820" y="77045"/>
                </a:lnTo>
                <a:cubicBezTo>
                  <a:pt x="334471" y="86486"/>
                  <a:pt x="327509" y="96837"/>
                  <a:pt x="331774" y="105367"/>
                </a:cubicBezTo>
                <a:cubicBezTo>
                  <a:pt x="339895" y="121608"/>
                  <a:pt x="356050" y="87176"/>
                  <a:pt x="356050" y="89183"/>
                </a:cubicBezTo>
                <a:cubicBezTo>
                  <a:pt x="356050" y="97713"/>
                  <a:pt x="350202" y="105230"/>
                  <a:pt x="347958" y="113459"/>
                </a:cubicBezTo>
                <a:cubicBezTo>
                  <a:pt x="346149" y="120094"/>
                  <a:pt x="339049" y="128826"/>
                  <a:pt x="343912" y="133689"/>
                </a:cubicBezTo>
                <a:cubicBezTo>
                  <a:pt x="348177" y="137954"/>
                  <a:pt x="354701" y="128294"/>
                  <a:pt x="360096" y="125597"/>
                </a:cubicBezTo>
                <a:cubicBezTo>
                  <a:pt x="375169" y="108371"/>
                  <a:pt x="399381" y="92575"/>
                  <a:pt x="392464" y="64907"/>
                </a:cubicBezTo>
                <a:cubicBezTo>
                  <a:pt x="391285" y="60190"/>
                  <a:pt x="387069" y="72999"/>
                  <a:pt x="384372" y="77045"/>
                </a:cubicBezTo>
                <a:cubicBezTo>
                  <a:pt x="374186" y="117791"/>
                  <a:pt x="367596" y="116360"/>
                  <a:pt x="396510" y="93229"/>
                </a:cubicBezTo>
                <a:lnTo>
                  <a:pt x="408648" y="85137"/>
                </a:lnTo>
                <a:cubicBezTo>
                  <a:pt x="409997" y="77045"/>
                  <a:pt x="412694" y="69065"/>
                  <a:pt x="412694" y="60861"/>
                </a:cubicBezTo>
                <a:cubicBezTo>
                  <a:pt x="412694" y="56596"/>
                  <a:pt x="412913" y="48723"/>
                  <a:pt x="408648" y="48723"/>
                </a:cubicBezTo>
                <a:cubicBezTo>
                  <a:pt x="401905" y="48723"/>
                  <a:pt x="397859" y="56815"/>
                  <a:pt x="392464" y="60861"/>
                </a:cubicBezTo>
                <a:cubicBezTo>
                  <a:pt x="359995" y="50038"/>
                  <a:pt x="374849" y="47441"/>
                  <a:pt x="347958" y="68953"/>
                </a:cubicBezTo>
                <a:lnTo>
                  <a:pt x="343912" y="36585"/>
                </a:lnTo>
                <a:cubicBezTo>
                  <a:pt x="325821" y="72768"/>
                  <a:pt x="331543" y="57509"/>
                  <a:pt x="323682" y="81091"/>
                </a:cubicBezTo>
                <a:cubicBezTo>
                  <a:pt x="327728" y="82440"/>
                  <a:pt x="332005" y="87044"/>
                  <a:pt x="335820" y="85137"/>
                </a:cubicBezTo>
                <a:cubicBezTo>
                  <a:pt x="336500" y="84797"/>
                  <a:pt x="354584" y="60333"/>
                  <a:pt x="356050" y="56815"/>
                </a:cubicBezTo>
                <a:cubicBezTo>
                  <a:pt x="360971" y="45005"/>
                  <a:pt x="368188" y="20401"/>
                  <a:pt x="368188" y="20401"/>
                </a:cubicBezTo>
                <a:cubicBezTo>
                  <a:pt x="369537" y="31190"/>
                  <a:pt x="364545" y="45080"/>
                  <a:pt x="372234" y="52769"/>
                </a:cubicBezTo>
                <a:cubicBezTo>
                  <a:pt x="377002" y="57537"/>
                  <a:pt x="383050" y="43197"/>
                  <a:pt x="384372" y="36585"/>
                </a:cubicBezTo>
                <a:cubicBezTo>
                  <a:pt x="385981" y="28541"/>
                  <a:pt x="381675" y="20401"/>
                  <a:pt x="380326" y="12309"/>
                </a:cubicBezTo>
                <a:cubicBezTo>
                  <a:pt x="373583" y="16355"/>
                  <a:pt x="365657" y="18886"/>
                  <a:pt x="360096" y="24447"/>
                </a:cubicBezTo>
                <a:cubicBezTo>
                  <a:pt x="355831" y="28712"/>
                  <a:pt x="354380" y="35087"/>
                  <a:pt x="352004" y="40631"/>
                </a:cubicBezTo>
                <a:cubicBezTo>
                  <a:pt x="350324" y="44551"/>
                  <a:pt x="344143" y="50862"/>
                  <a:pt x="347958" y="52769"/>
                </a:cubicBezTo>
                <a:cubicBezTo>
                  <a:pt x="352307" y="54944"/>
                  <a:pt x="356050" y="47374"/>
                  <a:pt x="360096" y="44677"/>
                </a:cubicBezTo>
                <a:cubicBezTo>
                  <a:pt x="361445" y="36585"/>
                  <a:pt x="364142" y="28605"/>
                  <a:pt x="364142" y="20401"/>
                </a:cubicBezTo>
                <a:cubicBezTo>
                  <a:pt x="364142" y="16136"/>
                  <a:pt x="364142" y="6913"/>
                  <a:pt x="360096" y="8262"/>
                </a:cubicBezTo>
                <a:cubicBezTo>
                  <a:pt x="354374" y="10169"/>
                  <a:pt x="354701" y="19052"/>
                  <a:pt x="352004" y="24447"/>
                </a:cubicBezTo>
                <a:cubicBezTo>
                  <a:pt x="353353" y="28493"/>
                  <a:pt x="356751" y="32378"/>
                  <a:pt x="356050" y="36585"/>
                </a:cubicBezTo>
                <a:cubicBezTo>
                  <a:pt x="350821" y="67958"/>
                  <a:pt x="341834" y="30352"/>
                  <a:pt x="352004" y="60861"/>
                </a:cubicBezTo>
                <a:cubicBezTo>
                  <a:pt x="361571" y="32159"/>
                  <a:pt x="349817" y="60730"/>
                  <a:pt x="360096" y="68953"/>
                </a:cubicBezTo>
                <a:cubicBezTo>
                  <a:pt x="364438" y="72427"/>
                  <a:pt x="370885" y="66256"/>
                  <a:pt x="376280" y="64907"/>
                </a:cubicBezTo>
                <a:cubicBezTo>
                  <a:pt x="381675" y="60861"/>
                  <a:pt x="387696" y="57537"/>
                  <a:pt x="392464" y="52769"/>
                </a:cubicBezTo>
                <a:cubicBezTo>
                  <a:pt x="400544" y="44689"/>
                  <a:pt x="404784" y="30060"/>
                  <a:pt x="408648" y="20401"/>
                </a:cubicBezTo>
                <a:cubicBezTo>
                  <a:pt x="407299" y="16355"/>
                  <a:pt x="408648" y="9611"/>
                  <a:pt x="404602" y="8262"/>
                </a:cubicBezTo>
                <a:cubicBezTo>
                  <a:pt x="400983" y="7056"/>
                  <a:pt x="398993" y="13459"/>
                  <a:pt x="396510" y="16355"/>
                </a:cubicBezTo>
                <a:cubicBezTo>
                  <a:pt x="390890" y="22912"/>
                  <a:pt x="385721" y="29842"/>
                  <a:pt x="380326" y="36585"/>
                </a:cubicBezTo>
                <a:cubicBezTo>
                  <a:pt x="381675" y="46026"/>
                  <a:pt x="374835" y="64907"/>
                  <a:pt x="384372" y="64907"/>
                </a:cubicBezTo>
                <a:cubicBezTo>
                  <a:pt x="410826" y="64907"/>
                  <a:pt x="398351" y="25558"/>
                  <a:pt x="396510" y="16355"/>
                </a:cubicBezTo>
                <a:cubicBezTo>
                  <a:pt x="392464" y="25796"/>
                  <a:pt x="387882" y="35024"/>
                  <a:pt x="384372" y="44677"/>
                </a:cubicBezTo>
                <a:cubicBezTo>
                  <a:pt x="382472" y="49903"/>
                  <a:pt x="377241" y="56234"/>
                  <a:pt x="380326" y="60861"/>
                </a:cubicBezTo>
                <a:cubicBezTo>
                  <a:pt x="382692" y="64410"/>
                  <a:pt x="388418" y="58164"/>
                  <a:pt x="392464" y="56815"/>
                </a:cubicBezTo>
                <a:cubicBezTo>
                  <a:pt x="393813" y="50072"/>
                  <a:pt x="399585" y="42736"/>
                  <a:pt x="396510" y="36585"/>
                </a:cubicBezTo>
                <a:cubicBezTo>
                  <a:pt x="394335" y="32236"/>
                  <a:pt x="390334" y="44253"/>
                  <a:pt x="388418" y="48723"/>
                </a:cubicBezTo>
                <a:cubicBezTo>
                  <a:pt x="386228" y="53834"/>
                  <a:pt x="385721" y="59512"/>
                  <a:pt x="384372" y="64907"/>
                </a:cubicBezTo>
                <a:cubicBezTo>
                  <a:pt x="385721" y="70302"/>
                  <a:pt x="383444" y="83578"/>
                  <a:pt x="388418" y="81091"/>
                </a:cubicBezTo>
                <a:cubicBezTo>
                  <a:pt x="394569" y="78016"/>
                  <a:pt x="391234" y="67627"/>
                  <a:pt x="392464" y="60861"/>
                </a:cubicBezTo>
                <a:cubicBezTo>
                  <a:pt x="393932" y="52790"/>
                  <a:pt x="396510" y="44789"/>
                  <a:pt x="396510" y="36585"/>
                </a:cubicBezTo>
                <a:cubicBezTo>
                  <a:pt x="396510" y="31024"/>
                  <a:pt x="393555" y="47316"/>
                  <a:pt x="392464" y="52769"/>
                </a:cubicBezTo>
                <a:cubicBezTo>
                  <a:pt x="386700" y="81591"/>
                  <a:pt x="381164" y="79463"/>
                  <a:pt x="400556" y="72999"/>
                </a:cubicBezTo>
                <a:cubicBezTo>
                  <a:pt x="405951" y="63558"/>
                  <a:pt x="410216" y="53376"/>
                  <a:pt x="416740" y="44677"/>
                </a:cubicBezTo>
                <a:cubicBezTo>
                  <a:pt x="419299" y="41265"/>
                  <a:pt x="412694" y="56815"/>
                  <a:pt x="412694" y="56815"/>
                </a:cubicBezTo>
                <a:cubicBezTo>
                  <a:pt x="414043" y="63558"/>
                  <a:pt x="410216" y="74870"/>
                  <a:pt x="416740" y="77045"/>
                </a:cubicBezTo>
                <a:cubicBezTo>
                  <a:pt x="422462" y="78952"/>
                  <a:pt x="421840" y="66098"/>
                  <a:pt x="424832" y="60861"/>
                </a:cubicBezTo>
                <a:cubicBezTo>
                  <a:pt x="427245" y="56639"/>
                  <a:pt x="430227" y="52769"/>
                  <a:pt x="432924" y="48723"/>
                </a:cubicBezTo>
                <a:cubicBezTo>
                  <a:pt x="438319" y="60861"/>
                  <a:pt x="442657" y="73526"/>
                  <a:pt x="449108" y="85137"/>
                </a:cubicBezTo>
                <a:cubicBezTo>
                  <a:pt x="466264" y="116018"/>
                  <a:pt x="467106" y="115273"/>
                  <a:pt x="485522" y="133689"/>
                </a:cubicBezTo>
                <a:cubicBezTo>
                  <a:pt x="492265" y="132340"/>
                  <a:pt x="499601" y="132718"/>
                  <a:pt x="505752" y="129643"/>
                </a:cubicBezTo>
                <a:cubicBezTo>
                  <a:pt x="513540" y="125749"/>
                  <a:pt x="521335" y="112338"/>
                  <a:pt x="525982" y="105367"/>
                </a:cubicBezTo>
                <a:cubicBezTo>
                  <a:pt x="527331" y="118854"/>
                  <a:pt x="530028" y="159381"/>
                  <a:pt x="530028" y="145827"/>
                </a:cubicBezTo>
                <a:cubicBezTo>
                  <a:pt x="530028" y="122860"/>
                  <a:pt x="533245" y="98833"/>
                  <a:pt x="525982" y="77045"/>
                </a:cubicBezTo>
                <a:cubicBezTo>
                  <a:pt x="523807" y="70521"/>
                  <a:pt x="512495" y="74348"/>
                  <a:pt x="505752" y="72999"/>
                </a:cubicBezTo>
                <a:cubicBezTo>
                  <a:pt x="499009" y="75696"/>
                  <a:pt x="492729" y="80190"/>
                  <a:pt x="485522" y="81091"/>
                </a:cubicBezTo>
                <a:cubicBezTo>
                  <a:pt x="481290" y="81620"/>
                  <a:pt x="473384" y="81310"/>
                  <a:pt x="473384" y="77045"/>
                </a:cubicBezTo>
                <a:cubicBezTo>
                  <a:pt x="473384" y="72780"/>
                  <a:pt x="481476" y="74348"/>
                  <a:pt x="485522" y="72999"/>
                </a:cubicBezTo>
                <a:cubicBezTo>
                  <a:pt x="486871" y="67604"/>
                  <a:pt x="489568" y="62376"/>
                  <a:pt x="489568" y="56815"/>
                </a:cubicBezTo>
                <a:cubicBezTo>
                  <a:pt x="489568" y="48439"/>
                  <a:pt x="481521" y="38676"/>
                  <a:pt x="477430" y="32539"/>
                </a:cubicBezTo>
                <a:cubicBezTo>
                  <a:pt x="473384" y="33888"/>
                  <a:pt x="465292" y="32320"/>
                  <a:pt x="465292" y="36585"/>
                </a:cubicBezTo>
                <a:cubicBezTo>
                  <a:pt x="465292" y="52272"/>
                  <a:pt x="486575" y="41629"/>
                  <a:pt x="489568" y="40631"/>
                </a:cubicBezTo>
                <a:cubicBezTo>
                  <a:pt x="485522" y="39282"/>
                  <a:pt x="481476" y="35236"/>
                  <a:pt x="477430" y="36585"/>
                </a:cubicBezTo>
                <a:cubicBezTo>
                  <a:pt x="472002" y="38394"/>
                  <a:pt x="460531" y="45549"/>
                  <a:pt x="465292" y="48723"/>
                </a:cubicBezTo>
                <a:cubicBezTo>
                  <a:pt x="472118" y="53274"/>
                  <a:pt x="489568" y="36473"/>
                  <a:pt x="489568" y="44677"/>
                </a:cubicBezTo>
                <a:cubicBezTo>
                  <a:pt x="489568" y="53207"/>
                  <a:pt x="465292" y="52769"/>
                  <a:pt x="465292" y="52769"/>
                </a:cubicBezTo>
                <a:cubicBezTo>
                  <a:pt x="458180" y="74106"/>
                  <a:pt x="459440" y="62044"/>
                  <a:pt x="473384" y="56815"/>
                </a:cubicBezTo>
                <a:cubicBezTo>
                  <a:pt x="479823" y="54400"/>
                  <a:pt x="486871" y="54118"/>
                  <a:pt x="493614" y="52769"/>
                </a:cubicBezTo>
                <a:cubicBezTo>
                  <a:pt x="465008" y="33699"/>
                  <a:pt x="500422" y="51796"/>
                  <a:pt x="465292" y="56815"/>
                </a:cubicBezTo>
                <a:cubicBezTo>
                  <a:pt x="460478" y="57503"/>
                  <a:pt x="457200" y="51420"/>
                  <a:pt x="453154" y="48723"/>
                </a:cubicBezTo>
                <a:cubicBezTo>
                  <a:pt x="470687" y="47374"/>
                  <a:pt x="488303" y="46858"/>
                  <a:pt x="505752" y="44677"/>
                </a:cubicBezTo>
                <a:cubicBezTo>
                  <a:pt x="509984" y="44148"/>
                  <a:pt x="522053" y="41556"/>
                  <a:pt x="517890" y="40631"/>
                </a:cubicBezTo>
                <a:cubicBezTo>
                  <a:pt x="502037" y="37108"/>
                  <a:pt x="469338" y="36585"/>
                  <a:pt x="469338" y="36585"/>
                </a:cubicBezTo>
                <a:cubicBezTo>
                  <a:pt x="484825" y="41747"/>
                  <a:pt x="495006" y="46023"/>
                  <a:pt x="513844" y="44677"/>
                </a:cubicBezTo>
                <a:cubicBezTo>
                  <a:pt x="522352" y="44069"/>
                  <a:pt x="538120" y="36585"/>
                  <a:pt x="538120" y="36585"/>
                </a:cubicBezTo>
                <a:cubicBezTo>
                  <a:pt x="534074" y="33888"/>
                  <a:pt x="530452" y="30409"/>
                  <a:pt x="525982" y="28493"/>
                </a:cubicBezTo>
                <a:cubicBezTo>
                  <a:pt x="511548" y="22307"/>
                  <a:pt x="471934" y="21005"/>
                  <a:pt x="465292" y="20401"/>
                </a:cubicBezTo>
                <a:cubicBezTo>
                  <a:pt x="454503" y="17704"/>
                  <a:pt x="443934" y="13882"/>
                  <a:pt x="432924" y="12309"/>
                </a:cubicBezTo>
                <a:cubicBezTo>
                  <a:pt x="397794" y="7289"/>
                  <a:pt x="413953" y="10132"/>
                  <a:pt x="384372" y="4216"/>
                </a:cubicBezTo>
                <a:cubicBezTo>
                  <a:pt x="385721" y="8262"/>
                  <a:pt x="384603" y="14447"/>
                  <a:pt x="388418" y="16355"/>
                </a:cubicBezTo>
                <a:cubicBezTo>
                  <a:pt x="396948" y="20620"/>
                  <a:pt x="407357" y="18695"/>
                  <a:pt x="416740" y="20401"/>
                </a:cubicBezTo>
                <a:cubicBezTo>
                  <a:pt x="422211" y="21396"/>
                  <a:pt x="427459" y="23422"/>
                  <a:pt x="432924" y="24447"/>
                </a:cubicBezTo>
                <a:cubicBezTo>
                  <a:pt x="449050" y="27471"/>
                  <a:pt x="465292" y="29842"/>
                  <a:pt x="481476" y="32539"/>
                </a:cubicBezTo>
                <a:cubicBezTo>
                  <a:pt x="485522" y="31190"/>
                  <a:pt x="489382" y="29022"/>
                  <a:pt x="493614" y="28493"/>
                </a:cubicBezTo>
                <a:cubicBezTo>
                  <a:pt x="554727" y="20854"/>
                  <a:pt x="612003" y="27079"/>
                  <a:pt x="445062" y="20401"/>
                </a:cubicBezTo>
                <a:cubicBezTo>
                  <a:pt x="431575" y="19052"/>
                  <a:pt x="417634" y="20079"/>
                  <a:pt x="404602" y="16355"/>
                </a:cubicBezTo>
                <a:cubicBezTo>
                  <a:pt x="400501" y="15183"/>
                  <a:pt x="412475" y="12309"/>
                  <a:pt x="416740" y="12309"/>
                </a:cubicBezTo>
                <a:cubicBezTo>
                  <a:pt x="437015" y="12309"/>
                  <a:pt x="457200" y="15006"/>
                  <a:pt x="477430" y="16355"/>
                </a:cubicBezTo>
                <a:cubicBezTo>
                  <a:pt x="482825" y="19052"/>
                  <a:pt x="487619" y="23781"/>
                  <a:pt x="493614" y="24447"/>
                </a:cubicBezTo>
                <a:cubicBezTo>
                  <a:pt x="500449" y="25206"/>
                  <a:pt x="506967" y="20401"/>
                  <a:pt x="513844" y="20401"/>
                </a:cubicBezTo>
                <a:cubicBezTo>
                  <a:pt x="518109" y="20401"/>
                  <a:pt x="521936" y="23098"/>
                  <a:pt x="525982" y="24447"/>
                </a:cubicBezTo>
                <a:cubicBezTo>
                  <a:pt x="560563" y="17531"/>
                  <a:pt x="547204" y="22420"/>
                  <a:pt x="513844" y="16355"/>
                </a:cubicBezTo>
                <a:cubicBezTo>
                  <a:pt x="509648" y="15592"/>
                  <a:pt x="505807" y="13481"/>
                  <a:pt x="501706" y="12309"/>
                </a:cubicBezTo>
                <a:cubicBezTo>
                  <a:pt x="496359" y="10781"/>
                  <a:pt x="490917" y="9611"/>
                  <a:pt x="485522" y="8262"/>
                </a:cubicBezTo>
                <a:cubicBezTo>
                  <a:pt x="489568" y="6913"/>
                  <a:pt x="497660" y="8481"/>
                  <a:pt x="497660" y="4216"/>
                </a:cubicBezTo>
                <a:cubicBezTo>
                  <a:pt x="497660" y="-49"/>
                  <a:pt x="489761" y="-301"/>
                  <a:pt x="485522" y="170"/>
                </a:cubicBezTo>
                <a:cubicBezTo>
                  <a:pt x="477044" y="1112"/>
                  <a:pt x="461246" y="8262"/>
                  <a:pt x="461246" y="8262"/>
                </a:cubicBezTo>
                <a:cubicBezTo>
                  <a:pt x="522704" y="17043"/>
                  <a:pt x="533760" y="5775"/>
                  <a:pt x="505752" y="24447"/>
                </a:cubicBezTo>
                <a:cubicBezTo>
                  <a:pt x="510166" y="31068"/>
                  <a:pt x="516174" y="43451"/>
                  <a:pt x="525982" y="44677"/>
                </a:cubicBezTo>
                <a:cubicBezTo>
                  <a:pt x="532806" y="45530"/>
                  <a:pt x="539469" y="41980"/>
                  <a:pt x="546212" y="40631"/>
                </a:cubicBezTo>
                <a:cubicBezTo>
                  <a:pt x="554161" y="43281"/>
                  <a:pt x="573257" y="49381"/>
                  <a:pt x="578581" y="52769"/>
                </a:cubicBezTo>
                <a:cubicBezTo>
                  <a:pt x="587468" y="58424"/>
                  <a:pt x="592864" y="69668"/>
                  <a:pt x="602857" y="72999"/>
                </a:cubicBezTo>
                <a:cubicBezTo>
                  <a:pt x="618264" y="78135"/>
                  <a:pt x="635225" y="75696"/>
                  <a:pt x="651409" y="77045"/>
                </a:cubicBezTo>
                <a:cubicBezTo>
                  <a:pt x="647363" y="72999"/>
                  <a:pt x="644699" y="66716"/>
                  <a:pt x="639271" y="64907"/>
                </a:cubicBezTo>
                <a:cubicBezTo>
                  <a:pt x="628611" y="61354"/>
                  <a:pt x="617822" y="82919"/>
                  <a:pt x="635225" y="56815"/>
                </a:cubicBezTo>
                <a:cubicBezTo>
                  <a:pt x="628482" y="48723"/>
                  <a:pt x="622443" y="39987"/>
                  <a:pt x="614995" y="32539"/>
                </a:cubicBezTo>
                <a:cubicBezTo>
                  <a:pt x="611557" y="29101"/>
                  <a:pt x="606814" y="27273"/>
                  <a:pt x="602857" y="24447"/>
                </a:cubicBezTo>
                <a:cubicBezTo>
                  <a:pt x="597370" y="20528"/>
                  <a:pt x="592068" y="16355"/>
                  <a:pt x="586673" y="12309"/>
                </a:cubicBezTo>
                <a:cubicBezTo>
                  <a:pt x="582627" y="15006"/>
                  <a:pt x="575871" y="15725"/>
                  <a:pt x="574535" y="20401"/>
                </a:cubicBezTo>
                <a:cubicBezTo>
                  <a:pt x="573062" y="25558"/>
                  <a:pt x="585327" y="63177"/>
                  <a:pt x="586673" y="64907"/>
                </a:cubicBezTo>
                <a:cubicBezTo>
                  <a:pt x="591501" y="71114"/>
                  <a:pt x="600160" y="72999"/>
                  <a:pt x="606903" y="77045"/>
                </a:cubicBezTo>
                <a:cubicBezTo>
                  <a:pt x="609600" y="68953"/>
                  <a:pt x="614053" y="61247"/>
                  <a:pt x="614995" y="52769"/>
                </a:cubicBezTo>
                <a:cubicBezTo>
                  <a:pt x="615466" y="48530"/>
                  <a:pt x="614995" y="39282"/>
                  <a:pt x="610949" y="40631"/>
                </a:cubicBezTo>
                <a:cubicBezTo>
                  <a:pt x="605227" y="42538"/>
                  <a:pt x="605554" y="51420"/>
                  <a:pt x="602857" y="56815"/>
                </a:cubicBezTo>
                <a:cubicBezTo>
                  <a:pt x="625728" y="125427"/>
                  <a:pt x="616272" y="86414"/>
                  <a:pt x="598811" y="68953"/>
                </a:cubicBezTo>
                <a:cubicBezTo>
                  <a:pt x="595795" y="65937"/>
                  <a:pt x="590719" y="66256"/>
                  <a:pt x="586673" y="64907"/>
                </a:cubicBezTo>
                <a:cubicBezTo>
                  <a:pt x="585324" y="70302"/>
                  <a:pt x="577066" y="81091"/>
                  <a:pt x="582627" y="81091"/>
                </a:cubicBezTo>
                <a:cubicBezTo>
                  <a:pt x="588658" y="81091"/>
                  <a:pt x="592626" y="70629"/>
                  <a:pt x="590719" y="64907"/>
                </a:cubicBezTo>
                <a:cubicBezTo>
                  <a:pt x="589370" y="60861"/>
                  <a:pt x="582627" y="67604"/>
                  <a:pt x="578581" y="68953"/>
                </a:cubicBezTo>
                <a:cubicBezTo>
                  <a:pt x="577232" y="78394"/>
                  <a:pt x="574535" y="87738"/>
                  <a:pt x="574535" y="97275"/>
                </a:cubicBezTo>
                <a:cubicBezTo>
                  <a:pt x="574535" y="101540"/>
                  <a:pt x="574480" y="108241"/>
                  <a:pt x="578581" y="109413"/>
                </a:cubicBezTo>
                <a:cubicBezTo>
                  <a:pt x="586469" y="111667"/>
                  <a:pt x="594765" y="106716"/>
                  <a:pt x="602857" y="105367"/>
                </a:cubicBezTo>
                <a:cubicBezTo>
                  <a:pt x="598811" y="97275"/>
                  <a:pt x="598477" y="85746"/>
                  <a:pt x="590719" y="81091"/>
                </a:cubicBezTo>
                <a:cubicBezTo>
                  <a:pt x="586549" y="78589"/>
                  <a:pt x="584543" y="88759"/>
                  <a:pt x="582627" y="93229"/>
                </a:cubicBezTo>
                <a:cubicBezTo>
                  <a:pt x="580437" y="98340"/>
                  <a:pt x="579930" y="104018"/>
                  <a:pt x="578581" y="109413"/>
                </a:cubicBezTo>
                <a:cubicBezTo>
                  <a:pt x="577232" y="105367"/>
                  <a:pt x="578350" y="99182"/>
                  <a:pt x="574535" y="97275"/>
                </a:cubicBezTo>
                <a:cubicBezTo>
                  <a:pt x="570720" y="95368"/>
                  <a:pt x="563981" y="97361"/>
                  <a:pt x="562397" y="101321"/>
                </a:cubicBezTo>
                <a:cubicBezTo>
                  <a:pt x="560332" y="106484"/>
                  <a:pt x="565094" y="112110"/>
                  <a:pt x="566443" y="117505"/>
                </a:cubicBezTo>
                <a:cubicBezTo>
                  <a:pt x="570489" y="114808"/>
                  <a:pt x="577402" y="114130"/>
                  <a:pt x="578581" y="109413"/>
                </a:cubicBezTo>
                <a:cubicBezTo>
                  <a:pt x="584569" y="85461"/>
                  <a:pt x="559054" y="65259"/>
                  <a:pt x="542166" y="56815"/>
                </a:cubicBezTo>
                <a:cubicBezTo>
                  <a:pt x="529864" y="50664"/>
                  <a:pt x="515108" y="51816"/>
                  <a:pt x="501706" y="48723"/>
                </a:cubicBezTo>
                <a:cubicBezTo>
                  <a:pt x="497550" y="47764"/>
                  <a:pt x="485303" y="44677"/>
                  <a:pt x="489568" y="44677"/>
                </a:cubicBezTo>
                <a:cubicBezTo>
                  <a:pt x="497772" y="44677"/>
                  <a:pt x="505752" y="47374"/>
                  <a:pt x="513844" y="48723"/>
                </a:cubicBezTo>
                <a:cubicBezTo>
                  <a:pt x="521936" y="54118"/>
                  <a:pt x="529307" y="60794"/>
                  <a:pt x="538120" y="64907"/>
                </a:cubicBezTo>
                <a:cubicBezTo>
                  <a:pt x="606500" y="96817"/>
                  <a:pt x="553494" y="63018"/>
                  <a:pt x="586673" y="85137"/>
                </a:cubicBezTo>
                <a:cubicBezTo>
                  <a:pt x="622993" y="73030"/>
                  <a:pt x="590179" y="85137"/>
                  <a:pt x="530028" y="85137"/>
                </a:cubicBezTo>
                <a:cubicBezTo>
                  <a:pt x="525763" y="85137"/>
                  <a:pt x="521936" y="82440"/>
                  <a:pt x="517890" y="81091"/>
                </a:cubicBezTo>
                <a:cubicBezTo>
                  <a:pt x="521936" y="85137"/>
                  <a:pt x="524306" y="93229"/>
                  <a:pt x="530028" y="93229"/>
                </a:cubicBezTo>
                <a:cubicBezTo>
                  <a:pt x="534891" y="93229"/>
                  <a:pt x="525733" y="84129"/>
                  <a:pt x="521936" y="81091"/>
                </a:cubicBezTo>
                <a:cubicBezTo>
                  <a:pt x="518606" y="78427"/>
                  <a:pt x="505533" y="77045"/>
                  <a:pt x="509798" y="77045"/>
                </a:cubicBezTo>
                <a:cubicBezTo>
                  <a:pt x="520671" y="77045"/>
                  <a:pt x="531377" y="79742"/>
                  <a:pt x="542166" y="81091"/>
                </a:cubicBezTo>
                <a:cubicBezTo>
                  <a:pt x="548910" y="79742"/>
                  <a:pt x="569274" y="77045"/>
                  <a:pt x="562397" y="77045"/>
                </a:cubicBezTo>
                <a:cubicBezTo>
                  <a:pt x="542122" y="77045"/>
                  <a:pt x="520941" y="74680"/>
                  <a:pt x="501706" y="81091"/>
                </a:cubicBezTo>
                <a:lnTo>
                  <a:pt x="525982" y="89183"/>
                </a:lnTo>
                <a:cubicBezTo>
                  <a:pt x="512495" y="90532"/>
                  <a:pt x="497980" y="87890"/>
                  <a:pt x="485522" y="93229"/>
                </a:cubicBezTo>
                <a:cubicBezTo>
                  <a:pt x="481052" y="95145"/>
                  <a:pt x="493311" y="99146"/>
                  <a:pt x="497660" y="101321"/>
                </a:cubicBezTo>
                <a:cubicBezTo>
                  <a:pt x="501475" y="103228"/>
                  <a:pt x="505591" y="104666"/>
                  <a:pt x="509798" y="105367"/>
                </a:cubicBezTo>
                <a:cubicBezTo>
                  <a:pt x="521845" y="107375"/>
                  <a:pt x="534074" y="108064"/>
                  <a:pt x="546212" y="109413"/>
                </a:cubicBezTo>
                <a:cubicBezTo>
                  <a:pt x="550258" y="113459"/>
                  <a:pt x="552629" y="121551"/>
                  <a:pt x="558351" y="121551"/>
                </a:cubicBezTo>
                <a:cubicBezTo>
                  <a:pt x="562616" y="121551"/>
                  <a:pt x="557775" y="111892"/>
                  <a:pt x="554305" y="109413"/>
                </a:cubicBezTo>
                <a:cubicBezTo>
                  <a:pt x="547364" y="104455"/>
                  <a:pt x="530028" y="92791"/>
                  <a:pt x="530028" y="101321"/>
                </a:cubicBezTo>
                <a:cubicBezTo>
                  <a:pt x="530028" y="110368"/>
                  <a:pt x="545905" y="110099"/>
                  <a:pt x="554305" y="113459"/>
                </a:cubicBezTo>
                <a:cubicBezTo>
                  <a:pt x="566184" y="118211"/>
                  <a:pt x="590719" y="125597"/>
                  <a:pt x="590719" y="125597"/>
                </a:cubicBezTo>
                <a:cubicBezTo>
                  <a:pt x="588022" y="118854"/>
                  <a:pt x="580330" y="112257"/>
                  <a:pt x="582627" y="105367"/>
                </a:cubicBezTo>
                <a:cubicBezTo>
                  <a:pt x="584165" y="100754"/>
                  <a:pt x="591073" y="110294"/>
                  <a:pt x="594765" y="113459"/>
                </a:cubicBezTo>
                <a:cubicBezTo>
                  <a:pt x="600558" y="118424"/>
                  <a:pt x="604125" y="126231"/>
                  <a:pt x="610949" y="129643"/>
                </a:cubicBezTo>
                <a:cubicBezTo>
                  <a:pt x="618287" y="133312"/>
                  <a:pt x="627133" y="132340"/>
                  <a:pt x="635225" y="133689"/>
                </a:cubicBezTo>
                <a:cubicBezTo>
                  <a:pt x="639271" y="136386"/>
                  <a:pt x="643014" y="139606"/>
                  <a:pt x="647363" y="141781"/>
                </a:cubicBezTo>
                <a:cubicBezTo>
                  <a:pt x="664040" y="150120"/>
                  <a:pt x="691014" y="159667"/>
                  <a:pt x="708053" y="166057"/>
                </a:cubicBezTo>
                <a:cubicBezTo>
                  <a:pt x="731339" y="189343"/>
                  <a:pt x="717693" y="174110"/>
                  <a:pt x="695915" y="162011"/>
                </a:cubicBezTo>
                <a:cubicBezTo>
                  <a:pt x="692187" y="159940"/>
                  <a:pt x="687521" y="160007"/>
                  <a:pt x="683777" y="157965"/>
                </a:cubicBezTo>
                <a:cubicBezTo>
                  <a:pt x="672607" y="151872"/>
                  <a:pt x="662399" y="144146"/>
                  <a:pt x="651409" y="137735"/>
                </a:cubicBezTo>
                <a:cubicBezTo>
                  <a:pt x="638077" y="129958"/>
                  <a:pt x="636233" y="129979"/>
                  <a:pt x="623087" y="125597"/>
                </a:cubicBezTo>
                <a:cubicBezTo>
                  <a:pt x="624436" y="132340"/>
                  <a:pt x="623136" y="140231"/>
                  <a:pt x="627133" y="145827"/>
                </a:cubicBezTo>
                <a:cubicBezTo>
                  <a:pt x="630639" y="150735"/>
                  <a:pt x="638080" y="150927"/>
                  <a:pt x="643317" y="153919"/>
                </a:cubicBezTo>
                <a:cubicBezTo>
                  <a:pt x="658847" y="162793"/>
                  <a:pt x="655614" y="162223"/>
                  <a:pt x="667593" y="178195"/>
                </a:cubicBezTo>
                <a:cubicBezTo>
                  <a:pt x="668942" y="172800"/>
                  <a:pt x="672804" y="167448"/>
                  <a:pt x="671639" y="162011"/>
                </a:cubicBezTo>
                <a:cubicBezTo>
                  <a:pt x="668595" y="147808"/>
                  <a:pt x="655455" y="121551"/>
                  <a:pt x="655455" y="121551"/>
                </a:cubicBezTo>
                <a:cubicBezTo>
                  <a:pt x="660850" y="105367"/>
                  <a:pt x="658152" y="105367"/>
                  <a:pt x="663547" y="121551"/>
                </a:cubicBezTo>
                <a:cubicBezTo>
                  <a:pt x="664896" y="125597"/>
                  <a:pt x="666559" y="129551"/>
                  <a:pt x="667593" y="133689"/>
                </a:cubicBezTo>
                <a:cubicBezTo>
                  <a:pt x="668942" y="139084"/>
                  <a:pt x="668450" y="145318"/>
                  <a:pt x="671639" y="149873"/>
                </a:cubicBezTo>
                <a:cubicBezTo>
                  <a:pt x="685268" y="169344"/>
                  <a:pt x="701285" y="177729"/>
                  <a:pt x="720191" y="190333"/>
                </a:cubicBezTo>
                <a:lnTo>
                  <a:pt x="732329" y="198425"/>
                </a:lnTo>
                <a:lnTo>
                  <a:pt x="744467" y="206517"/>
                </a:lnTo>
                <a:lnTo>
                  <a:pt x="756605" y="214609"/>
                </a:lnTo>
                <a:cubicBezTo>
                  <a:pt x="759077" y="222026"/>
                  <a:pt x="764046" y="244030"/>
                  <a:pt x="772789" y="251024"/>
                </a:cubicBezTo>
                <a:cubicBezTo>
                  <a:pt x="776120" y="253688"/>
                  <a:pt x="780882" y="253721"/>
                  <a:pt x="784928" y="255070"/>
                </a:cubicBezTo>
                <a:cubicBezTo>
                  <a:pt x="787625" y="259116"/>
                  <a:pt x="790845" y="262859"/>
                  <a:pt x="793020" y="267208"/>
                </a:cubicBezTo>
                <a:cubicBezTo>
                  <a:pt x="798650" y="278468"/>
                  <a:pt x="805427" y="300384"/>
                  <a:pt x="809204" y="311714"/>
                </a:cubicBezTo>
                <a:lnTo>
                  <a:pt x="817296" y="335990"/>
                </a:lnTo>
                <a:cubicBezTo>
                  <a:pt x="818645" y="340036"/>
                  <a:pt x="820308" y="343990"/>
                  <a:pt x="821342" y="348128"/>
                </a:cubicBezTo>
                <a:lnTo>
                  <a:pt x="825388" y="364312"/>
                </a:lnTo>
                <a:cubicBezTo>
                  <a:pt x="826737" y="377799"/>
                  <a:pt x="827643" y="391337"/>
                  <a:pt x="829434" y="404772"/>
                </a:cubicBezTo>
                <a:cubicBezTo>
                  <a:pt x="831468" y="420026"/>
                  <a:pt x="834321" y="426764"/>
                  <a:pt x="837526" y="441186"/>
                </a:cubicBezTo>
                <a:cubicBezTo>
                  <a:pt x="839018" y="447899"/>
                  <a:pt x="839763" y="454781"/>
                  <a:pt x="841572" y="461416"/>
                </a:cubicBezTo>
                <a:cubicBezTo>
                  <a:pt x="843816" y="469645"/>
                  <a:pt x="849664" y="485693"/>
                  <a:pt x="849664" y="485693"/>
                </a:cubicBezTo>
                <a:cubicBezTo>
                  <a:pt x="851068" y="502536"/>
                  <a:pt x="852719" y="538373"/>
                  <a:pt x="857756" y="558521"/>
                </a:cubicBezTo>
                <a:cubicBezTo>
                  <a:pt x="859825" y="566796"/>
                  <a:pt x="858751" y="578066"/>
                  <a:pt x="865848" y="582797"/>
                </a:cubicBezTo>
                <a:lnTo>
                  <a:pt x="877986" y="590889"/>
                </a:lnTo>
                <a:cubicBezTo>
                  <a:pt x="876637" y="594935"/>
                  <a:pt x="873940" y="598762"/>
                  <a:pt x="873940" y="603027"/>
                </a:cubicBezTo>
                <a:cubicBezTo>
                  <a:pt x="873940" y="627940"/>
                  <a:pt x="894380" y="602608"/>
                  <a:pt x="873940" y="643487"/>
                </a:cubicBezTo>
                <a:cubicBezTo>
                  <a:pt x="872033" y="647302"/>
                  <a:pt x="865848" y="646184"/>
                  <a:pt x="861802" y="647533"/>
                </a:cubicBezTo>
                <a:cubicBezTo>
                  <a:pt x="834088" y="675247"/>
                  <a:pt x="843874" y="662287"/>
                  <a:pt x="829434" y="683947"/>
                </a:cubicBezTo>
                <a:cubicBezTo>
                  <a:pt x="830783" y="689342"/>
                  <a:pt x="828506" y="697645"/>
                  <a:pt x="833480" y="700132"/>
                </a:cubicBezTo>
                <a:cubicBezTo>
                  <a:pt x="837295" y="702039"/>
                  <a:pt x="835846" y="691913"/>
                  <a:pt x="837526" y="687993"/>
                </a:cubicBezTo>
                <a:cubicBezTo>
                  <a:pt x="839902" y="682449"/>
                  <a:pt x="843242" y="677353"/>
                  <a:pt x="845618" y="671809"/>
                </a:cubicBezTo>
                <a:cubicBezTo>
                  <a:pt x="863478" y="630136"/>
                  <a:pt x="830918" y="697163"/>
                  <a:pt x="857756" y="643487"/>
                </a:cubicBezTo>
                <a:cubicBezTo>
                  <a:pt x="859105" y="636744"/>
                  <a:pt x="860310" y="629970"/>
                  <a:pt x="861802" y="623257"/>
                </a:cubicBezTo>
                <a:cubicBezTo>
                  <a:pt x="863008" y="617829"/>
                  <a:pt x="864934" y="612558"/>
                  <a:pt x="865848" y="607073"/>
                </a:cubicBezTo>
                <a:cubicBezTo>
                  <a:pt x="875319" y="550244"/>
                  <a:pt x="864835" y="594941"/>
                  <a:pt x="873940" y="558521"/>
                </a:cubicBezTo>
                <a:cubicBezTo>
                  <a:pt x="875289" y="539640"/>
                  <a:pt x="876191" y="520721"/>
                  <a:pt x="877986" y="501877"/>
                </a:cubicBezTo>
                <a:cubicBezTo>
                  <a:pt x="878890" y="492383"/>
                  <a:pt x="879016" y="482602"/>
                  <a:pt x="882032" y="473555"/>
                </a:cubicBezTo>
                <a:cubicBezTo>
                  <a:pt x="883238" y="469936"/>
                  <a:pt x="887427" y="468160"/>
                  <a:pt x="890124" y="465462"/>
                </a:cubicBezTo>
                <a:cubicBezTo>
                  <a:pt x="888775" y="499179"/>
                  <a:pt x="884097" y="532927"/>
                  <a:pt x="886078" y="566613"/>
                </a:cubicBezTo>
                <a:cubicBezTo>
                  <a:pt x="886731" y="577715"/>
                  <a:pt x="891473" y="545034"/>
                  <a:pt x="894170" y="534245"/>
                </a:cubicBezTo>
                <a:lnTo>
                  <a:pt x="902262" y="501877"/>
                </a:lnTo>
                <a:cubicBezTo>
                  <a:pt x="903611" y="489739"/>
                  <a:pt x="906308" y="477675"/>
                  <a:pt x="906308" y="465462"/>
                </a:cubicBezTo>
                <a:lnTo>
                  <a:pt x="906308" y="433094"/>
                </a:lnTo>
                <a:cubicBezTo>
                  <a:pt x="904959" y="423653"/>
                  <a:pt x="911116" y="408314"/>
                  <a:pt x="902262" y="404772"/>
                </a:cubicBezTo>
                <a:cubicBezTo>
                  <a:pt x="899733" y="403760"/>
                  <a:pt x="881469" y="431916"/>
                  <a:pt x="877986" y="437140"/>
                </a:cubicBezTo>
                <a:cubicBezTo>
                  <a:pt x="868949" y="400994"/>
                  <a:pt x="879313" y="426917"/>
                  <a:pt x="849664" y="465462"/>
                </a:cubicBezTo>
                <a:cubicBezTo>
                  <a:pt x="845987" y="470243"/>
                  <a:pt x="838875" y="470857"/>
                  <a:pt x="833480" y="473555"/>
                </a:cubicBezTo>
                <a:cubicBezTo>
                  <a:pt x="836177" y="461417"/>
                  <a:pt x="837640" y="448936"/>
                  <a:pt x="841572" y="437140"/>
                </a:cubicBezTo>
                <a:cubicBezTo>
                  <a:pt x="843110" y="432527"/>
                  <a:pt x="847689" y="429446"/>
                  <a:pt x="849664" y="425002"/>
                </a:cubicBezTo>
                <a:cubicBezTo>
                  <a:pt x="853128" y="417207"/>
                  <a:pt x="854588" y="408646"/>
                  <a:pt x="857756" y="400726"/>
                </a:cubicBezTo>
                <a:cubicBezTo>
                  <a:pt x="859996" y="395126"/>
                  <a:pt x="863730" y="390189"/>
                  <a:pt x="865848" y="384542"/>
                </a:cubicBezTo>
                <a:cubicBezTo>
                  <a:pt x="867800" y="379335"/>
                  <a:pt x="868366" y="373705"/>
                  <a:pt x="869894" y="368358"/>
                </a:cubicBezTo>
                <a:cubicBezTo>
                  <a:pt x="871066" y="364257"/>
                  <a:pt x="872591" y="360266"/>
                  <a:pt x="873940" y="356220"/>
                </a:cubicBezTo>
                <a:cubicBezTo>
                  <a:pt x="872591" y="365661"/>
                  <a:pt x="871154" y="375089"/>
                  <a:pt x="869894" y="384542"/>
                </a:cubicBezTo>
                <a:cubicBezTo>
                  <a:pt x="864811" y="422667"/>
                  <a:pt x="862609" y="426627"/>
                  <a:pt x="869894" y="404772"/>
                </a:cubicBezTo>
                <a:cubicBezTo>
                  <a:pt x="871243" y="385891"/>
                  <a:pt x="877052" y="366800"/>
                  <a:pt x="873940" y="348128"/>
                </a:cubicBezTo>
                <a:cubicBezTo>
                  <a:pt x="873141" y="343331"/>
                  <a:pt x="864840" y="352423"/>
                  <a:pt x="861802" y="356220"/>
                </a:cubicBezTo>
                <a:cubicBezTo>
                  <a:pt x="859138" y="359550"/>
                  <a:pt x="859105" y="364312"/>
                  <a:pt x="857756" y="368358"/>
                </a:cubicBezTo>
                <a:cubicBezTo>
                  <a:pt x="867606" y="397909"/>
                  <a:pt x="857573" y="394703"/>
                  <a:pt x="882032" y="388588"/>
                </a:cubicBezTo>
                <a:cubicBezTo>
                  <a:pt x="887746" y="411444"/>
                  <a:pt x="884987" y="410225"/>
                  <a:pt x="890124" y="384542"/>
                </a:cubicBezTo>
                <a:cubicBezTo>
                  <a:pt x="892821" y="388588"/>
                  <a:pt x="894778" y="400118"/>
                  <a:pt x="898216" y="396680"/>
                </a:cubicBezTo>
                <a:cubicBezTo>
                  <a:pt x="902148" y="392748"/>
                  <a:pt x="895376" y="385924"/>
                  <a:pt x="894170" y="380496"/>
                </a:cubicBezTo>
                <a:cubicBezTo>
                  <a:pt x="892678" y="373783"/>
                  <a:pt x="891792" y="366938"/>
                  <a:pt x="890124" y="360266"/>
                </a:cubicBezTo>
                <a:cubicBezTo>
                  <a:pt x="889090" y="356128"/>
                  <a:pt x="889094" y="351144"/>
                  <a:pt x="886078" y="348128"/>
                </a:cubicBezTo>
                <a:cubicBezTo>
                  <a:pt x="883062" y="345112"/>
                  <a:pt x="877986" y="345431"/>
                  <a:pt x="873940" y="344082"/>
                </a:cubicBezTo>
                <a:cubicBezTo>
                  <a:pt x="872591" y="337339"/>
                  <a:pt x="871562" y="330524"/>
                  <a:pt x="869894" y="323852"/>
                </a:cubicBezTo>
                <a:cubicBezTo>
                  <a:pt x="868860" y="319714"/>
                  <a:pt x="869663" y="309807"/>
                  <a:pt x="865848" y="311714"/>
                </a:cubicBezTo>
                <a:cubicBezTo>
                  <a:pt x="860874" y="314201"/>
                  <a:pt x="863151" y="322503"/>
                  <a:pt x="861802" y="327898"/>
                </a:cubicBezTo>
                <a:cubicBezTo>
                  <a:pt x="860453" y="322503"/>
                  <a:pt x="862730" y="314201"/>
                  <a:pt x="857756" y="311714"/>
                </a:cubicBezTo>
                <a:cubicBezTo>
                  <a:pt x="853941" y="309807"/>
                  <a:pt x="853710" y="328117"/>
                  <a:pt x="853710" y="323852"/>
                </a:cubicBezTo>
                <a:cubicBezTo>
                  <a:pt x="853710" y="314315"/>
                  <a:pt x="856050" y="304913"/>
                  <a:pt x="857756" y="295530"/>
                </a:cubicBezTo>
                <a:cubicBezTo>
                  <a:pt x="858751" y="290059"/>
                  <a:pt x="865734" y="275414"/>
                  <a:pt x="861802" y="279346"/>
                </a:cubicBezTo>
                <a:cubicBezTo>
                  <a:pt x="852806" y="288342"/>
                  <a:pt x="848399" y="307294"/>
                  <a:pt x="845618" y="319806"/>
                </a:cubicBezTo>
                <a:cubicBezTo>
                  <a:pt x="844126" y="326519"/>
                  <a:pt x="835048" y="337861"/>
                  <a:pt x="841572" y="340036"/>
                </a:cubicBezTo>
                <a:cubicBezTo>
                  <a:pt x="848810" y="342449"/>
                  <a:pt x="852361" y="329247"/>
                  <a:pt x="857756" y="323852"/>
                </a:cubicBezTo>
                <a:cubicBezTo>
                  <a:pt x="855059" y="318457"/>
                  <a:pt x="849664" y="313699"/>
                  <a:pt x="849664" y="307668"/>
                </a:cubicBezTo>
                <a:cubicBezTo>
                  <a:pt x="849664" y="302805"/>
                  <a:pt x="856957" y="315009"/>
                  <a:pt x="857756" y="319806"/>
                </a:cubicBezTo>
                <a:cubicBezTo>
                  <a:pt x="858529" y="324443"/>
                  <a:pt x="846105" y="346829"/>
                  <a:pt x="845618" y="348128"/>
                </a:cubicBezTo>
                <a:cubicBezTo>
                  <a:pt x="843666" y="353335"/>
                  <a:pt x="838487" y="368939"/>
                  <a:pt x="841572" y="364312"/>
                </a:cubicBezTo>
                <a:cubicBezTo>
                  <a:pt x="847269" y="355766"/>
                  <a:pt x="849406" y="345316"/>
                  <a:pt x="853710" y="335990"/>
                </a:cubicBezTo>
                <a:cubicBezTo>
                  <a:pt x="857501" y="327776"/>
                  <a:pt x="861802" y="319806"/>
                  <a:pt x="865848" y="311714"/>
                </a:cubicBezTo>
                <a:cubicBezTo>
                  <a:pt x="867197" y="304971"/>
                  <a:pt x="867479" y="297923"/>
                  <a:pt x="869894" y="291484"/>
                </a:cubicBezTo>
                <a:cubicBezTo>
                  <a:pt x="871601" y="286931"/>
                  <a:pt x="873123" y="279346"/>
                  <a:pt x="877986" y="279346"/>
                </a:cubicBezTo>
                <a:cubicBezTo>
                  <a:pt x="882251" y="279346"/>
                  <a:pt x="875847" y="287669"/>
                  <a:pt x="873940" y="291484"/>
                </a:cubicBezTo>
                <a:cubicBezTo>
                  <a:pt x="871765" y="295833"/>
                  <a:pt x="868545" y="299576"/>
                  <a:pt x="865848" y="303622"/>
                </a:cubicBezTo>
                <a:cubicBezTo>
                  <a:pt x="864499" y="311714"/>
                  <a:pt x="865471" y="320560"/>
                  <a:pt x="861802" y="327898"/>
                </a:cubicBezTo>
                <a:cubicBezTo>
                  <a:pt x="859627" y="332247"/>
                  <a:pt x="852702" y="332193"/>
                  <a:pt x="849664" y="335990"/>
                </a:cubicBezTo>
                <a:cubicBezTo>
                  <a:pt x="847000" y="339320"/>
                  <a:pt x="846967" y="344082"/>
                  <a:pt x="845618" y="348128"/>
                </a:cubicBezTo>
                <a:cubicBezTo>
                  <a:pt x="842976" y="340201"/>
                  <a:pt x="836638" y="322862"/>
                  <a:pt x="837526" y="315760"/>
                </a:cubicBezTo>
                <a:cubicBezTo>
                  <a:pt x="838129" y="310935"/>
                  <a:pt x="842921" y="307668"/>
                  <a:pt x="845618" y="303622"/>
                </a:cubicBezTo>
                <a:cubicBezTo>
                  <a:pt x="842921" y="296879"/>
                  <a:pt x="842662" y="278256"/>
                  <a:pt x="837526" y="283392"/>
                </a:cubicBezTo>
                <a:cubicBezTo>
                  <a:pt x="829837" y="291081"/>
                  <a:pt x="841169" y="323449"/>
                  <a:pt x="833480" y="315760"/>
                </a:cubicBezTo>
                <a:cubicBezTo>
                  <a:pt x="823896" y="306176"/>
                  <a:pt x="830783" y="288787"/>
                  <a:pt x="829434" y="275300"/>
                </a:cubicBezTo>
                <a:cubicBezTo>
                  <a:pt x="824039" y="280695"/>
                  <a:pt x="817684" y="285276"/>
                  <a:pt x="813250" y="291484"/>
                </a:cubicBezTo>
                <a:cubicBezTo>
                  <a:pt x="810771" y="294954"/>
                  <a:pt x="806188" y="306638"/>
                  <a:pt x="809204" y="303622"/>
                </a:cubicBezTo>
                <a:cubicBezTo>
                  <a:pt x="813469" y="299357"/>
                  <a:pt x="814599" y="292833"/>
                  <a:pt x="817296" y="287438"/>
                </a:cubicBezTo>
                <a:cubicBezTo>
                  <a:pt x="815947" y="282043"/>
                  <a:pt x="813250" y="276815"/>
                  <a:pt x="813250" y="271254"/>
                </a:cubicBezTo>
                <a:cubicBezTo>
                  <a:pt x="813250" y="261489"/>
                  <a:pt x="818149" y="248464"/>
                  <a:pt x="821342" y="238886"/>
                </a:cubicBezTo>
                <a:cubicBezTo>
                  <a:pt x="819993" y="252373"/>
                  <a:pt x="821582" y="266488"/>
                  <a:pt x="817296" y="279346"/>
                </a:cubicBezTo>
                <a:cubicBezTo>
                  <a:pt x="815538" y="284621"/>
                  <a:pt x="813864" y="268689"/>
                  <a:pt x="813250" y="263162"/>
                </a:cubicBezTo>
                <a:cubicBezTo>
                  <a:pt x="811160" y="244348"/>
                  <a:pt x="810553" y="225399"/>
                  <a:pt x="809204" y="206517"/>
                </a:cubicBezTo>
                <a:cubicBezTo>
                  <a:pt x="807855" y="215958"/>
                  <a:pt x="803014" y="225547"/>
                  <a:pt x="805158" y="234839"/>
                </a:cubicBezTo>
                <a:cubicBezTo>
                  <a:pt x="807345" y="244316"/>
                  <a:pt x="818266" y="249889"/>
                  <a:pt x="821342" y="259116"/>
                </a:cubicBezTo>
                <a:cubicBezTo>
                  <a:pt x="831731" y="290282"/>
                  <a:pt x="826266" y="275472"/>
                  <a:pt x="837526" y="303622"/>
                </a:cubicBezTo>
                <a:cubicBezTo>
                  <a:pt x="840223" y="295530"/>
                  <a:pt x="843374" y="287575"/>
                  <a:pt x="845618" y="279346"/>
                </a:cubicBezTo>
                <a:cubicBezTo>
                  <a:pt x="847427" y="272711"/>
                  <a:pt x="854527" y="263979"/>
                  <a:pt x="849664" y="259116"/>
                </a:cubicBezTo>
                <a:cubicBezTo>
                  <a:pt x="845399" y="254851"/>
                  <a:pt x="844269" y="269905"/>
                  <a:pt x="841572" y="275300"/>
                </a:cubicBezTo>
                <a:cubicBezTo>
                  <a:pt x="842921" y="267208"/>
                  <a:pt x="845618" y="259228"/>
                  <a:pt x="845618" y="251024"/>
                </a:cubicBezTo>
                <a:cubicBezTo>
                  <a:pt x="845618" y="182781"/>
                  <a:pt x="843487" y="198858"/>
                  <a:pt x="837526" y="222701"/>
                </a:cubicBezTo>
                <a:cubicBezTo>
                  <a:pt x="836177" y="215958"/>
                  <a:pt x="835289" y="209106"/>
                  <a:pt x="833480" y="202471"/>
                </a:cubicBezTo>
                <a:cubicBezTo>
                  <a:pt x="827810" y="181681"/>
                  <a:pt x="821920" y="170104"/>
                  <a:pt x="813250" y="149873"/>
                </a:cubicBezTo>
                <a:cubicBezTo>
                  <a:pt x="811901" y="156616"/>
                  <a:pt x="810696" y="163390"/>
                  <a:pt x="809204" y="170103"/>
                </a:cubicBezTo>
                <a:cubicBezTo>
                  <a:pt x="807998" y="175531"/>
                  <a:pt x="810132" y="183800"/>
                  <a:pt x="805158" y="186287"/>
                </a:cubicBezTo>
                <a:cubicBezTo>
                  <a:pt x="801343" y="188194"/>
                  <a:pt x="802461" y="178195"/>
                  <a:pt x="801112" y="174149"/>
                </a:cubicBezTo>
                <a:cubicBezTo>
                  <a:pt x="798415" y="180892"/>
                  <a:pt x="795570" y="187579"/>
                  <a:pt x="793020" y="194379"/>
                </a:cubicBezTo>
                <a:cubicBezTo>
                  <a:pt x="787348" y="209505"/>
                  <a:pt x="783009" y="230376"/>
                  <a:pt x="797066" y="174149"/>
                </a:cubicBezTo>
                <a:cubicBezTo>
                  <a:pt x="798415" y="156616"/>
                  <a:pt x="803293" y="139000"/>
                  <a:pt x="801112" y="121551"/>
                </a:cubicBezTo>
                <a:cubicBezTo>
                  <a:pt x="800672" y="118032"/>
                  <a:pt x="789893" y="151162"/>
                  <a:pt x="788974" y="153919"/>
                </a:cubicBezTo>
                <a:cubicBezTo>
                  <a:pt x="787625" y="149873"/>
                  <a:pt x="789066" y="140747"/>
                  <a:pt x="784928" y="141781"/>
                </a:cubicBezTo>
                <a:cubicBezTo>
                  <a:pt x="772104" y="144987"/>
                  <a:pt x="768743" y="175085"/>
                  <a:pt x="768743" y="182241"/>
                </a:cubicBezTo>
                <a:cubicBezTo>
                  <a:pt x="768743" y="189118"/>
                  <a:pt x="772789" y="168888"/>
                  <a:pt x="772789" y="162011"/>
                </a:cubicBezTo>
                <a:cubicBezTo>
                  <a:pt x="772789" y="157746"/>
                  <a:pt x="770859" y="170446"/>
                  <a:pt x="768743" y="174149"/>
                </a:cubicBezTo>
                <a:cubicBezTo>
                  <a:pt x="765397" y="180004"/>
                  <a:pt x="760651" y="184938"/>
                  <a:pt x="756605" y="190333"/>
                </a:cubicBezTo>
                <a:cubicBezTo>
                  <a:pt x="757954" y="176846"/>
                  <a:pt x="760651" y="163427"/>
                  <a:pt x="760651" y="149873"/>
                </a:cubicBezTo>
                <a:cubicBezTo>
                  <a:pt x="760651" y="145608"/>
                  <a:pt x="758799" y="134078"/>
                  <a:pt x="756605" y="137735"/>
                </a:cubicBezTo>
                <a:cubicBezTo>
                  <a:pt x="750883" y="147272"/>
                  <a:pt x="752030" y="159552"/>
                  <a:pt x="748513" y="170103"/>
                </a:cubicBezTo>
                <a:cubicBezTo>
                  <a:pt x="746606" y="175825"/>
                  <a:pt x="744686" y="182022"/>
                  <a:pt x="740421" y="186287"/>
                </a:cubicBezTo>
                <a:cubicBezTo>
                  <a:pt x="737405" y="189303"/>
                  <a:pt x="743118" y="178195"/>
                  <a:pt x="744467" y="174149"/>
                </a:cubicBezTo>
                <a:cubicBezTo>
                  <a:pt x="743118" y="168754"/>
                  <a:pt x="741949" y="163312"/>
                  <a:pt x="740421" y="157965"/>
                </a:cubicBezTo>
                <a:cubicBezTo>
                  <a:pt x="739249" y="153864"/>
                  <a:pt x="739391" y="142811"/>
                  <a:pt x="736375" y="145827"/>
                </a:cubicBezTo>
                <a:cubicBezTo>
                  <a:pt x="730344" y="151858"/>
                  <a:pt x="730980" y="162011"/>
                  <a:pt x="728283" y="170103"/>
                </a:cubicBezTo>
                <a:cubicBezTo>
                  <a:pt x="726934" y="159314"/>
                  <a:pt x="725507" y="148534"/>
                  <a:pt x="724237" y="137735"/>
                </a:cubicBezTo>
                <a:cubicBezTo>
                  <a:pt x="722810" y="125606"/>
                  <a:pt x="725653" y="112244"/>
                  <a:pt x="720191" y="101321"/>
                </a:cubicBezTo>
                <a:cubicBezTo>
                  <a:pt x="718016" y="96972"/>
                  <a:pt x="714925" y="109502"/>
                  <a:pt x="712099" y="113459"/>
                </a:cubicBezTo>
                <a:cubicBezTo>
                  <a:pt x="708180" y="118946"/>
                  <a:pt x="704007" y="124248"/>
                  <a:pt x="699961" y="129643"/>
                </a:cubicBezTo>
                <a:cubicBezTo>
                  <a:pt x="698612" y="133689"/>
                  <a:pt x="700180" y="141781"/>
                  <a:pt x="695915" y="141781"/>
                </a:cubicBezTo>
                <a:cubicBezTo>
                  <a:pt x="691650" y="141781"/>
                  <a:pt x="695684" y="127736"/>
                  <a:pt x="691869" y="129643"/>
                </a:cubicBezTo>
                <a:cubicBezTo>
                  <a:pt x="686895" y="132130"/>
                  <a:pt x="689351" y="140480"/>
                  <a:pt x="687823" y="145827"/>
                </a:cubicBezTo>
                <a:cubicBezTo>
                  <a:pt x="686651" y="149928"/>
                  <a:pt x="683777" y="162230"/>
                  <a:pt x="683777" y="157965"/>
                </a:cubicBezTo>
                <a:cubicBezTo>
                  <a:pt x="683777" y="149761"/>
                  <a:pt x="686474" y="141781"/>
                  <a:pt x="687823" y="133689"/>
                </a:cubicBezTo>
                <a:cubicBezTo>
                  <a:pt x="685150" y="122995"/>
                  <a:pt x="679731" y="103149"/>
                  <a:pt x="679731" y="93229"/>
                </a:cubicBezTo>
                <a:cubicBezTo>
                  <a:pt x="679731" y="88964"/>
                  <a:pt x="682428" y="101321"/>
                  <a:pt x="683777" y="105367"/>
                </a:cubicBezTo>
                <a:cubicBezTo>
                  <a:pt x="690642" y="50449"/>
                  <a:pt x="690363" y="90499"/>
                  <a:pt x="683777" y="60861"/>
                </a:cubicBezTo>
                <a:cubicBezTo>
                  <a:pt x="681997" y="52853"/>
                  <a:pt x="683801" y="43708"/>
                  <a:pt x="679731" y="36585"/>
                </a:cubicBezTo>
                <a:cubicBezTo>
                  <a:pt x="677615" y="32882"/>
                  <a:pt x="671639" y="33888"/>
                  <a:pt x="667593" y="32539"/>
                </a:cubicBezTo>
                <a:cubicBezTo>
                  <a:pt x="664896" y="36585"/>
                  <a:pt x="660038" y="39844"/>
                  <a:pt x="659501" y="44677"/>
                </a:cubicBezTo>
                <a:cubicBezTo>
                  <a:pt x="657538" y="62344"/>
                  <a:pt x="669953" y="82372"/>
                  <a:pt x="675685" y="97275"/>
                </a:cubicBezTo>
                <a:cubicBezTo>
                  <a:pt x="687589" y="128225"/>
                  <a:pt x="674801" y="117063"/>
                  <a:pt x="699961" y="129643"/>
                </a:cubicBezTo>
                <a:cubicBezTo>
                  <a:pt x="702658" y="133689"/>
                  <a:pt x="708053" y="146644"/>
                  <a:pt x="708053" y="141781"/>
                </a:cubicBezTo>
                <a:cubicBezTo>
                  <a:pt x="708053" y="130186"/>
                  <a:pt x="694332" y="103032"/>
                  <a:pt x="683777" y="97275"/>
                </a:cubicBezTo>
                <a:cubicBezTo>
                  <a:pt x="675405" y="92708"/>
                  <a:pt x="664896" y="94578"/>
                  <a:pt x="655455" y="93229"/>
                </a:cubicBezTo>
                <a:cubicBezTo>
                  <a:pt x="685964" y="103399"/>
                  <a:pt x="648358" y="89680"/>
                  <a:pt x="679731" y="105367"/>
                </a:cubicBezTo>
                <a:cubicBezTo>
                  <a:pt x="685535" y="108269"/>
                  <a:pt x="711143" y="114231"/>
                  <a:pt x="675685" y="105367"/>
                </a:cubicBezTo>
                <a:cubicBezTo>
                  <a:pt x="670944" y="102207"/>
                  <a:pt x="652496" y="89183"/>
                  <a:pt x="647363" y="89183"/>
                </a:cubicBezTo>
                <a:cubicBezTo>
                  <a:pt x="642500" y="89183"/>
                  <a:pt x="655152" y="95100"/>
                  <a:pt x="659501" y="97275"/>
                </a:cubicBezTo>
                <a:cubicBezTo>
                  <a:pt x="665997" y="100523"/>
                  <a:pt x="672905" y="102885"/>
                  <a:pt x="679731" y="105367"/>
                </a:cubicBezTo>
                <a:cubicBezTo>
                  <a:pt x="687747" y="108282"/>
                  <a:pt x="704007" y="113459"/>
                  <a:pt x="704007" y="113459"/>
                </a:cubicBezTo>
                <a:cubicBezTo>
                  <a:pt x="714796" y="112110"/>
                  <a:pt x="729851" y="118112"/>
                  <a:pt x="736375" y="109413"/>
                </a:cubicBezTo>
                <a:cubicBezTo>
                  <a:pt x="757795" y="80853"/>
                  <a:pt x="705514" y="74586"/>
                  <a:pt x="699961" y="72999"/>
                </a:cubicBezTo>
                <a:cubicBezTo>
                  <a:pt x="693218" y="68953"/>
                  <a:pt x="686765" y="64378"/>
                  <a:pt x="679731" y="60861"/>
                </a:cubicBezTo>
                <a:cubicBezTo>
                  <a:pt x="675916" y="58954"/>
                  <a:pt x="667593" y="61080"/>
                  <a:pt x="667593" y="56815"/>
                </a:cubicBezTo>
                <a:cubicBezTo>
                  <a:pt x="667593" y="52550"/>
                  <a:pt x="675685" y="54118"/>
                  <a:pt x="679731" y="52769"/>
                </a:cubicBezTo>
                <a:cubicBezTo>
                  <a:pt x="683777" y="55466"/>
                  <a:pt x="694787" y="56971"/>
                  <a:pt x="691869" y="60861"/>
                </a:cubicBezTo>
                <a:cubicBezTo>
                  <a:pt x="680540" y="75966"/>
                  <a:pt x="667188" y="68818"/>
                  <a:pt x="655455" y="64907"/>
                </a:cubicBezTo>
                <a:lnTo>
                  <a:pt x="578581" y="77045"/>
                </a:lnTo>
                <a:cubicBezTo>
                  <a:pt x="585361" y="110946"/>
                  <a:pt x="575367" y="86921"/>
                  <a:pt x="602857" y="109413"/>
                </a:cubicBezTo>
                <a:cubicBezTo>
                  <a:pt x="611714" y="116660"/>
                  <a:pt x="618342" y="126363"/>
                  <a:pt x="627133" y="133689"/>
                </a:cubicBezTo>
                <a:cubicBezTo>
                  <a:pt x="635225" y="140432"/>
                  <a:pt x="643669" y="146774"/>
                  <a:pt x="651409" y="153919"/>
                </a:cubicBezTo>
                <a:cubicBezTo>
                  <a:pt x="661219" y="162975"/>
                  <a:pt x="670290" y="172800"/>
                  <a:pt x="679731" y="182241"/>
                </a:cubicBezTo>
                <a:cubicBezTo>
                  <a:pt x="683777" y="186287"/>
                  <a:pt x="686258" y="193257"/>
                  <a:pt x="691869" y="194379"/>
                </a:cubicBezTo>
                <a:lnTo>
                  <a:pt x="712099" y="198425"/>
                </a:lnTo>
                <a:cubicBezTo>
                  <a:pt x="718842" y="197076"/>
                  <a:pt x="732329" y="201256"/>
                  <a:pt x="732329" y="194379"/>
                </a:cubicBezTo>
                <a:cubicBezTo>
                  <a:pt x="732329" y="169790"/>
                  <a:pt x="706638" y="143319"/>
                  <a:pt x="691869" y="125597"/>
                </a:cubicBezTo>
                <a:cubicBezTo>
                  <a:pt x="687698" y="110999"/>
                  <a:pt x="682265" y="85396"/>
                  <a:pt x="671639" y="72999"/>
                </a:cubicBezTo>
                <a:cubicBezTo>
                  <a:pt x="668863" y="69761"/>
                  <a:pt x="663547" y="70302"/>
                  <a:pt x="659501" y="68953"/>
                </a:cubicBezTo>
                <a:cubicBezTo>
                  <a:pt x="675979" y="85431"/>
                  <a:pt x="673710" y="89194"/>
                  <a:pt x="691869" y="93229"/>
                </a:cubicBezTo>
                <a:cubicBezTo>
                  <a:pt x="699877" y="95009"/>
                  <a:pt x="708137" y="95495"/>
                  <a:pt x="716145" y="97275"/>
                </a:cubicBezTo>
                <a:cubicBezTo>
                  <a:pt x="720308" y="98200"/>
                  <a:pt x="731299" y="104337"/>
                  <a:pt x="728283" y="101321"/>
                </a:cubicBezTo>
                <a:cubicBezTo>
                  <a:pt x="711706" y="84744"/>
                  <a:pt x="650206" y="89361"/>
                  <a:pt x="647363" y="89183"/>
                </a:cubicBezTo>
                <a:cubicBezTo>
                  <a:pt x="663728" y="97365"/>
                  <a:pt x="653283" y="93209"/>
                  <a:pt x="683777" y="97275"/>
                </a:cubicBezTo>
                <a:lnTo>
                  <a:pt x="716145" y="101321"/>
                </a:lnTo>
                <a:cubicBezTo>
                  <a:pt x="717494" y="105367"/>
                  <a:pt x="719019" y="109358"/>
                  <a:pt x="720191" y="113459"/>
                </a:cubicBezTo>
                <a:cubicBezTo>
                  <a:pt x="723905" y="126459"/>
                  <a:pt x="722474" y="131926"/>
                  <a:pt x="732329" y="141781"/>
                </a:cubicBezTo>
                <a:cubicBezTo>
                  <a:pt x="735767" y="145219"/>
                  <a:pt x="740421" y="147176"/>
                  <a:pt x="744467" y="149873"/>
                </a:cubicBezTo>
                <a:cubicBezTo>
                  <a:pt x="759175" y="171935"/>
                  <a:pt x="758621" y="176420"/>
                  <a:pt x="780882" y="190333"/>
                </a:cubicBezTo>
                <a:cubicBezTo>
                  <a:pt x="784499" y="192593"/>
                  <a:pt x="788974" y="193030"/>
                  <a:pt x="793020" y="194379"/>
                </a:cubicBezTo>
                <a:cubicBezTo>
                  <a:pt x="795717" y="199774"/>
                  <a:pt x="797251" y="205930"/>
                  <a:pt x="801112" y="210563"/>
                </a:cubicBezTo>
                <a:cubicBezTo>
                  <a:pt x="804225" y="214299"/>
                  <a:pt x="810553" y="214609"/>
                  <a:pt x="813250" y="218655"/>
                </a:cubicBezTo>
                <a:cubicBezTo>
                  <a:pt x="816335" y="223282"/>
                  <a:pt x="814809" y="229865"/>
                  <a:pt x="817296" y="234839"/>
                </a:cubicBezTo>
                <a:cubicBezTo>
                  <a:pt x="819002" y="238251"/>
                  <a:pt x="828700" y="244825"/>
                  <a:pt x="825388" y="242932"/>
                </a:cubicBezTo>
                <a:cubicBezTo>
                  <a:pt x="812722" y="235694"/>
                  <a:pt x="801112" y="226747"/>
                  <a:pt x="788974" y="218655"/>
                </a:cubicBezTo>
                <a:cubicBezTo>
                  <a:pt x="782050" y="220963"/>
                  <a:pt x="769179" y="224071"/>
                  <a:pt x="764697" y="230793"/>
                </a:cubicBezTo>
                <a:cubicBezTo>
                  <a:pt x="761612" y="235420"/>
                  <a:pt x="762179" y="241631"/>
                  <a:pt x="760651" y="246978"/>
                </a:cubicBezTo>
                <a:cubicBezTo>
                  <a:pt x="759479" y="251079"/>
                  <a:pt x="754411" y="262773"/>
                  <a:pt x="756605" y="259116"/>
                </a:cubicBezTo>
                <a:cubicBezTo>
                  <a:pt x="772607" y="232444"/>
                  <a:pt x="771093" y="233531"/>
                  <a:pt x="776836" y="210563"/>
                </a:cubicBezTo>
                <a:cubicBezTo>
                  <a:pt x="778185" y="224050"/>
                  <a:pt x="773698" y="239530"/>
                  <a:pt x="780882" y="251024"/>
                </a:cubicBezTo>
                <a:cubicBezTo>
                  <a:pt x="784079" y="256139"/>
                  <a:pt x="792158" y="246438"/>
                  <a:pt x="797066" y="242932"/>
                </a:cubicBezTo>
                <a:cubicBezTo>
                  <a:pt x="823586" y="223988"/>
                  <a:pt x="795304" y="235426"/>
                  <a:pt x="821342" y="226747"/>
                </a:cubicBezTo>
                <a:cubicBezTo>
                  <a:pt x="829762" y="260431"/>
                  <a:pt x="819509" y="227129"/>
                  <a:pt x="833480" y="255070"/>
                </a:cubicBezTo>
                <a:cubicBezTo>
                  <a:pt x="835387" y="258885"/>
                  <a:pt x="835619" y="263393"/>
                  <a:pt x="837526" y="267208"/>
                </a:cubicBezTo>
                <a:cubicBezTo>
                  <a:pt x="841043" y="274242"/>
                  <a:pt x="846410" y="280279"/>
                  <a:pt x="849664" y="287438"/>
                </a:cubicBezTo>
                <a:cubicBezTo>
                  <a:pt x="853194" y="295203"/>
                  <a:pt x="860099" y="319916"/>
                  <a:pt x="857756" y="311714"/>
                </a:cubicBezTo>
                <a:cubicBezTo>
                  <a:pt x="853813" y="297913"/>
                  <a:pt x="850488" y="279691"/>
                  <a:pt x="841572" y="267208"/>
                </a:cubicBezTo>
                <a:cubicBezTo>
                  <a:pt x="838246" y="262552"/>
                  <a:pt x="832867" y="259648"/>
                  <a:pt x="829434" y="255070"/>
                </a:cubicBezTo>
                <a:cubicBezTo>
                  <a:pt x="824716" y="248778"/>
                  <a:pt x="822414" y="240810"/>
                  <a:pt x="817296" y="234839"/>
                </a:cubicBezTo>
                <a:cubicBezTo>
                  <a:pt x="814131" y="231147"/>
                  <a:pt x="808596" y="230185"/>
                  <a:pt x="805158" y="226747"/>
                </a:cubicBezTo>
                <a:cubicBezTo>
                  <a:pt x="771520" y="193109"/>
                  <a:pt x="804277" y="216719"/>
                  <a:pt x="776836" y="198425"/>
                </a:cubicBezTo>
                <a:cubicBezTo>
                  <a:pt x="772790" y="191682"/>
                  <a:pt x="769677" y="184281"/>
                  <a:pt x="764697" y="178195"/>
                </a:cubicBezTo>
                <a:cubicBezTo>
                  <a:pt x="757450" y="169338"/>
                  <a:pt x="740421" y="153919"/>
                  <a:pt x="740421" y="153919"/>
                </a:cubicBezTo>
                <a:cubicBezTo>
                  <a:pt x="739072" y="149873"/>
                  <a:pt x="740103" y="143852"/>
                  <a:pt x="736375" y="141781"/>
                </a:cubicBezTo>
                <a:cubicBezTo>
                  <a:pt x="726653" y="136380"/>
                  <a:pt x="704007" y="133689"/>
                  <a:pt x="704007" y="133689"/>
                </a:cubicBezTo>
                <a:cubicBezTo>
                  <a:pt x="669349" y="110583"/>
                  <a:pt x="723074" y="143513"/>
                  <a:pt x="635225" y="121551"/>
                </a:cubicBezTo>
                <a:cubicBezTo>
                  <a:pt x="625790" y="119192"/>
                  <a:pt x="610949" y="105367"/>
                  <a:pt x="610949" y="105367"/>
                </a:cubicBezTo>
                <a:cubicBezTo>
                  <a:pt x="608252" y="101321"/>
                  <a:pt x="606593" y="96342"/>
                  <a:pt x="602857" y="93229"/>
                </a:cubicBezTo>
                <a:cubicBezTo>
                  <a:pt x="598224" y="89368"/>
                  <a:pt x="592217" y="87513"/>
                  <a:pt x="586673" y="85137"/>
                </a:cubicBezTo>
                <a:cubicBezTo>
                  <a:pt x="572351" y="78999"/>
                  <a:pt x="571719" y="81794"/>
                  <a:pt x="554305" y="77045"/>
                </a:cubicBezTo>
                <a:cubicBezTo>
                  <a:pt x="546076" y="74801"/>
                  <a:pt x="538257" y="71197"/>
                  <a:pt x="530028" y="68953"/>
                </a:cubicBezTo>
                <a:cubicBezTo>
                  <a:pt x="476327" y="54308"/>
                  <a:pt x="534486" y="73136"/>
                  <a:pt x="497660" y="60861"/>
                </a:cubicBezTo>
                <a:cubicBezTo>
                  <a:pt x="467698" y="68351"/>
                  <a:pt x="493308" y="62639"/>
                  <a:pt x="449108" y="68953"/>
                </a:cubicBezTo>
                <a:cubicBezTo>
                  <a:pt x="440987" y="70113"/>
                  <a:pt x="432940" y="71752"/>
                  <a:pt x="424832" y="72999"/>
                </a:cubicBezTo>
                <a:cubicBezTo>
                  <a:pt x="357152" y="83411"/>
                  <a:pt x="432788" y="70999"/>
                  <a:pt x="372234" y="81091"/>
                </a:cubicBezTo>
                <a:cubicBezTo>
                  <a:pt x="370885" y="85137"/>
                  <a:pt x="368188" y="88964"/>
                  <a:pt x="368188" y="93229"/>
                </a:cubicBezTo>
                <a:cubicBezTo>
                  <a:pt x="368188" y="114747"/>
                  <a:pt x="387084" y="107223"/>
                  <a:pt x="404602" y="109413"/>
                </a:cubicBezTo>
                <a:cubicBezTo>
                  <a:pt x="436070" y="119902"/>
                  <a:pt x="406396" y="111125"/>
                  <a:pt x="473384" y="117505"/>
                </a:cubicBezTo>
                <a:cubicBezTo>
                  <a:pt x="482878" y="118409"/>
                  <a:pt x="492265" y="120202"/>
                  <a:pt x="501706" y="121551"/>
                </a:cubicBezTo>
                <a:cubicBezTo>
                  <a:pt x="507101" y="120202"/>
                  <a:pt x="519239" y="122900"/>
                  <a:pt x="517890" y="117505"/>
                </a:cubicBezTo>
                <a:cubicBezTo>
                  <a:pt x="512745" y="96925"/>
                  <a:pt x="494956" y="106268"/>
                  <a:pt x="485522" y="109413"/>
                </a:cubicBezTo>
                <a:cubicBezTo>
                  <a:pt x="480127" y="108064"/>
                  <a:pt x="474899" y="105367"/>
                  <a:pt x="469338" y="105367"/>
                </a:cubicBezTo>
                <a:cubicBezTo>
                  <a:pt x="464258" y="105367"/>
                  <a:pt x="446740" y="111551"/>
                  <a:pt x="441016" y="113459"/>
                </a:cubicBezTo>
                <a:lnTo>
                  <a:pt x="485522" y="117505"/>
                </a:lnTo>
                <a:cubicBezTo>
                  <a:pt x="489568" y="116156"/>
                  <a:pt x="500026" y="117008"/>
                  <a:pt x="497660" y="113459"/>
                </a:cubicBezTo>
                <a:cubicBezTo>
                  <a:pt x="496278" y="111386"/>
                  <a:pt x="470927" y="103199"/>
                  <a:pt x="465292" y="101321"/>
                </a:cubicBezTo>
                <a:cubicBezTo>
                  <a:pt x="477868" y="101321"/>
                  <a:pt x="468059" y="101747"/>
                  <a:pt x="493614" y="93229"/>
                </a:cubicBezTo>
                <a:cubicBezTo>
                  <a:pt x="471658" y="88838"/>
                  <a:pt x="439764" y="82145"/>
                  <a:pt x="420786" y="81091"/>
                </a:cubicBezTo>
                <a:cubicBezTo>
                  <a:pt x="413920" y="80710"/>
                  <a:pt x="407299" y="83788"/>
                  <a:pt x="400556" y="85137"/>
                </a:cubicBezTo>
                <a:cubicBezTo>
                  <a:pt x="404602" y="82440"/>
                  <a:pt x="407936" y="78047"/>
                  <a:pt x="412694" y="77045"/>
                </a:cubicBezTo>
                <a:cubicBezTo>
                  <a:pt x="529693" y="52414"/>
                  <a:pt x="447380" y="78970"/>
                  <a:pt x="489568" y="64907"/>
                </a:cubicBezTo>
                <a:cubicBezTo>
                  <a:pt x="494963" y="66256"/>
                  <a:pt x="500219" y="69506"/>
                  <a:pt x="505752" y="68953"/>
                </a:cubicBezTo>
                <a:cubicBezTo>
                  <a:pt x="514239" y="68104"/>
                  <a:pt x="530028" y="60861"/>
                  <a:pt x="530028" y="60861"/>
                </a:cubicBezTo>
                <a:cubicBezTo>
                  <a:pt x="525982" y="56815"/>
                  <a:pt x="523470" y="49991"/>
                  <a:pt x="517890" y="48723"/>
                </a:cubicBezTo>
                <a:cubicBezTo>
                  <a:pt x="492764" y="43013"/>
                  <a:pt x="441016" y="40631"/>
                  <a:pt x="441016" y="40631"/>
                </a:cubicBezTo>
                <a:cubicBezTo>
                  <a:pt x="453154" y="37934"/>
                  <a:pt x="465367" y="35555"/>
                  <a:pt x="477430" y="32539"/>
                </a:cubicBezTo>
                <a:cubicBezTo>
                  <a:pt x="481568" y="31505"/>
                  <a:pt x="485303" y="28493"/>
                  <a:pt x="489568" y="28493"/>
                </a:cubicBezTo>
                <a:cubicBezTo>
                  <a:pt x="494813" y="28493"/>
                  <a:pt x="551237" y="35696"/>
                  <a:pt x="558351" y="36585"/>
                </a:cubicBezTo>
                <a:cubicBezTo>
                  <a:pt x="562397" y="35236"/>
                  <a:pt x="573901" y="35098"/>
                  <a:pt x="570489" y="32539"/>
                </a:cubicBezTo>
                <a:cubicBezTo>
                  <a:pt x="562634" y="26648"/>
                  <a:pt x="551724" y="26696"/>
                  <a:pt x="542166" y="24447"/>
                </a:cubicBezTo>
                <a:cubicBezTo>
                  <a:pt x="536548" y="23125"/>
                  <a:pt x="484679" y="12309"/>
                  <a:pt x="473384" y="12309"/>
                </a:cubicBezTo>
                <a:cubicBezTo>
                  <a:pt x="467823" y="12309"/>
                  <a:pt x="484173" y="15006"/>
                  <a:pt x="489568" y="16355"/>
                </a:cubicBezTo>
                <a:cubicBezTo>
                  <a:pt x="494963" y="15006"/>
                  <a:pt x="500219" y="11756"/>
                  <a:pt x="505752" y="12309"/>
                </a:cubicBezTo>
                <a:cubicBezTo>
                  <a:pt x="539540" y="15688"/>
                  <a:pt x="519719" y="21268"/>
                  <a:pt x="546212" y="28493"/>
                </a:cubicBezTo>
                <a:cubicBezTo>
                  <a:pt x="555413" y="31002"/>
                  <a:pt x="565094" y="31190"/>
                  <a:pt x="574535" y="32539"/>
                </a:cubicBezTo>
                <a:cubicBezTo>
                  <a:pt x="578581" y="33888"/>
                  <a:pt x="582572" y="35413"/>
                  <a:pt x="586673" y="36585"/>
                </a:cubicBezTo>
                <a:cubicBezTo>
                  <a:pt x="630807" y="49195"/>
                  <a:pt x="656915" y="42633"/>
                  <a:pt x="493614" y="36585"/>
                </a:cubicBezTo>
                <a:cubicBezTo>
                  <a:pt x="500357" y="37934"/>
                  <a:pt x="507560" y="37838"/>
                  <a:pt x="513844" y="40631"/>
                </a:cubicBezTo>
                <a:cubicBezTo>
                  <a:pt x="566899" y="64211"/>
                  <a:pt x="496750" y="44449"/>
                  <a:pt x="546212" y="56815"/>
                </a:cubicBezTo>
                <a:cubicBezTo>
                  <a:pt x="552622" y="69633"/>
                  <a:pt x="555940" y="78680"/>
                  <a:pt x="566443" y="89183"/>
                </a:cubicBezTo>
                <a:cubicBezTo>
                  <a:pt x="569881" y="92621"/>
                  <a:pt x="574111" y="95359"/>
                  <a:pt x="578581" y="97275"/>
                </a:cubicBezTo>
                <a:cubicBezTo>
                  <a:pt x="583692" y="99465"/>
                  <a:pt x="600326" y="101321"/>
                  <a:pt x="594765" y="101321"/>
                </a:cubicBezTo>
                <a:cubicBezTo>
                  <a:pt x="587888" y="101321"/>
                  <a:pt x="581278" y="98624"/>
                  <a:pt x="574535" y="97275"/>
                </a:cubicBezTo>
                <a:cubicBezTo>
                  <a:pt x="563745" y="91880"/>
                  <a:pt x="552787" y="86810"/>
                  <a:pt x="542166" y="81091"/>
                </a:cubicBezTo>
                <a:cubicBezTo>
                  <a:pt x="535242" y="77363"/>
                  <a:pt x="521936" y="76817"/>
                  <a:pt x="521936" y="68953"/>
                </a:cubicBezTo>
                <a:cubicBezTo>
                  <a:pt x="521936" y="62076"/>
                  <a:pt x="535400" y="71769"/>
                  <a:pt x="542166" y="72999"/>
                </a:cubicBezTo>
                <a:cubicBezTo>
                  <a:pt x="562747" y="76741"/>
                  <a:pt x="573553" y="78061"/>
                  <a:pt x="594765" y="81091"/>
                </a:cubicBezTo>
                <a:cubicBezTo>
                  <a:pt x="598811" y="83788"/>
                  <a:pt x="602433" y="87267"/>
                  <a:pt x="606903" y="89183"/>
                </a:cubicBezTo>
                <a:cubicBezTo>
                  <a:pt x="612014" y="91373"/>
                  <a:pt x="627019" y="97161"/>
                  <a:pt x="623087" y="93229"/>
                </a:cubicBezTo>
                <a:cubicBezTo>
                  <a:pt x="615398" y="85540"/>
                  <a:pt x="604490" y="81908"/>
                  <a:pt x="594765" y="77045"/>
                </a:cubicBezTo>
                <a:cubicBezTo>
                  <a:pt x="588269" y="73797"/>
                  <a:pt x="581425" y="71250"/>
                  <a:pt x="574535" y="68953"/>
                </a:cubicBezTo>
                <a:cubicBezTo>
                  <a:pt x="565220" y="65848"/>
                  <a:pt x="555738" y="63242"/>
                  <a:pt x="546212" y="60861"/>
                </a:cubicBezTo>
                <a:cubicBezTo>
                  <a:pt x="542074" y="59827"/>
                  <a:pt x="554305" y="63558"/>
                  <a:pt x="558351" y="64907"/>
                </a:cubicBezTo>
                <a:cubicBezTo>
                  <a:pt x="562397" y="67604"/>
                  <a:pt x="566599" y="70081"/>
                  <a:pt x="570489" y="72999"/>
                </a:cubicBezTo>
                <a:cubicBezTo>
                  <a:pt x="577398" y="78180"/>
                  <a:pt x="582995" y="85321"/>
                  <a:pt x="590719" y="89183"/>
                </a:cubicBezTo>
                <a:cubicBezTo>
                  <a:pt x="596870" y="92258"/>
                  <a:pt x="604206" y="91880"/>
                  <a:pt x="610949" y="93229"/>
                </a:cubicBezTo>
                <a:lnTo>
                  <a:pt x="602857" y="81091"/>
                </a:lnTo>
                <a:lnTo>
                  <a:pt x="578581" y="85137"/>
                </a:lnTo>
                <a:cubicBezTo>
                  <a:pt x="578581" y="94184"/>
                  <a:pt x="593915" y="95899"/>
                  <a:pt x="602857" y="97275"/>
                </a:cubicBezTo>
                <a:cubicBezTo>
                  <a:pt x="612283" y="98725"/>
                  <a:pt x="621738" y="94578"/>
                  <a:pt x="631179" y="93229"/>
                </a:cubicBezTo>
                <a:cubicBezTo>
                  <a:pt x="635225" y="94578"/>
                  <a:pt x="639179" y="96241"/>
                  <a:pt x="643317" y="97275"/>
                </a:cubicBezTo>
                <a:cubicBezTo>
                  <a:pt x="649989" y="98943"/>
                  <a:pt x="658684" y="96458"/>
                  <a:pt x="663547" y="101321"/>
                </a:cubicBezTo>
                <a:cubicBezTo>
                  <a:pt x="668410" y="106184"/>
                  <a:pt x="673315" y="117736"/>
                  <a:pt x="667593" y="121551"/>
                </a:cubicBezTo>
                <a:cubicBezTo>
                  <a:pt x="661982" y="125292"/>
                  <a:pt x="657854" y="111396"/>
                  <a:pt x="651409" y="109413"/>
                </a:cubicBezTo>
                <a:cubicBezTo>
                  <a:pt x="639736" y="105821"/>
                  <a:pt x="627133" y="106716"/>
                  <a:pt x="614995" y="105367"/>
                </a:cubicBezTo>
                <a:cubicBezTo>
                  <a:pt x="606235" y="101863"/>
                  <a:pt x="592594" y="95947"/>
                  <a:pt x="582627" y="93229"/>
                </a:cubicBezTo>
                <a:cubicBezTo>
                  <a:pt x="571897" y="90303"/>
                  <a:pt x="561005" y="88003"/>
                  <a:pt x="550259" y="85137"/>
                </a:cubicBezTo>
                <a:cubicBezTo>
                  <a:pt x="540772" y="82607"/>
                  <a:pt x="531503" y="79253"/>
                  <a:pt x="521936" y="77045"/>
                </a:cubicBezTo>
                <a:cubicBezTo>
                  <a:pt x="513942" y="75200"/>
                  <a:pt x="505668" y="74779"/>
                  <a:pt x="497660" y="72999"/>
                </a:cubicBezTo>
                <a:cubicBezTo>
                  <a:pt x="493497" y="72074"/>
                  <a:pt x="489442" y="70633"/>
                  <a:pt x="485522" y="68953"/>
                </a:cubicBezTo>
                <a:cubicBezTo>
                  <a:pt x="479978" y="66577"/>
                  <a:pt x="475189" y="62324"/>
                  <a:pt x="469338" y="60861"/>
                </a:cubicBezTo>
                <a:cubicBezTo>
                  <a:pt x="458789" y="58224"/>
                  <a:pt x="447759" y="58164"/>
                  <a:pt x="436970" y="56815"/>
                </a:cubicBezTo>
                <a:cubicBezTo>
                  <a:pt x="373367" y="38643"/>
                  <a:pt x="443729" y="57358"/>
                  <a:pt x="380326" y="44677"/>
                </a:cubicBezTo>
                <a:cubicBezTo>
                  <a:pt x="376144" y="43841"/>
                  <a:pt x="372181" y="42128"/>
                  <a:pt x="368188" y="40631"/>
                </a:cubicBezTo>
                <a:cubicBezTo>
                  <a:pt x="361388" y="38081"/>
                  <a:pt x="355096" y="33877"/>
                  <a:pt x="347958" y="32539"/>
                </a:cubicBezTo>
                <a:cubicBezTo>
                  <a:pt x="334978" y="30105"/>
                  <a:pt x="247924" y="24791"/>
                  <a:pt x="242761" y="24447"/>
                </a:cubicBezTo>
                <a:cubicBezTo>
                  <a:pt x="231972" y="25796"/>
                  <a:pt x="199520" y="28493"/>
                  <a:pt x="210393" y="28493"/>
                </a:cubicBezTo>
                <a:cubicBezTo>
                  <a:pt x="222606" y="28493"/>
                  <a:pt x="234594" y="24447"/>
                  <a:pt x="246807" y="24447"/>
                </a:cubicBezTo>
                <a:cubicBezTo>
                  <a:pt x="269774" y="24447"/>
                  <a:pt x="292662" y="27144"/>
                  <a:pt x="315589" y="28493"/>
                </a:cubicBezTo>
                <a:cubicBezTo>
                  <a:pt x="311543" y="31190"/>
                  <a:pt x="308064" y="35047"/>
                  <a:pt x="303451" y="36585"/>
                </a:cubicBezTo>
                <a:cubicBezTo>
                  <a:pt x="295668" y="39179"/>
                  <a:pt x="287219" y="39022"/>
                  <a:pt x="279175" y="40631"/>
                </a:cubicBezTo>
                <a:cubicBezTo>
                  <a:pt x="273722" y="41722"/>
                  <a:pt x="268338" y="43149"/>
                  <a:pt x="262991" y="44677"/>
                </a:cubicBezTo>
                <a:cubicBezTo>
                  <a:pt x="239262" y="51457"/>
                  <a:pt x="262358" y="44994"/>
                  <a:pt x="238715" y="56815"/>
                </a:cubicBezTo>
                <a:cubicBezTo>
                  <a:pt x="232219" y="60063"/>
                  <a:pt x="225285" y="62357"/>
                  <a:pt x="218485" y="64907"/>
                </a:cubicBezTo>
                <a:cubicBezTo>
                  <a:pt x="214492" y="66404"/>
                  <a:pt x="210162" y="67046"/>
                  <a:pt x="206347" y="68953"/>
                </a:cubicBezTo>
                <a:cubicBezTo>
                  <a:pt x="201998" y="71128"/>
                  <a:pt x="198558" y="74870"/>
                  <a:pt x="194209" y="77045"/>
                </a:cubicBezTo>
                <a:cubicBezTo>
                  <a:pt x="160707" y="93796"/>
                  <a:pt x="204719" y="65992"/>
                  <a:pt x="169933" y="89183"/>
                </a:cubicBezTo>
                <a:cubicBezTo>
                  <a:pt x="164538" y="97275"/>
                  <a:pt x="156108" y="104024"/>
                  <a:pt x="153749" y="113459"/>
                </a:cubicBezTo>
                <a:cubicBezTo>
                  <a:pt x="152400" y="118854"/>
                  <a:pt x="145254" y="126307"/>
                  <a:pt x="149703" y="129643"/>
                </a:cubicBezTo>
                <a:cubicBezTo>
                  <a:pt x="155205" y="133769"/>
                  <a:pt x="163190" y="126946"/>
                  <a:pt x="169933" y="125597"/>
                </a:cubicBezTo>
                <a:cubicBezTo>
                  <a:pt x="204719" y="102406"/>
                  <a:pt x="160707" y="127135"/>
                  <a:pt x="194209" y="121551"/>
                </a:cubicBezTo>
                <a:cubicBezTo>
                  <a:pt x="199006" y="120752"/>
                  <a:pt x="201877" y="115375"/>
                  <a:pt x="206347" y="113459"/>
                </a:cubicBezTo>
                <a:cubicBezTo>
                  <a:pt x="211458" y="111269"/>
                  <a:pt x="217136" y="110762"/>
                  <a:pt x="222531" y="109413"/>
                </a:cubicBezTo>
                <a:cubicBezTo>
                  <a:pt x="218485" y="112110"/>
                  <a:pt x="214742" y="115330"/>
                  <a:pt x="210393" y="117505"/>
                </a:cubicBezTo>
                <a:cubicBezTo>
                  <a:pt x="206578" y="119412"/>
                  <a:pt x="198956" y="125758"/>
                  <a:pt x="198255" y="121551"/>
                </a:cubicBezTo>
                <a:cubicBezTo>
                  <a:pt x="196641" y="111866"/>
                  <a:pt x="201579" y="101812"/>
                  <a:pt x="206347" y="93229"/>
                </a:cubicBezTo>
                <a:cubicBezTo>
                  <a:pt x="209912" y="86812"/>
                  <a:pt x="224503" y="83131"/>
                  <a:pt x="230623" y="81091"/>
                </a:cubicBezTo>
                <a:cubicBezTo>
                  <a:pt x="233320" y="77045"/>
                  <a:pt x="243578" y="68953"/>
                  <a:pt x="238715" y="68953"/>
                </a:cubicBezTo>
                <a:cubicBezTo>
                  <a:pt x="226088" y="68953"/>
                  <a:pt x="202153" y="79191"/>
                  <a:pt x="190163" y="89183"/>
                </a:cubicBezTo>
                <a:cubicBezTo>
                  <a:pt x="185767" y="92846"/>
                  <a:pt x="182071" y="97275"/>
                  <a:pt x="178025" y="101321"/>
                </a:cubicBezTo>
                <a:cubicBezTo>
                  <a:pt x="177400" y="106321"/>
                  <a:pt x="173408" y="144651"/>
                  <a:pt x="169933" y="153919"/>
                </a:cubicBezTo>
                <a:cubicBezTo>
                  <a:pt x="164151" y="169337"/>
                  <a:pt x="159175" y="166038"/>
                  <a:pt x="145657" y="174149"/>
                </a:cubicBezTo>
                <a:cubicBezTo>
                  <a:pt x="122404" y="188101"/>
                  <a:pt x="124562" y="188639"/>
                  <a:pt x="105197" y="202471"/>
                </a:cubicBezTo>
                <a:cubicBezTo>
                  <a:pt x="101240" y="205297"/>
                  <a:pt x="97105" y="207866"/>
                  <a:pt x="93059" y="210563"/>
                </a:cubicBezTo>
                <a:cubicBezTo>
                  <a:pt x="91710" y="217306"/>
                  <a:pt x="91805" y="224509"/>
                  <a:pt x="89012" y="230793"/>
                </a:cubicBezTo>
                <a:cubicBezTo>
                  <a:pt x="71564" y="270049"/>
                  <a:pt x="48424" y="224249"/>
                  <a:pt x="72828" y="315760"/>
                </a:cubicBezTo>
                <a:cubicBezTo>
                  <a:pt x="74700" y="322778"/>
                  <a:pt x="86315" y="310365"/>
                  <a:pt x="93059" y="307668"/>
                </a:cubicBezTo>
                <a:cubicBezTo>
                  <a:pt x="101016" y="295733"/>
                  <a:pt x="101607" y="293127"/>
                  <a:pt x="113289" y="283392"/>
                </a:cubicBezTo>
                <a:cubicBezTo>
                  <a:pt x="117025" y="280279"/>
                  <a:pt x="121989" y="278738"/>
                  <a:pt x="125427" y="275300"/>
                </a:cubicBezTo>
                <a:cubicBezTo>
                  <a:pt x="130195" y="270532"/>
                  <a:pt x="132385" y="263433"/>
                  <a:pt x="137565" y="259116"/>
                </a:cubicBezTo>
                <a:cubicBezTo>
                  <a:pt x="140841" y="256386"/>
                  <a:pt x="153968" y="255070"/>
                  <a:pt x="149703" y="255070"/>
                </a:cubicBezTo>
                <a:cubicBezTo>
                  <a:pt x="144566" y="255070"/>
                  <a:pt x="119531" y="261602"/>
                  <a:pt x="113289" y="263162"/>
                </a:cubicBezTo>
                <a:cubicBezTo>
                  <a:pt x="106945" y="225100"/>
                  <a:pt x="112667" y="236084"/>
                  <a:pt x="105197" y="251024"/>
                </a:cubicBezTo>
                <a:cubicBezTo>
                  <a:pt x="103022" y="255373"/>
                  <a:pt x="100902" y="260124"/>
                  <a:pt x="97105" y="263162"/>
                </a:cubicBezTo>
                <a:cubicBezTo>
                  <a:pt x="93774" y="265826"/>
                  <a:pt x="89012" y="265859"/>
                  <a:pt x="84966" y="267208"/>
                </a:cubicBezTo>
                <a:cubicBezTo>
                  <a:pt x="80920" y="271254"/>
                  <a:pt x="77224" y="275683"/>
                  <a:pt x="72828" y="279346"/>
                </a:cubicBezTo>
                <a:cubicBezTo>
                  <a:pt x="69092" y="282459"/>
                  <a:pt x="62026" y="282762"/>
                  <a:pt x="60690" y="287438"/>
                </a:cubicBezTo>
                <a:cubicBezTo>
                  <a:pt x="60005" y="289835"/>
                  <a:pt x="67775" y="319825"/>
                  <a:pt x="68782" y="323852"/>
                </a:cubicBezTo>
                <a:cubicBezTo>
                  <a:pt x="67433" y="344082"/>
                  <a:pt x="66858" y="364378"/>
                  <a:pt x="64736" y="384542"/>
                </a:cubicBezTo>
                <a:cubicBezTo>
                  <a:pt x="63360" y="397614"/>
                  <a:pt x="59607" y="401011"/>
                  <a:pt x="56644" y="412864"/>
                </a:cubicBezTo>
                <a:cubicBezTo>
                  <a:pt x="54976" y="419536"/>
                  <a:pt x="54266" y="426422"/>
                  <a:pt x="52598" y="433094"/>
                </a:cubicBezTo>
                <a:cubicBezTo>
                  <a:pt x="51564" y="437232"/>
                  <a:pt x="49586" y="441094"/>
                  <a:pt x="48552" y="445232"/>
                </a:cubicBezTo>
                <a:cubicBezTo>
                  <a:pt x="46884" y="451904"/>
                  <a:pt x="46174" y="458790"/>
                  <a:pt x="44506" y="465462"/>
                </a:cubicBezTo>
                <a:cubicBezTo>
                  <a:pt x="43472" y="469600"/>
                  <a:pt x="41632" y="473500"/>
                  <a:pt x="40460" y="477601"/>
                </a:cubicBezTo>
                <a:cubicBezTo>
                  <a:pt x="32398" y="505819"/>
                  <a:pt x="40318" y="482287"/>
                  <a:pt x="32368" y="518061"/>
                </a:cubicBezTo>
                <a:cubicBezTo>
                  <a:pt x="31443" y="522224"/>
                  <a:pt x="29671" y="526153"/>
                  <a:pt x="28322" y="530199"/>
                </a:cubicBezTo>
                <a:cubicBezTo>
                  <a:pt x="32590" y="555805"/>
                  <a:pt x="40572" y="554475"/>
                  <a:pt x="28322" y="554475"/>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3228722" y="1335460"/>
            <a:ext cx="1398969" cy="1124519"/>
          </a:xfrm>
          <a:custGeom>
            <a:avLst/>
            <a:gdLst>
              <a:gd name="connsiteX0" fmla="*/ 109243 w 907148"/>
              <a:gd name="connsiteY0" fmla="*/ 720362 h 720362"/>
              <a:gd name="connsiteX1" fmla="*/ 113289 w 907148"/>
              <a:gd name="connsiteY1" fmla="*/ 700132 h 720362"/>
              <a:gd name="connsiteX2" fmla="*/ 109243 w 907148"/>
              <a:gd name="connsiteY2" fmla="*/ 700132 h 720362"/>
              <a:gd name="connsiteX3" fmla="*/ 113289 w 907148"/>
              <a:gd name="connsiteY3" fmla="*/ 675855 h 720362"/>
              <a:gd name="connsiteX4" fmla="*/ 105197 w 907148"/>
              <a:gd name="connsiteY4" fmla="*/ 687993 h 720362"/>
              <a:gd name="connsiteX5" fmla="*/ 101151 w 907148"/>
              <a:gd name="connsiteY5" fmla="*/ 700132 h 720362"/>
              <a:gd name="connsiteX6" fmla="*/ 89012 w 907148"/>
              <a:gd name="connsiteY6" fmla="*/ 647533 h 720362"/>
              <a:gd name="connsiteX7" fmla="*/ 80920 w 907148"/>
              <a:gd name="connsiteY7" fmla="*/ 635395 h 720362"/>
              <a:gd name="connsiteX8" fmla="*/ 76874 w 907148"/>
              <a:gd name="connsiteY8" fmla="*/ 655625 h 720362"/>
              <a:gd name="connsiteX9" fmla="*/ 80920 w 907148"/>
              <a:gd name="connsiteY9" fmla="*/ 643487 h 720362"/>
              <a:gd name="connsiteX10" fmla="*/ 72828 w 907148"/>
              <a:gd name="connsiteY10" fmla="*/ 586843 h 720362"/>
              <a:gd name="connsiteX11" fmla="*/ 64736 w 907148"/>
              <a:gd name="connsiteY11" fmla="*/ 534245 h 720362"/>
              <a:gd name="connsiteX12" fmla="*/ 56644 w 907148"/>
              <a:gd name="connsiteY12" fmla="*/ 562567 h 720362"/>
              <a:gd name="connsiteX13" fmla="*/ 52598 w 907148"/>
              <a:gd name="connsiteY13" fmla="*/ 586843 h 720362"/>
              <a:gd name="connsiteX14" fmla="*/ 48552 w 907148"/>
              <a:gd name="connsiteY14" fmla="*/ 607073 h 720362"/>
              <a:gd name="connsiteX15" fmla="*/ 52598 w 907148"/>
              <a:gd name="connsiteY15" fmla="*/ 619211 h 720362"/>
              <a:gd name="connsiteX16" fmla="*/ 56644 w 907148"/>
              <a:gd name="connsiteY16" fmla="*/ 635395 h 720362"/>
              <a:gd name="connsiteX17" fmla="*/ 60690 w 907148"/>
              <a:gd name="connsiteY17" fmla="*/ 623257 h 720362"/>
              <a:gd name="connsiteX18" fmla="*/ 60690 w 907148"/>
              <a:gd name="connsiteY18" fmla="*/ 562567 h 720362"/>
              <a:gd name="connsiteX19" fmla="*/ 56644 w 907148"/>
              <a:gd name="connsiteY19" fmla="*/ 574705 h 720362"/>
              <a:gd name="connsiteX20" fmla="*/ 60690 w 907148"/>
              <a:gd name="connsiteY20" fmla="*/ 534245 h 720362"/>
              <a:gd name="connsiteX21" fmla="*/ 52598 w 907148"/>
              <a:gd name="connsiteY21" fmla="*/ 518061 h 720362"/>
              <a:gd name="connsiteX22" fmla="*/ 44506 w 907148"/>
              <a:gd name="connsiteY22" fmla="*/ 542337 h 720362"/>
              <a:gd name="connsiteX23" fmla="*/ 36414 w 907148"/>
              <a:gd name="connsiteY23" fmla="*/ 554475 h 720362"/>
              <a:gd name="connsiteX24" fmla="*/ 28322 w 907148"/>
              <a:gd name="connsiteY24" fmla="*/ 578751 h 720362"/>
              <a:gd name="connsiteX25" fmla="*/ 40460 w 907148"/>
              <a:gd name="connsiteY25" fmla="*/ 566613 h 720362"/>
              <a:gd name="connsiteX26" fmla="*/ 44506 w 907148"/>
              <a:gd name="connsiteY26" fmla="*/ 550429 h 720362"/>
              <a:gd name="connsiteX27" fmla="*/ 36414 w 907148"/>
              <a:gd name="connsiteY27" fmla="*/ 590889 h 720362"/>
              <a:gd name="connsiteX28" fmla="*/ 40460 w 907148"/>
              <a:gd name="connsiteY28" fmla="*/ 558521 h 720362"/>
              <a:gd name="connsiteX29" fmla="*/ 36414 w 907148"/>
              <a:gd name="connsiteY29" fmla="*/ 542337 h 720362"/>
              <a:gd name="connsiteX30" fmla="*/ 44506 w 907148"/>
              <a:gd name="connsiteY30" fmla="*/ 505923 h 720362"/>
              <a:gd name="connsiteX31" fmla="*/ 48552 w 907148"/>
              <a:gd name="connsiteY31" fmla="*/ 489739 h 720362"/>
              <a:gd name="connsiteX32" fmla="*/ 52598 w 907148"/>
              <a:gd name="connsiteY32" fmla="*/ 477601 h 720362"/>
              <a:gd name="connsiteX33" fmla="*/ 44506 w 907148"/>
              <a:gd name="connsiteY33" fmla="*/ 509969 h 720362"/>
              <a:gd name="connsiteX34" fmla="*/ 40460 w 907148"/>
              <a:gd name="connsiteY34" fmla="*/ 489739 h 720362"/>
              <a:gd name="connsiteX35" fmla="*/ 36414 w 907148"/>
              <a:gd name="connsiteY35" fmla="*/ 465462 h 720362"/>
              <a:gd name="connsiteX36" fmla="*/ 32368 w 907148"/>
              <a:gd name="connsiteY36" fmla="*/ 481647 h 720362"/>
              <a:gd name="connsiteX37" fmla="*/ 12138 w 907148"/>
              <a:gd name="connsiteY37" fmla="*/ 509969 h 720362"/>
              <a:gd name="connsiteX38" fmla="*/ 8092 w 907148"/>
              <a:gd name="connsiteY38" fmla="*/ 522107 h 720362"/>
              <a:gd name="connsiteX39" fmla="*/ 4046 w 907148"/>
              <a:gd name="connsiteY39" fmla="*/ 509969 h 720362"/>
              <a:gd name="connsiteX40" fmla="*/ 0 w 907148"/>
              <a:gd name="connsiteY40" fmla="*/ 489739 h 720362"/>
              <a:gd name="connsiteX41" fmla="*/ 28322 w 907148"/>
              <a:gd name="connsiteY41" fmla="*/ 473555 h 720362"/>
              <a:gd name="connsiteX42" fmla="*/ 52598 w 907148"/>
              <a:gd name="connsiteY42" fmla="*/ 441186 h 720362"/>
              <a:gd name="connsiteX43" fmla="*/ 80920 w 907148"/>
              <a:gd name="connsiteY43" fmla="*/ 416910 h 720362"/>
              <a:gd name="connsiteX44" fmla="*/ 93059 w 907148"/>
              <a:gd name="connsiteY44" fmla="*/ 425002 h 720362"/>
              <a:gd name="connsiteX45" fmla="*/ 80920 w 907148"/>
              <a:gd name="connsiteY45" fmla="*/ 433094 h 720362"/>
              <a:gd name="connsiteX46" fmla="*/ 64736 w 907148"/>
              <a:gd name="connsiteY46" fmla="*/ 437140 h 720362"/>
              <a:gd name="connsiteX47" fmla="*/ 44506 w 907148"/>
              <a:gd name="connsiteY47" fmla="*/ 453324 h 720362"/>
              <a:gd name="connsiteX48" fmla="*/ 36414 w 907148"/>
              <a:gd name="connsiteY48" fmla="*/ 441186 h 720362"/>
              <a:gd name="connsiteX49" fmla="*/ 32368 w 907148"/>
              <a:gd name="connsiteY49" fmla="*/ 416910 h 720362"/>
              <a:gd name="connsiteX50" fmla="*/ 16184 w 907148"/>
              <a:gd name="connsiteY50" fmla="*/ 441186 h 720362"/>
              <a:gd name="connsiteX51" fmla="*/ 20230 w 907148"/>
              <a:gd name="connsiteY51" fmla="*/ 461416 h 720362"/>
              <a:gd name="connsiteX52" fmla="*/ 24276 w 907148"/>
              <a:gd name="connsiteY52" fmla="*/ 441186 h 720362"/>
              <a:gd name="connsiteX53" fmla="*/ 28322 w 907148"/>
              <a:gd name="connsiteY53" fmla="*/ 408818 h 720362"/>
              <a:gd name="connsiteX54" fmla="*/ 24276 w 907148"/>
              <a:gd name="connsiteY54" fmla="*/ 433094 h 720362"/>
              <a:gd name="connsiteX55" fmla="*/ 20230 w 907148"/>
              <a:gd name="connsiteY55" fmla="*/ 449278 h 720362"/>
              <a:gd name="connsiteX56" fmla="*/ 32368 w 907148"/>
              <a:gd name="connsiteY56" fmla="*/ 433094 h 720362"/>
              <a:gd name="connsiteX57" fmla="*/ 40460 w 907148"/>
              <a:gd name="connsiteY57" fmla="*/ 400726 h 720362"/>
              <a:gd name="connsiteX58" fmla="*/ 36414 w 907148"/>
              <a:gd name="connsiteY58" fmla="*/ 388588 h 720362"/>
              <a:gd name="connsiteX59" fmla="*/ 40460 w 907148"/>
              <a:gd name="connsiteY59" fmla="*/ 376450 h 720362"/>
              <a:gd name="connsiteX60" fmla="*/ 44506 w 907148"/>
              <a:gd name="connsiteY60" fmla="*/ 388588 h 720362"/>
              <a:gd name="connsiteX61" fmla="*/ 40460 w 907148"/>
              <a:gd name="connsiteY61" fmla="*/ 400726 h 720362"/>
              <a:gd name="connsiteX62" fmla="*/ 44506 w 907148"/>
              <a:gd name="connsiteY62" fmla="*/ 445232 h 720362"/>
              <a:gd name="connsiteX63" fmla="*/ 48552 w 907148"/>
              <a:gd name="connsiteY63" fmla="*/ 425002 h 720362"/>
              <a:gd name="connsiteX64" fmla="*/ 52598 w 907148"/>
              <a:gd name="connsiteY64" fmla="*/ 408818 h 720362"/>
              <a:gd name="connsiteX65" fmla="*/ 68782 w 907148"/>
              <a:gd name="connsiteY65" fmla="*/ 384542 h 720362"/>
              <a:gd name="connsiteX66" fmla="*/ 80920 w 907148"/>
              <a:gd name="connsiteY66" fmla="*/ 348128 h 720362"/>
              <a:gd name="connsiteX67" fmla="*/ 89012 w 907148"/>
              <a:gd name="connsiteY67" fmla="*/ 335990 h 720362"/>
              <a:gd name="connsiteX68" fmla="*/ 84966 w 907148"/>
              <a:gd name="connsiteY68" fmla="*/ 348128 h 720362"/>
              <a:gd name="connsiteX69" fmla="*/ 97105 w 907148"/>
              <a:gd name="connsiteY69" fmla="*/ 356220 h 720362"/>
              <a:gd name="connsiteX70" fmla="*/ 93059 w 907148"/>
              <a:gd name="connsiteY70" fmla="*/ 344082 h 720362"/>
              <a:gd name="connsiteX71" fmla="*/ 84966 w 907148"/>
              <a:gd name="connsiteY71" fmla="*/ 356220 h 720362"/>
              <a:gd name="connsiteX72" fmla="*/ 80920 w 907148"/>
              <a:gd name="connsiteY72" fmla="*/ 368358 h 720362"/>
              <a:gd name="connsiteX73" fmla="*/ 80920 w 907148"/>
              <a:gd name="connsiteY73" fmla="*/ 348128 h 720362"/>
              <a:gd name="connsiteX74" fmla="*/ 76874 w 907148"/>
              <a:gd name="connsiteY74" fmla="*/ 335990 h 720362"/>
              <a:gd name="connsiteX75" fmla="*/ 72828 w 907148"/>
              <a:gd name="connsiteY75" fmla="*/ 348128 h 720362"/>
              <a:gd name="connsiteX76" fmla="*/ 64736 w 907148"/>
              <a:gd name="connsiteY76" fmla="*/ 360266 h 720362"/>
              <a:gd name="connsiteX77" fmla="*/ 60690 w 907148"/>
              <a:gd name="connsiteY77" fmla="*/ 372404 h 720362"/>
              <a:gd name="connsiteX78" fmla="*/ 36414 w 907148"/>
              <a:gd name="connsiteY78" fmla="*/ 396680 h 720362"/>
              <a:gd name="connsiteX79" fmla="*/ 24276 w 907148"/>
              <a:gd name="connsiteY79" fmla="*/ 408818 h 720362"/>
              <a:gd name="connsiteX80" fmla="*/ 28322 w 907148"/>
              <a:gd name="connsiteY80" fmla="*/ 372404 h 720362"/>
              <a:gd name="connsiteX81" fmla="*/ 28322 w 907148"/>
              <a:gd name="connsiteY81" fmla="*/ 327898 h 720362"/>
              <a:gd name="connsiteX82" fmla="*/ 32368 w 907148"/>
              <a:gd name="connsiteY82" fmla="*/ 315760 h 720362"/>
              <a:gd name="connsiteX83" fmla="*/ 16184 w 907148"/>
              <a:gd name="connsiteY83" fmla="*/ 340036 h 720362"/>
              <a:gd name="connsiteX84" fmla="*/ 28322 w 907148"/>
              <a:gd name="connsiteY84" fmla="*/ 335990 h 720362"/>
              <a:gd name="connsiteX85" fmla="*/ 44506 w 907148"/>
              <a:gd name="connsiteY85" fmla="*/ 319806 h 720362"/>
              <a:gd name="connsiteX86" fmla="*/ 48552 w 907148"/>
              <a:gd name="connsiteY86" fmla="*/ 335990 h 720362"/>
              <a:gd name="connsiteX87" fmla="*/ 52598 w 907148"/>
              <a:gd name="connsiteY87" fmla="*/ 364312 h 720362"/>
              <a:gd name="connsiteX88" fmla="*/ 72828 w 907148"/>
              <a:gd name="connsiteY88" fmla="*/ 331944 h 720362"/>
              <a:gd name="connsiteX89" fmla="*/ 76874 w 907148"/>
              <a:gd name="connsiteY89" fmla="*/ 319806 h 720362"/>
              <a:gd name="connsiteX90" fmla="*/ 72828 w 907148"/>
              <a:gd name="connsiteY90" fmla="*/ 303622 h 720362"/>
              <a:gd name="connsiteX91" fmla="*/ 64736 w 907148"/>
              <a:gd name="connsiteY91" fmla="*/ 327898 h 720362"/>
              <a:gd name="connsiteX92" fmla="*/ 56644 w 907148"/>
              <a:gd name="connsiteY92" fmla="*/ 344082 h 720362"/>
              <a:gd name="connsiteX93" fmla="*/ 52598 w 907148"/>
              <a:gd name="connsiteY93" fmla="*/ 356220 h 720362"/>
              <a:gd name="connsiteX94" fmla="*/ 56644 w 907148"/>
              <a:gd name="connsiteY94" fmla="*/ 311714 h 720362"/>
              <a:gd name="connsiteX95" fmla="*/ 64736 w 907148"/>
              <a:gd name="connsiteY95" fmla="*/ 275300 h 720362"/>
              <a:gd name="connsiteX96" fmla="*/ 60690 w 907148"/>
              <a:gd name="connsiteY96" fmla="*/ 291484 h 720362"/>
              <a:gd name="connsiteX97" fmla="*/ 64736 w 907148"/>
              <a:gd name="connsiteY97" fmla="*/ 303622 h 720362"/>
              <a:gd name="connsiteX98" fmla="*/ 68782 w 907148"/>
              <a:gd name="connsiteY98" fmla="*/ 319806 h 720362"/>
              <a:gd name="connsiteX99" fmla="*/ 80920 w 907148"/>
              <a:gd name="connsiteY99" fmla="*/ 307668 h 720362"/>
              <a:gd name="connsiteX100" fmla="*/ 84966 w 907148"/>
              <a:gd name="connsiteY100" fmla="*/ 323852 h 720362"/>
              <a:gd name="connsiteX101" fmla="*/ 93059 w 907148"/>
              <a:gd name="connsiteY101" fmla="*/ 303622 h 720362"/>
              <a:gd name="connsiteX102" fmla="*/ 113289 w 907148"/>
              <a:gd name="connsiteY102" fmla="*/ 267208 h 720362"/>
              <a:gd name="connsiteX103" fmla="*/ 113289 w 907148"/>
              <a:gd name="connsiteY103" fmla="*/ 271254 h 720362"/>
              <a:gd name="connsiteX104" fmla="*/ 121381 w 907148"/>
              <a:gd name="connsiteY104" fmla="*/ 259116 h 720362"/>
              <a:gd name="connsiteX105" fmla="*/ 125427 w 907148"/>
              <a:gd name="connsiteY105" fmla="*/ 246978 h 720362"/>
              <a:gd name="connsiteX106" fmla="*/ 121381 w 907148"/>
              <a:gd name="connsiteY106" fmla="*/ 234839 h 720362"/>
              <a:gd name="connsiteX107" fmla="*/ 97105 w 907148"/>
              <a:gd name="connsiteY107" fmla="*/ 267208 h 720362"/>
              <a:gd name="connsiteX108" fmla="*/ 105197 w 907148"/>
              <a:gd name="connsiteY108" fmla="*/ 234839 h 720362"/>
              <a:gd name="connsiteX109" fmla="*/ 93059 w 907148"/>
              <a:gd name="connsiteY109" fmla="*/ 246978 h 720362"/>
              <a:gd name="connsiteX110" fmla="*/ 84966 w 907148"/>
              <a:gd name="connsiteY110" fmla="*/ 255070 h 720362"/>
              <a:gd name="connsiteX111" fmla="*/ 76874 w 907148"/>
              <a:gd name="connsiteY111" fmla="*/ 267208 h 720362"/>
              <a:gd name="connsiteX112" fmla="*/ 52598 w 907148"/>
              <a:gd name="connsiteY112" fmla="*/ 287438 h 720362"/>
              <a:gd name="connsiteX113" fmla="*/ 60690 w 907148"/>
              <a:gd name="connsiteY113" fmla="*/ 263162 h 720362"/>
              <a:gd name="connsiteX114" fmla="*/ 68782 w 907148"/>
              <a:gd name="connsiteY114" fmla="*/ 251024 h 720362"/>
              <a:gd name="connsiteX115" fmla="*/ 64736 w 907148"/>
              <a:gd name="connsiteY115" fmla="*/ 267208 h 720362"/>
              <a:gd name="connsiteX116" fmla="*/ 76874 w 907148"/>
              <a:gd name="connsiteY116" fmla="*/ 263162 h 720362"/>
              <a:gd name="connsiteX117" fmla="*/ 89012 w 907148"/>
              <a:gd name="connsiteY117" fmla="*/ 246978 h 720362"/>
              <a:gd name="connsiteX118" fmla="*/ 97105 w 907148"/>
              <a:gd name="connsiteY118" fmla="*/ 238886 h 720362"/>
              <a:gd name="connsiteX119" fmla="*/ 109243 w 907148"/>
              <a:gd name="connsiteY119" fmla="*/ 222701 h 720362"/>
              <a:gd name="connsiteX120" fmla="*/ 121381 w 907148"/>
              <a:gd name="connsiteY120" fmla="*/ 218655 h 720362"/>
              <a:gd name="connsiteX121" fmla="*/ 97105 w 907148"/>
              <a:gd name="connsiteY121" fmla="*/ 251024 h 720362"/>
              <a:gd name="connsiteX122" fmla="*/ 105197 w 907148"/>
              <a:gd name="connsiteY122" fmla="*/ 238886 h 720362"/>
              <a:gd name="connsiteX123" fmla="*/ 117335 w 907148"/>
              <a:gd name="connsiteY123" fmla="*/ 226747 h 720362"/>
              <a:gd name="connsiteX124" fmla="*/ 125427 w 907148"/>
              <a:gd name="connsiteY124" fmla="*/ 210563 h 720362"/>
              <a:gd name="connsiteX125" fmla="*/ 129473 w 907148"/>
              <a:gd name="connsiteY125" fmla="*/ 198425 h 720362"/>
              <a:gd name="connsiteX126" fmla="*/ 125427 w 907148"/>
              <a:gd name="connsiteY126" fmla="*/ 186287 h 720362"/>
              <a:gd name="connsiteX127" fmla="*/ 117335 w 907148"/>
              <a:gd name="connsiteY127" fmla="*/ 198425 h 720362"/>
              <a:gd name="connsiteX128" fmla="*/ 113289 w 907148"/>
              <a:gd name="connsiteY128" fmla="*/ 214609 h 720362"/>
              <a:gd name="connsiteX129" fmla="*/ 125427 w 907148"/>
              <a:gd name="connsiteY129" fmla="*/ 194379 h 720362"/>
              <a:gd name="connsiteX130" fmla="*/ 117335 w 907148"/>
              <a:gd name="connsiteY130" fmla="*/ 206517 h 720362"/>
              <a:gd name="connsiteX131" fmla="*/ 129473 w 907148"/>
              <a:gd name="connsiteY131" fmla="*/ 202471 h 720362"/>
              <a:gd name="connsiteX132" fmla="*/ 133519 w 907148"/>
              <a:gd name="connsiteY132" fmla="*/ 190333 h 720362"/>
              <a:gd name="connsiteX133" fmla="*/ 117335 w 907148"/>
              <a:gd name="connsiteY133" fmla="*/ 214609 h 720362"/>
              <a:gd name="connsiteX134" fmla="*/ 133519 w 907148"/>
              <a:gd name="connsiteY134" fmla="*/ 206517 h 720362"/>
              <a:gd name="connsiteX135" fmla="*/ 121381 w 907148"/>
              <a:gd name="connsiteY135" fmla="*/ 198425 h 720362"/>
              <a:gd name="connsiteX136" fmla="*/ 117335 w 907148"/>
              <a:gd name="connsiteY136" fmla="*/ 210563 h 720362"/>
              <a:gd name="connsiteX137" fmla="*/ 133519 w 907148"/>
              <a:gd name="connsiteY137" fmla="*/ 198425 h 720362"/>
              <a:gd name="connsiteX138" fmla="*/ 149703 w 907148"/>
              <a:gd name="connsiteY138" fmla="*/ 170103 h 720362"/>
              <a:gd name="connsiteX139" fmla="*/ 137565 w 907148"/>
              <a:gd name="connsiteY139" fmla="*/ 166057 h 720362"/>
              <a:gd name="connsiteX140" fmla="*/ 133519 w 907148"/>
              <a:gd name="connsiteY140" fmla="*/ 202471 h 720362"/>
              <a:gd name="connsiteX141" fmla="*/ 129473 w 907148"/>
              <a:gd name="connsiteY141" fmla="*/ 214609 h 720362"/>
              <a:gd name="connsiteX142" fmla="*/ 133519 w 907148"/>
              <a:gd name="connsiteY142" fmla="*/ 226747 h 720362"/>
              <a:gd name="connsiteX143" fmla="*/ 157795 w 907148"/>
              <a:gd name="connsiteY143" fmla="*/ 210563 h 720362"/>
              <a:gd name="connsiteX144" fmla="*/ 173979 w 907148"/>
              <a:gd name="connsiteY144" fmla="*/ 170103 h 720362"/>
              <a:gd name="connsiteX145" fmla="*/ 169933 w 907148"/>
              <a:gd name="connsiteY145" fmla="*/ 157965 h 720362"/>
              <a:gd name="connsiteX146" fmla="*/ 149703 w 907148"/>
              <a:gd name="connsiteY146" fmla="*/ 198425 h 720362"/>
              <a:gd name="connsiteX147" fmla="*/ 145657 w 907148"/>
              <a:gd name="connsiteY147" fmla="*/ 210563 h 720362"/>
              <a:gd name="connsiteX148" fmla="*/ 173979 w 907148"/>
              <a:gd name="connsiteY148" fmla="*/ 182241 h 720362"/>
              <a:gd name="connsiteX149" fmla="*/ 161841 w 907148"/>
              <a:gd name="connsiteY149" fmla="*/ 186287 h 720362"/>
              <a:gd name="connsiteX150" fmla="*/ 145657 w 907148"/>
              <a:gd name="connsiteY150" fmla="*/ 210563 h 720362"/>
              <a:gd name="connsiteX151" fmla="*/ 149703 w 907148"/>
              <a:gd name="connsiteY151" fmla="*/ 230793 h 720362"/>
              <a:gd name="connsiteX152" fmla="*/ 165887 w 907148"/>
              <a:gd name="connsiteY152" fmla="*/ 210563 h 720362"/>
              <a:gd name="connsiteX153" fmla="*/ 173979 w 907148"/>
              <a:gd name="connsiteY153" fmla="*/ 186287 h 720362"/>
              <a:gd name="connsiteX154" fmla="*/ 182071 w 907148"/>
              <a:gd name="connsiteY154" fmla="*/ 174149 h 720362"/>
              <a:gd name="connsiteX155" fmla="*/ 157795 w 907148"/>
              <a:gd name="connsiteY155" fmla="*/ 186287 h 720362"/>
              <a:gd name="connsiteX156" fmla="*/ 165887 w 907148"/>
              <a:gd name="connsiteY156" fmla="*/ 194379 h 720362"/>
              <a:gd name="connsiteX157" fmla="*/ 182071 w 907148"/>
              <a:gd name="connsiteY157" fmla="*/ 162011 h 720362"/>
              <a:gd name="connsiteX158" fmla="*/ 173979 w 907148"/>
              <a:gd name="connsiteY158" fmla="*/ 137735 h 720362"/>
              <a:gd name="connsiteX159" fmla="*/ 161841 w 907148"/>
              <a:gd name="connsiteY159" fmla="*/ 149873 h 720362"/>
              <a:gd name="connsiteX160" fmla="*/ 149703 w 907148"/>
              <a:gd name="connsiteY160" fmla="*/ 186287 h 720362"/>
              <a:gd name="connsiteX161" fmla="*/ 165887 w 907148"/>
              <a:gd name="connsiteY161" fmla="*/ 162011 h 720362"/>
              <a:gd name="connsiteX162" fmla="*/ 145657 w 907148"/>
              <a:gd name="connsiteY162" fmla="*/ 149873 h 720362"/>
              <a:gd name="connsiteX163" fmla="*/ 141611 w 907148"/>
              <a:gd name="connsiteY163" fmla="*/ 162011 h 720362"/>
              <a:gd name="connsiteX164" fmla="*/ 125427 w 907148"/>
              <a:gd name="connsiteY164" fmla="*/ 182241 h 720362"/>
              <a:gd name="connsiteX165" fmla="*/ 121381 w 907148"/>
              <a:gd name="connsiteY165" fmla="*/ 194379 h 720362"/>
              <a:gd name="connsiteX166" fmla="*/ 113289 w 907148"/>
              <a:gd name="connsiteY166" fmla="*/ 206517 h 720362"/>
              <a:gd name="connsiteX167" fmla="*/ 117335 w 907148"/>
              <a:gd name="connsiteY167" fmla="*/ 218655 h 720362"/>
              <a:gd name="connsiteX168" fmla="*/ 133519 w 907148"/>
              <a:gd name="connsiteY168" fmla="*/ 210563 h 720362"/>
              <a:gd name="connsiteX169" fmla="*/ 149703 w 907148"/>
              <a:gd name="connsiteY169" fmla="*/ 174149 h 720362"/>
              <a:gd name="connsiteX170" fmla="*/ 137565 w 907148"/>
              <a:gd name="connsiteY170" fmla="*/ 178195 h 720362"/>
              <a:gd name="connsiteX171" fmla="*/ 133519 w 907148"/>
              <a:gd name="connsiteY171" fmla="*/ 202471 h 720362"/>
              <a:gd name="connsiteX172" fmla="*/ 137565 w 907148"/>
              <a:gd name="connsiteY172" fmla="*/ 222701 h 720362"/>
              <a:gd name="connsiteX173" fmla="*/ 149703 w 907148"/>
              <a:gd name="connsiteY173" fmla="*/ 214609 h 720362"/>
              <a:gd name="connsiteX174" fmla="*/ 173979 w 907148"/>
              <a:gd name="connsiteY174" fmla="*/ 162011 h 720362"/>
              <a:gd name="connsiteX175" fmla="*/ 165887 w 907148"/>
              <a:gd name="connsiteY175" fmla="*/ 125597 h 720362"/>
              <a:gd name="connsiteX176" fmla="*/ 153749 w 907148"/>
              <a:gd name="connsiteY176" fmla="*/ 182241 h 720362"/>
              <a:gd name="connsiteX177" fmla="*/ 149703 w 907148"/>
              <a:gd name="connsiteY177" fmla="*/ 198425 h 720362"/>
              <a:gd name="connsiteX178" fmla="*/ 145657 w 907148"/>
              <a:gd name="connsiteY178" fmla="*/ 210563 h 720362"/>
              <a:gd name="connsiteX179" fmla="*/ 157795 w 907148"/>
              <a:gd name="connsiteY179" fmla="*/ 206517 h 720362"/>
              <a:gd name="connsiteX180" fmla="*/ 169933 w 907148"/>
              <a:gd name="connsiteY180" fmla="*/ 194379 h 720362"/>
              <a:gd name="connsiteX181" fmla="*/ 182071 w 907148"/>
              <a:gd name="connsiteY181" fmla="*/ 153919 h 720362"/>
              <a:gd name="connsiteX182" fmla="*/ 178025 w 907148"/>
              <a:gd name="connsiteY182" fmla="*/ 141781 h 720362"/>
              <a:gd name="connsiteX183" fmla="*/ 165887 w 907148"/>
              <a:gd name="connsiteY183" fmla="*/ 157965 h 720362"/>
              <a:gd name="connsiteX184" fmla="*/ 157795 w 907148"/>
              <a:gd name="connsiteY184" fmla="*/ 182241 h 720362"/>
              <a:gd name="connsiteX185" fmla="*/ 173979 w 907148"/>
              <a:gd name="connsiteY185" fmla="*/ 178195 h 720362"/>
              <a:gd name="connsiteX186" fmla="*/ 169933 w 907148"/>
              <a:gd name="connsiteY186" fmla="*/ 166057 h 720362"/>
              <a:gd name="connsiteX187" fmla="*/ 161841 w 907148"/>
              <a:gd name="connsiteY187" fmla="*/ 186287 h 720362"/>
              <a:gd name="connsiteX188" fmla="*/ 149703 w 907148"/>
              <a:gd name="connsiteY188" fmla="*/ 198425 h 720362"/>
              <a:gd name="connsiteX189" fmla="*/ 141611 w 907148"/>
              <a:gd name="connsiteY189" fmla="*/ 222701 h 720362"/>
              <a:gd name="connsiteX190" fmla="*/ 145657 w 907148"/>
              <a:gd name="connsiteY190" fmla="*/ 234839 h 720362"/>
              <a:gd name="connsiteX191" fmla="*/ 173979 w 907148"/>
              <a:gd name="connsiteY191" fmla="*/ 210563 h 720362"/>
              <a:gd name="connsiteX192" fmla="*/ 210393 w 907148"/>
              <a:gd name="connsiteY192" fmla="*/ 174149 h 720362"/>
              <a:gd name="connsiteX193" fmla="*/ 226577 w 907148"/>
              <a:gd name="connsiteY193" fmla="*/ 149873 h 720362"/>
              <a:gd name="connsiteX194" fmla="*/ 230623 w 907148"/>
              <a:gd name="connsiteY194" fmla="*/ 137735 h 720362"/>
              <a:gd name="connsiteX195" fmla="*/ 238715 w 907148"/>
              <a:gd name="connsiteY195" fmla="*/ 117505 h 720362"/>
              <a:gd name="connsiteX196" fmla="*/ 234669 w 907148"/>
              <a:gd name="connsiteY196" fmla="*/ 93229 h 720362"/>
              <a:gd name="connsiteX197" fmla="*/ 222531 w 907148"/>
              <a:gd name="connsiteY197" fmla="*/ 105367 h 720362"/>
              <a:gd name="connsiteX198" fmla="*/ 210393 w 907148"/>
              <a:gd name="connsiteY198" fmla="*/ 129643 h 720362"/>
              <a:gd name="connsiteX199" fmla="*/ 198255 w 907148"/>
              <a:gd name="connsiteY199" fmla="*/ 162011 h 720362"/>
              <a:gd name="connsiteX200" fmla="*/ 202301 w 907148"/>
              <a:gd name="connsiteY200" fmla="*/ 174149 h 720362"/>
              <a:gd name="connsiteX201" fmla="*/ 222531 w 907148"/>
              <a:gd name="connsiteY201" fmla="*/ 137735 h 720362"/>
              <a:gd name="connsiteX202" fmla="*/ 226577 w 907148"/>
              <a:gd name="connsiteY202" fmla="*/ 117505 h 720362"/>
              <a:gd name="connsiteX203" fmla="*/ 214439 w 907148"/>
              <a:gd name="connsiteY203" fmla="*/ 121551 h 720362"/>
              <a:gd name="connsiteX204" fmla="*/ 190163 w 907148"/>
              <a:gd name="connsiteY204" fmla="*/ 157965 h 720362"/>
              <a:gd name="connsiteX205" fmla="*/ 186117 w 907148"/>
              <a:gd name="connsiteY205" fmla="*/ 170103 h 720362"/>
              <a:gd name="connsiteX206" fmla="*/ 190163 w 907148"/>
              <a:gd name="connsiteY206" fmla="*/ 182241 h 720362"/>
              <a:gd name="connsiteX207" fmla="*/ 198255 w 907148"/>
              <a:gd name="connsiteY207" fmla="*/ 170103 h 720362"/>
              <a:gd name="connsiteX208" fmla="*/ 210393 w 907148"/>
              <a:gd name="connsiteY208" fmla="*/ 141781 h 720362"/>
              <a:gd name="connsiteX209" fmla="*/ 226577 w 907148"/>
              <a:gd name="connsiteY209" fmla="*/ 105367 h 720362"/>
              <a:gd name="connsiteX210" fmla="*/ 222531 w 907148"/>
              <a:gd name="connsiteY210" fmla="*/ 77045 h 720362"/>
              <a:gd name="connsiteX211" fmla="*/ 214439 w 907148"/>
              <a:gd name="connsiteY211" fmla="*/ 101321 h 720362"/>
              <a:gd name="connsiteX212" fmla="*/ 206347 w 907148"/>
              <a:gd name="connsiteY212" fmla="*/ 113459 h 720362"/>
              <a:gd name="connsiteX213" fmla="*/ 194209 w 907148"/>
              <a:gd name="connsiteY213" fmla="*/ 174149 h 720362"/>
              <a:gd name="connsiteX214" fmla="*/ 198255 w 907148"/>
              <a:gd name="connsiteY214" fmla="*/ 190333 h 720362"/>
              <a:gd name="connsiteX215" fmla="*/ 210393 w 907148"/>
              <a:gd name="connsiteY215" fmla="*/ 182241 h 720362"/>
              <a:gd name="connsiteX216" fmla="*/ 218485 w 907148"/>
              <a:gd name="connsiteY216" fmla="*/ 153919 h 720362"/>
              <a:gd name="connsiteX217" fmla="*/ 226577 w 907148"/>
              <a:gd name="connsiteY217" fmla="*/ 141781 h 720362"/>
              <a:gd name="connsiteX218" fmla="*/ 222531 w 907148"/>
              <a:gd name="connsiteY218" fmla="*/ 101321 h 720362"/>
              <a:gd name="connsiteX219" fmla="*/ 218485 w 907148"/>
              <a:gd name="connsiteY219" fmla="*/ 113459 h 720362"/>
              <a:gd name="connsiteX220" fmla="*/ 194209 w 907148"/>
              <a:gd name="connsiteY220" fmla="*/ 141781 h 720362"/>
              <a:gd name="connsiteX221" fmla="*/ 186117 w 907148"/>
              <a:gd name="connsiteY221" fmla="*/ 166057 h 720362"/>
              <a:gd name="connsiteX222" fmla="*/ 194209 w 907148"/>
              <a:gd name="connsiteY222" fmla="*/ 145827 h 720362"/>
              <a:gd name="connsiteX223" fmla="*/ 198255 w 907148"/>
              <a:gd name="connsiteY223" fmla="*/ 125597 h 720362"/>
              <a:gd name="connsiteX224" fmla="*/ 202301 w 907148"/>
              <a:gd name="connsiteY224" fmla="*/ 113459 h 720362"/>
              <a:gd name="connsiteX225" fmla="*/ 198255 w 907148"/>
              <a:gd name="connsiteY225" fmla="*/ 97275 h 720362"/>
              <a:gd name="connsiteX226" fmla="*/ 194209 w 907148"/>
              <a:gd name="connsiteY226" fmla="*/ 109413 h 720362"/>
              <a:gd name="connsiteX227" fmla="*/ 186117 w 907148"/>
              <a:gd name="connsiteY227" fmla="*/ 125597 h 720362"/>
              <a:gd name="connsiteX228" fmla="*/ 182071 w 907148"/>
              <a:gd name="connsiteY228" fmla="*/ 137735 h 720362"/>
              <a:gd name="connsiteX229" fmla="*/ 165887 w 907148"/>
              <a:gd name="connsiteY229" fmla="*/ 166057 h 720362"/>
              <a:gd name="connsiteX230" fmla="*/ 161841 w 907148"/>
              <a:gd name="connsiteY230" fmla="*/ 178195 h 720362"/>
              <a:gd name="connsiteX231" fmla="*/ 149703 w 907148"/>
              <a:gd name="connsiteY231" fmla="*/ 194379 h 720362"/>
              <a:gd name="connsiteX232" fmla="*/ 141611 w 907148"/>
              <a:gd name="connsiteY232" fmla="*/ 206517 h 720362"/>
              <a:gd name="connsiteX233" fmla="*/ 153749 w 907148"/>
              <a:gd name="connsiteY233" fmla="*/ 210563 h 720362"/>
              <a:gd name="connsiteX234" fmla="*/ 182071 w 907148"/>
              <a:gd name="connsiteY234" fmla="*/ 178195 h 720362"/>
              <a:gd name="connsiteX235" fmla="*/ 190163 w 907148"/>
              <a:gd name="connsiteY235" fmla="*/ 157965 h 720362"/>
              <a:gd name="connsiteX236" fmla="*/ 194209 w 907148"/>
              <a:gd name="connsiteY236" fmla="*/ 145827 h 720362"/>
              <a:gd name="connsiteX237" fmla="*/ 161841 w 907148"/>
              <a:gd name="connsiteY237" fmla="*/ 178195 h 720362"/>
              <a:gd name="connsiteX238" fmla="*/ 157795 w 907148"/>
              <a:gd name="connsiteY238" fmla="*/ 190333 h 720362"/>
              <a:gd name="connsiteX239" fmla="*/ 165887 w 907148"/>
              <a:gd name="connsiteY239" fmla="*/ 178195 h 720362"/>
              <a:gd name="connsiteX240" fmla="*/ 157795 w 907148"/>
              <a:gd name="connsiteY240" fmla="*/ 145827 h 720362"/>
              <a:gd name="connsiteX241" fmla="*/ 145657 w 907148"/>
              <a:gd name="connsiteY241" fmla="*/ 149873 h 720362"/>
              <a:gd name="connsiteX242" fmla="*/ 141611 w 907148"/>
              <a:gd name="connsiteY242" fmla="*/ 162011 h 720362"/>
              <a:gd name="connsiteX243" fmla="*/ 125427 w 907148"/>
              <a:gd name="connsiteY243" fmla="*/ 190333 h 720362"/>
              <a:gd name="connsiteX244" fmla="*/ 109243 w 907148"/>
              <a:gd name="connsiteY244" fmla="*/ 202471 h 720362"/>
              <a:gd name="connsiteX245" fmla="*/ 84966 w 907148"/>
              <a:gd name="connsiteY245" fmla="*/ 222701 h 720362"/>
              <a:gd name="connsiteX246" fmla="*/ 80920 w 907148"/>
              <a:gd name="connsiteY246" fmla="*/ 234839 h 720362"/>
              <a:gd name="connsiteX247" fmla="*/ 89012 w 907148"/>
              <a:gd name="connsiteY247" fmla="*/ 218655 h 720362"/>
              <a:gd name="connsiteX248" fmla="*/ 113289 w 907148"/>
              <a:gd name="connsiteY248" fmla="*/ 210563 h 720362"/>
              <a:gd name="connsiteX249" fmla="*/ 125427 w 907148"/>
              <a:gd name="connsiteY249" fmla="*/ 198425 h 720362"/>
              <a:gd name="connsiteX250" fmla="*/ 133519 w 907148"/>
              <a:gd name="connsiteY250" fmla="*/ 210563 h 720362"/>
              <a:gd name="connsiteX251" fmla="*/ 105197 w 907148"/>
              <a:gd name="connsiteY251" fmla="*/ 234839 h 720362"/>
              <a:gd name="connsiteX252" fmla="*/ 109243 w 907148"/>
              <a:gd name="connsiteY252" fmla="*/ 206517 h 720362"/>
              <a:gd name="connsiteX253" fmla="*/ 105197 w 907148"/>
              <a:gd name="connsiteY253" fmla="*/ 182241 h 720362"/>
              <a:gd name="connsiteX254" fmla="*/ 113289 w 907148"/>
              <a:gd name="connsiteY254" fmla="*/ 170103 h 720362"/>
              <a:gd name="connsiteX255" fmla="*/ 109243 w 907148"/>
              <a:gd name="connsiteY255" fmla="*/ 182241 h 720362"/>
              <a:gd name="connsiteX256" fmla="*/ 97105 w 907148"/>
              <a:gd name="connsiteY256" fmla="*/ 186287 h 720362"/>
              <a:gd name="connsiteX257" fmla="*/ 80920 w 907148"/>
              <a:gd name="connsiteY257" fmla="*/ 214609 h 720362"/>
              <a:gd name="connsiteX258" fmla="*/ 68782 w 907148"/>
              <a:gd name="connsiteY258" fmla="*/ 222701 h 720362"/>
              <a:gd name="connsiteX259" fmla="*/ 97105 w 907148"/>
              <a:gd name="connsiteY259" fmla="*/ 206517 h 720362"/>
              <a:gd name="connsiteX260" fmla="*/ 109243 w 907148"/>
              <a:gd name="connsiteY260" fmla="*/ 190333 h 720362"/>
              <a:gd name="connsiteX261" fmla="*/ 133519 w 907148"/>
              <a:gd name="connsiteY261" fmla="*/ 178195 h 720362"/>
              <a:gd name="connsiteX262" fmla="*/ 137565 w 907148"/>
              <a:gd name="connsiteY262" fmla="*/ 190333 h 720362"/>
              <a:gd name="connsiteX263" fmla="*/ 153749 w 907148"/>
              <a:gd name="connsiteY263" fmla="*/ 182241 h 720362"/>
              <a:gd name="connsiteX264" fmla="*/ 173979 w 907148"/>
              <a:gd name="connsiteY264" fmla="*/ 174149 h 720362"/>
              <a:gd name="connsiteX265" fmla="*/ 218485 w 907148"/>
              <a:gd name="connsiteY265" fmla="*/ 141781 h 720362"/>
              <a:gd name="connsiteX266" fmla="*/ 226577 w 907148"/>
              <a:gd name="connsiteY266" fmla="*/ 129643 h 720362"/>
              <a:gd name="connsiteX267" fmla="*/ 210393 w 907148"/>
              <a:gd name="connsiteY267" fmla="*/ 133689 h 720362"/>
              <a:gd name="connsiteX268" fmla="*/ 186117 w 907148"/>
              <a:gd name="connsiteY268" fmla="*/ 141781 h 720362"/>
              <a:gd name="connsiteX269" fmla="*/ 173979 w 907148"/>
              <a:gd name="connsiteY269" fmla="*/ 137735 h 720362"/>
              <a:gd name="connsiteX270" fmla="*/ 129473 w 907148"/>
              <a:gd name="connsiteY270" fmla="*/ 145827 h 720362"/>
              <a:gd name="connsiteX271" fmla="*/ 113289 w 907148"/>
              <a:gd name="connsiteY271" fmla="*/ 157965 h 720362"/>
              <a:gd name="connsiteX272" fmla="*/ 101151 w 907148"/>
              <a:gd name="connsiteY272" fmla="*/ 162011 h 720362"/>
              <a:gd name="connsiteX273" fmla="*/ 97105 w 907148"/>
              <a:gd name="connsiteY273" fmla="*/ 174149 h 720362"/>
              <a:gd name="connsiteX274" fmla="*/ 89012 w 907148"/>
              <a:gd name="connsiteY274" fmla="*/ 182241 h 720362"/>
              <a:gd name="connsiteX275" fmla="*/ 109243 w 907148"/>
              <a:gd name="connsiteY275" fmla="*/ 162011 h 720362"/>
              <a:gd name="connsiteX276" fmla="*/ 113289 w 907148"/>
              <a:gd name="connsiteY276" fmla="*/ 149873 h 720362"/>
              <a:gd name="connsiteX277" fmla="*/ 101151 w 907148"/>
              <a:gd name="connsiteY277" fmla="*/ 170103 h 720362"/>
              <a:gd name="connsiteX278" fmla="*/ 121381 w 907148"/>
              <a:gd name="connsiteY278" fmla="*/ 174149 h 720362"/>
              <a:gd name="connsiteX279" fmla="*/ 133519 w 907148"/>
              <a:gd name="connsiteY279" fmla="*/ 178195 h 720362"/>
              <a:gd name="connsiteX280" fmla="*/ 145657 w 907148"/>
              <a:gd name="connsiteY280" fmla="*/ 166057 h 720362"/>
              <a:gd name="connsiteX281" fmla="*/ 157795 w 907148"/>
              <a:gd name="connsiteY281" fmla="*/ 157965 h 720362"/>
              <a:gd name="connsiteX282" fmla="*/ 178025 w 907148"/>
              <a:gd name="connsiteY282" fmla="*/ 137735 h 720362"/>
              <a:gd name="connsiteX283" fmla="*/ 165887 w 907148"/>
              <a:gd name="connsiteY283" fmla="*/ 133689 h 720362"/>
              <a:gd name="connsiteX284" fmla="*/ 145657 w 907148"/>
              <a:gd name="connsiteY284" fmla="*/ 157965 h 720362"/>
              <a:gd name="connsiteX285" fmla="*/ 133519 w 907148"/>
              <a:gd name="connsiteY285" fmla="*/ 162011 h 720362"/>
              <a:gd name="connsiteX286" fmla="*/ 153749 w 907148"/>
              <a:gd name="connsiteY286" fmla="*/ 141781 h 720362"/>
              <a:gd name="connsiteX287" fmla="*/ 161841 w 907148"/>
              <a:gd name="connsiteY287" fmla="*/ 129643 h 720362"/>
              <a:gd name="connsiteX288" fmla="*/ 178025 w 907148"/>
              <a:gd name="connsiteY288" fmla="*/ 125597 h 720362"/>
              <a:gd name="connsiteX289" fmla="*/ 190163 w 907148"/>
              <a:gd name="connsiteY289" fmla="*/ 117505 h 720362"/>
              <a:gd name="connsiteX290" fmla="*/ 218485 w 907148"/>
              <a:gd name="connsiteY290" fmla="*/ 105367 h 720362"/>
              <a:gd name="connsiteX291" fmla="*/ 230623 w 907148"/>
              <a:gd name="connsiteY291" fmla="*/ 109413 h 720362"/>
              <a:gd name="connsiteX292" fmla="*/ 210393 w 907148"/>
              <a:gd name="connsiteY292" fmla="*/ 149873 h 720362"/>
              <a:gd name="connsiteX293" fmla="*/ 218485 w 907148"/>
              <a:gd name="connsiteY293" fmla="*/ 153919 h 720362"/>
              <a:gd name="connsiteX294" fmla="*/ 226577 w 907148"/>
              <a:gd name="connsiteY294" fmla="*/ 137735 h 720362"/>
              <a:gd name="connsiteX295" fmla="*/ 234669 w 907148"/>
              <a:gd name="connsiteY295" fmla="*/ 125597 h 720362"/>
              <a:gd name="connsiteX296" fmla="*/ 222531 w 907148"/>
              <a:gd name="connsiteY296" fmla="*/ 129643 h 720362"/>
              <a:gd name="connsiteX297" fmla="*/ 210393 w 907148"/>
              <a:gd name="connsiteY297" fmla="*/ 157965 h 720362"/>
              <a:gd name="connsiteX298" fmla="*/ 206347 w 907148"/>
              <a:gd name="connsiteY298" fmla="*/ 170103 h 720362"/>
              <a:gd name="connsiteX299" fmla="*/ 222531 w 907148"/>
              <a:gd name="connsiteY299" fmla="*/ 166057 h 720362"/>
              <a:gd name="connsiteX300" fmla="*/ 250853 w 907148"/>
              <a:gd name="connsiteY300" fmla="*/ 137735 h 720362"/>
              <a:gd name="connsiteX301" fmla="*/ 275129 w 907148"/>
              <a:gd name="connsiteY301" fmla="*/ 89183 h 720362"/>
              <a:gd name="connsiteX302" fmla="*/ 279175 w 907148"/>
              <a:gd name="connsiteY302" fmla="*/ 68953 h 720362"/>
              <a:gd name="connsiteX303" fmla="*/ 283221 w 907148"/>
              <a:gd name="connsiteY303" fmla="*/ 52769 h 720362"/>
              <a:gd name="connsiteX304" fmla="*/ 271083 w 907148"/>
              <a:gd name="connsiteY304" fmla="*/ 64907 h 720362"/>
              <a:gd name="connsiteX305" fmla="*/ 254899 w 907148"/>
              <a:gd name="connsiteY305" fmla="*/ 93229 h 720362"/>
              <a:gd name="connsiteX306" fmla="*/ 258945 w 907148"/>
              <a:gd name="connsiteY306" fmla="*/ 105367 h 720362"/>
              <a:gd name="connsiteX307" fmla="*/ 267037 w 907148"/>
              <a:gd name="connsiteY307" fmla="*/ 93229 h 720362"/>
              <a:gd name="connsiteX308" fmla="*/ 283221 w 907148"/>
              <a:gd name="connsiteY308" fmla="*/ 52769 h 720362"/>
              <a:gd name="connsiteX309" fmla="*/ 279175 w 907148"/>
              <a:gd name="connsiteY309" fmla="*/ 36585 h 720362"/>
              <a:gd name="connsiteX310" fmla="*/ 250853 w 907148"/>
              <a:gd name="connsiteY310" fmla="*/ 85137 h 720362"/>
              <a:gd name="connsiteX311" fmla="*/ 242761 w 907148"/>
              <a:gd name="connsiteY311" fmla="*/ 97275 h 720362"/>
              <a:gd name="connsiteX312" fmla="*/ 254899 w 907148"/>
              <a:gd name="connsiteY312" fmla="*/ 85137 h 720362"/>
              <a:gd name="connsiteX313" fmla="*/ 279175 w 907148"/>
              <a:gd name="connsiteY313" fmla="*/ 52769 h 720362"/>
              <a:gd name="connsiteX314" fmla="*/ 275129 w 907148"/>
              <a:gd name="connsiteY314" fmla="*/ 36585 h 720362"/>
              <a:gd name="connsiteX315" fmla="*/ 267037 w 907148"/>
              <a:gd name="connsiteY315" fmla="*/ 32539 h 720362"/>
              <a:gd name="connsiteX316" fmla="*/ 250853 w 907148"/>
              <a:gd name="connsiteY316" fmla="*/ 64907 h 720362"/>
              <a:gd name="connsiteX317" fmla="*/ 238715 w 907148"/>
              <a:gd name="connsiteY317" fmla="*/ 93229 h 720362"/>
              <a:gd name="connsiteX318" fmla="*/ 242761 w 907148"/>
              <a:gd name="connsiteY318" fmla="*/ 109413 h 720362"/>
              <a:gd name="connsiteX319" fmla="*/ 262991 w 907148"/>
              <a:gd name="connsiteY319" fmla="*/ 72999 h 720362"/>
              <a:gd name="connsiteX320" fmla="*/ 258945 w 907148"/>
              <a:gd name="connsiteY320" fmla="*/ 56815 h 720362"/>
              <a:gd name="connsiteX321" fmla="*/ 242761 w 907148"/>
              <a:gd name="connsiteY321" fmla="*/ 64907 h 720362"/>
              <a:gd name="connsiteX322" fmla="*/ 234669 w 907148"/>
              <a:gd name="connsiteY322" fmla="*/ 77045 h 720362"/>
              <a:gd name="connsiteX323" fmla="*/ 222531 w 907148"/>
              <a:gd name="connsiteY323" fmla="*/ 117505 h 720362"/>
              <a:gd name="connsiteX324" fmla="*/ 226577 w 907148"/>
              <a:gd name="connsiteY324" fmla="*/ 129643 h 720362"/>
              <a:gd name="connsiteX325" fmla="*/ 242761 w 907148"/>
              <a:gd name="connsiteY325" fmla="*/ 105367 h 720362"/>
              <a:gd name="connsiteX326" fmla="*/ 246807 w 907148"/>
              <a:gd name="connsiteY326" fmla="*/ 93229 h 720362"/>
              <a:gd name="connsiteX327" fmla="*/ 234669 w 907148"/>
              <a:gd name="connsiteY327" fmla="*/ 109413 h 720362"/>
              <a:gd name="connsiteX328" fmla="*/ 230623 w 907148"/>
              <a:gd name="connsiteY328" fmla="*/ 145827 h 720362"/>
              <a:gd name="connsiteX329" fmla="*/ 222531 w 907148"/>
              <a:gd name="connsiteY329" fmla="*/ 174149 h 720362"/>
              <a:gd name="connsiteX330" fmla="*/ 242761 w 907148"/>
              <a:gd name="connsiteY330" fmla="*/ 166057 h 720362"/>
              <a:gd name="connsiteX331" fmla="*/ 258945 w 907148"/>
              <a:gd name="connsiteY331" fmla="*/ 137735 h 720362"/>
              <a:gd name="connsiteX332" fmla="*/ 262991 w 907148"/>
              <a:gd name="connsiteY332" fmla="*/ 109413 h 720362"/>
              <a:gd name="connsiteX333" fmla="*/ 250853 w 907148"/>
              <a:gd name="connsiteY333" fmla="*/ 133689 h 720362"/>
              <a:gd name="connsiteX334" fmla="*/ 242761 w 907148"/>
              <a:gd name="connsiteY334" fmla="*/ 145827 h 720362"/>
              <a:gd name="connsiteX335" fmla="*/ 254899 w 907148"/>
              <a:gd name="connsiteY335" fmla="*/ 141781 h 720362"/>
              <a:gd name="connsiteX336" fmla="*/ 271083 w 907148"/>
              <a:gd name="connsiteY336" fmla="*/ 117505 h 720362"/>
              <a:gd name="connsiteX337" fmla="*/ 275129 w 907148"/>
              <a:gd name="connsiteY337" fmla="*/ 97275 h 720362"/>
              <a:gd name="connsiteX338" fmla="*/ 287267 w 907148"/>
              <a:gd name="connsiteY338" fmla="*/ 77045 h 720362"/>
              <a:gd name="connsiteX339" fmla="*/ 283221 w 907148"/>
              <a:gd name="connsiteY339" fmla="*/ 56815 h 720362"/>
              <a:gd name="connsiteX340" fmla="*/ 279175 w 907148"/>
              <a:gd name="connsiteY340" fmla="*/ 72999 h 720362"/>
              <a:gd name="connsiteX341" fmla="*/ 267037 w 907148"/>
              <a:gd name="connsiteY341" fmla="*/ 109413 h 720362"/>
              <a:gd name="connsiteX342" fmla="*/ 262991 w 907148"/>
              <a:gd name="connsiteY342" fmla="*/ 125597 h 720362"/>
              <a:gd name="connsiteX343" fmla="*/ 258945 w 907148"/>
              <a:gd name="connsiteY343" fmla="*/ 137735 h 720362"/>
              <a:gd name="connsiteX344" fmla="*/ 242761 w 907148"/>
              <a:gd name="connsiteY344" fmla="*/ 157965 h 720362"/>
              <a:gd name="connsiteX345" fmla="*/ 262991 w 907148"/>
              <a:gd name="connsiteY345" fmla="*/ 141781 h 720362"/>
              <a:gd name="connsiteX346" fmla="*/ 283221 w 907148"/>
              <a:gd name="connsiteY346" fmla="*/ 121551 h 720362"/>
              <a:gd name="connsiteX347" fmla="*/ 291313 w 907148"/>
              <a:gd name="connsiteY347" fmla="*/ 105367 h 720362"/>
              <a:gd name="connsiteX348" fmla="*/ 283221 w 907148"/>
              <a:gd name="connsiteY348" fmla="*/ 133689 h 720362"/>
              <a:gd name="connsiteX349" fmla="*/ 275129 w 907148"/>
              <a:gd name="connsiteY349" fmla="*/ 145827 h 720362"/>
              <a:gd name="connsiteX350" fmla="*/ 262991 w 907148"/>
              <a:gd name="connsiteY350" fmla="*/ 162011 h 720362"/>
              <a:gd name="connsiteX351" fmla="*/ 258945 w 907148"/>
              <a:gd name="connsiteY351" fmla="*/ 178195 h 720362"/>
              <a:gd name="connsiteX352" fmla="*/ 271083 w 907148"/>
              <a:gd name="connsiteY352" fmla="*/ 166057 h 720362"/>
              <a:gd name="connsiteX353" fmla="*/ 283221 w 907148"/>
              <a:gd name="connsiteY353" fmla="*/ 149873 h 720362"/>
              <a:gd name="connsiteX354" fmla="*/ 295359 w 907148"/>
              <a:gd name="connsiteY354" fmla="*/ 129643 h 720362"/>
              <a:gd name="connsiteX355" fmla="*/ 287267 w 907148"/>
              <a:gd name="connsiteY355" fmla="*/ 145827 h 720362"/>
              <a:gd name="connsiteX356" fmla="*/ 303451 w 907148"/>
              <a:gd name="connsiteY356" fmla="*/ 129643 h 720362"/>
              <a:gd name="connsiteX357" fmla="*/ 299405 w 907148"/>
              <a:gd name="connsiteY357" fmla="*/ 109413 h 720362"/>
              <a:gd name="connsiteX358" fmla="*/ 307497 w 907148"/>
              <a:gd name="connsiteY358" fmla="*/ 85137 h 720362"/>
              <a:gd name="connsiteX359" fmla="*/ 311543 w 907148"/>
              <a:gd name="connsiteY359" fmla="*/ 72999 h 720362"/>
              <a:gd name="connsiteX360" fmla="*/ 295359 w 907148"/>
              <a:gd name="connsiteY360" fmla="*/ 85137 h 720362"/>
              <a:gd name="connsiteX361" fmla="*/ 287267 w 907148"/>
              <a:gd name="connsiteY361" fmla="*/ 97275 h 720362"/>
              <a:gd name="connsiteX362" fmla="*/ 303451 w 907148"/>
              <a:gd name="connsiteY362" fmla="*/ 85137 h 720362"/>
              <a:gd name="connsiteX363" fmla="*/ 311543 w 907148"/>
              <a:gd name="connsiteY363" fmla="*/ 72999 h 720362"/>
              <a:gd name="connsiteX364" fmla="*/ 323682 w 907148"/>
              <a:gd name="connsiteY364" fmla="*/ 40631 h 720362"/>
              <a:gd name="connsiteX365" fmla="*/ 331774 w 907148"/>
              <a:gd name="connsiteY365" fmla="*/ 24447 h 720362"/>
              <a:gd name="connsiteX366" fmla="*/ 319636 w 907148"/>
              <a:gd name="connsiteY366" fmla="*/ 28493 h 720362"/>
              <a:gd name="connsiteX367" fmla="*/ 299405 w 907148"/>
              <a:gd name="connsiteY367" fmla="*/ 64907 h 720362"/>
              <a:gd name="connsiteX368" fmla="*/ 311543 w 907148"/>
              <a:gd name="connsiteY368" fmla="*/ 60861 h 720362"/>
              <a:gd name="connsiteX369" fmla="*/ 311543 w 907148"/>
              <a:gd name="connsiteY369" fmla="*/ 36585 h 720362"/>
              <a:gd name="connsiteX370" fmla="*/ 303451 w 907148"/>
              <a:gd name="connsiteY370" fmla="*/ 48723 h 720362"/>
              <a:gd name="connsiteX371" fmla="*/ 299405 w 907148"/>
              <a:gd name="connsiteY371" fmla="*/ 60861 h 720362"/>
              <a:gd name="connsiteX372" fmla="*/ 291313 w 907148"/>
              <a:gd name="connsiteY372" fmla="*/ 77045 h 720362"/>
              <a:gd name="connsiteX373" fmla="*/ 295359 w 907148"/>
              <a:gd name="connsiteY373" fmla="*/ 89183 h 720362"/>
              <a:gd name="connsiteX374" fmla="*/ 307497 w 907148"/>
              <a:gd name="connsiteY374" fmla="*/ 81091 h 720362"/>
              <a:gd name="connsiteX375" fmla="*/ 311543 w 907148"/>
              <a:gd name="connsiteY375" fmla="*/ 68953 h 720362"/>
              <a:gd name="connsiteX376" fmla="*/ 319636 w 907148"/>
              <a:gd name="connsiteY376" fmla="*/ 56815 h 720362"/>
              <a:gd name="connsiteX377" fmla="*/ 327728 w 907148"/>
              <a:gd name="connsiteY377" fmla="*/ 40631 h 720362"/>
              <a:gd name="connsiteX378" fmla="*/ 307497 w 907148"/>
              <a:gd name="connsiteY378" fmla="*/ 64907 h 720362"/>
              <a:gd name="connsiteX379" fmla="*/ 303451 w 907148"/>
              <a:gd name="connsiteY379" fmla="*/ 85137 h 720362"/>
              <a:gd name="connsiteX380" fmla="*/ 295359 w 907148"/>
              <a:gd name="connsiteY380" fmla="*/ 101321 h 720362"/>
              <a:gd name="connsiteX381" fmla="*/ 307497 w 907148"/>
              <a:gd name="connsiteY381" fmla="*/ 105367 h 720362"/>
              <a:gd name="connsiteX382" fmla="*/ 319636 w 907148"/>
              <a:gd name="connsiteY382" fmla="*/ 101321 h 720362"/>
              <a:gd name="connsiteX383" fmla="*/ 335820 w 907148"/>
              <a:gd name="connsiteY383" fmla="*/ 77045 h 720362"/>
              <a:gd name="connsiteX384" fmla="*/ 315589 w 907148"/>
              <a:gd name="connsiteY384" fmla="*/ 101321 h 720362"/>
              <a:gd name="connsiteX385" fmla="*/ 299405 w 907148"/>
              <a:gd name="connsiteY385" fmla="*/ 133689 h 720362"/>
              <a:gd name="connsiteX386" fmla="*/ 315589 w 907148"/>
              <a:gd name="connsiteY386" fmla="*/ 125597 h 720362"/>
              <a:gd name="connsiteX387" fmla="*/ 327728 w 907148"/>
              <a:gd name="connsiteY387" fmla="*/ 89183 h 720362"/>
              <a:gd name="connsiteX388" fmla="*/ 331774 w 907148"/>
              <a:gd name="connsiteY388" fmla="*/ 77045 h 720362"/>
              <a:gd name="connsiteX389" fmla="*/ 307497 w 907148"/>
              <a:gd name="connsiteY389" fmla="*/ 109413 h 720362"/>
              <a:gd name="connsiteX390" fmla="*/ 319636 w 907148"/>
              <a:gd name="connsiteY390" fmla="*/ 113459 h 720362"/>
              <a:gd name="connsiteX391" fmla="*/ 323682 w 907148"/>
              <a:gd name="connsiteY391" fmla="*/ 101321 h 720362"/>
              <a:gd name="connsiteX392" fmla="*/ 331774 w 907148"/>
              <a:gd name="connsiteY392" fmla="*/ 85137 h 720362"/>
              <a:gd name="connsiteX393" fmla="*/ 335820 w 907148"/>
              <a:gd name="connsiteY393" fmla="*/ 72999 h 720362"/>
              <a:gd name="connsiteX394" fmla="*/ 315589 w 907148"/>
              <a:gd name="connsiteY394" fmla="*/ 93229 h 720362"/>
              <a:gd name="connsiteX395" fmla="*/ 323682 w 907148"/>
              <a:gd name="connsiteY395" fmla="*/ 101321 h 720362"/>
              <a:gd name="connsiteX396" fmla="*/ 331774 w 907148"/>
              <a:gd name="connsiteY396" fmla="*/ 89183 h 720362"/>
              <a:gd name="connsiteX397" fmla="*/ 339866 w 907148"/>
              <a:gd name="connsiteY397" fmla="*/ 72999 h 720362"/>
              <a:gd name="connsiteX398" fmla="*/ 343912 w 907148"/>
              <a:gd name="connsiteY398" fmla="*/ 60861 h 720362"/>
              <a:gd name="connsiteX399" fmla="*/ 335820 w 907148"/>
              <a:gd name="connsiteY399" fmla="*/ 77045 h 720362"/>
              <a:gd name="connsiteX400" fmla="*/ 327728 w 907148"/>
              <a:gd name="connsiteY400" fmla="*/ 89183 h 720362"/>
              <a:gd name="connsiteX401" fmla="*/ 331774 w 907148"/>
              <a:gd name="connsiteY401" fmla="*/ 109413 h 720362"/>
              <a:gd name="connsiteX402" fmla="*/ 343912 w 907148"/>
              <a:gd name="connsiteY402" fmla="*/ 72999 h 720362"/>
              <a:gd name="connsiteX403" fmla="*/ 352004 w 907148"/>
              <a:gd name="connsiteY403" fmla="*/ 48723 h 720362"/>
              <a:gd name="connsiteX404" fmla="*/ 335820 w 907148"/>
              <a:gd name="connsiteY404" fmla="*/ 56815 h 720362"/>
              <a:gd name="connsiteX405" fmla="*/ 323682 w 907148"/>
              <a:gd name="connsiteY405" fmla="*/ 89183 h 720362"/>
              <a:gd name="connsiteX406" fmla="*/ 319636 w 907148"/>
              <a:gd name="connsiteY406" fmla="*/ 109413 h 720362"/>
              <a:gd name="connsiteX407" fmla="*/ 331774 w 907148"/>
              <a:gd name="connsiteY407" fmla="*/ 105367 h 720362"/>
              <a:gd name="connsiteX408" fmla="*/ 339866 w 907148"/>
              <a:gd name="connsiteY408" fmla="*/ 93229 h 720362"/>
              <a:gd name="connsiteX409" fmla="*/ 347958 w 907148"/>
              <a:gd name="connsiteY409" fmla="*/ 68953 h 720362"/>
              <a:gd name="connsiteX410" fmla="*/ 335820 w 907148"/>
              <a:gd name="connsiteY410" fmla="*/ 77045 h 720362"/>
              <a:gd name="connsiteX411" fmla="*/ 331774 w 907148"/>
              <a:gd name="connsiteY411" fmla="*/ 105367 h 720362"/>
              <a:gd name="connsiteX412" fmla="*/ 356050 w 907148"/>
              <a:gd name="connsiteY412" fmla="*/ 89183 h 720362"/>
              <a:gd name="connsiteX413" fmla="*/ 347958 w 907148"/>
              <a:gd name="connsiteY413" fmla="*/ 113459 h 720362"/>
              <a:gd name="connsiteX414" fmla="*/ 343912 w 907148"/>
              <a:gd name="connsiteY414" fmla="*/ 133689 h 720362"/>
              <a:gd name="connsiteX415" fmla="*/ 360096 w 907148"/>
              <a:gd name="connsiteY415" fmla="*/ 125597 h 720362"/>
              <a:gd name="connsiteX416" fmla="*/ 392464 w 907148"/>
              <a:gd name="connsiteY416" fmla="*/ 64907 h 720362"/>
              <a:gd name="connsiteX417" fmla="*/ 384372 w 907148"/>
              <a:gd name="connsiteY417" fmla="*/ 77045 h 720362"/>
              <a:gd name="connsiteX418" fmla="*/ 396510 w 907148"/>
              <a:gd name="connsiteY418" fmla="*/ 93229 h 720362"/>
              <a:gd name="connsiteX419" fmla="*/ 408648 w 907148"/>
              <a:gd name="connsiteY419" fmla="*/ 85137 h 720362"/>
              <a:gd name="connsiteX420" fmla="*/ 412694 w 907148"/>
              <a:gd name="connsiteY420" fmla="*/ 60861 h 720362"/>
              <a:gd name="connsiteX421" fmla="*/ 408648 w 907148"/>
              <a:gd name="connsiteY421" fmla="*/ 48723 h 720362"/>
              <a:gd name="connsiteX422" fmla="*/ 392464 w 907148"/>
              <a:gd name="connsiteY422" fmla="*/ 60861 h 720362"/>
              <a:gd name="connsiteX423" fmla="*/ 347958 w 907148"/>
              <a:gd name="connsiteY423" fmla="*/ 68953 h 720362"/>
              <a:gd name="connsiteX424" fmla="*/ 343912 w 907148"/>
              <a:gd name="connsiteY424" fmla="*/ 36585 h 720362"/>
              <a:gd name="connsiteX425" fmla="*/ 323682 w 907148"/>
              <a:gd name="connsiteY425" fmla="*/ 81091 h 720362"/>
              <a:gd name="connsiteX426" fmla="*/ 335820 w 907148"/>
              <a:gd name="connsiteY426" fmla="*/ 85137 h 720362"/>
              <a:gd name="connsiteX427" fmla="*/ 356050 w 907148"/>
              <a:gd name="connsiteY427" fmla="*/ 56815 h 720362"/>
              <a:gd name="connsiteX428" fmla="*/ 368188 w 907148"/>
              <a:gd name="connsiteY428" fmla="*/ 20401 h 720362"/>
              <a:gd name="connsiteX429" fmla="*/ 372234 w 907148"/>
              <a:gd name="connsiteY429" fmla="*/ 52769 h 720362"/>
              <a:gd name="connsiteX430" fmla="*/ 384372 w 907148"/>
              <a:gd name="connsiteY430" fmla="*/ 36585 h 720362"/>
              <a:gd name="connsiteX431" fmla="*/ 380326 w 907148"/>
              <a:gd name="connsiteY431" fmla="*/ 12309 h 720362"/>
              <a:gd name="connsiteX432" fmla="*/ 360096 w 907148"/>
              <a:gd name="connsiteY432" fmla="*/ 24447 h 720362"/>
              <a:gd name="connsiteX433" fmla="*/ 352004 w 907148"/>
              <a:gd name="connsiteY433" fmla="*/ 40631 h 720362"/>
              <a:gd name="connsiteX434" fmla="*/ 347958 w 907148"/>
              <a:gd name="connsiteY434" fmla="*/ 52769 h 720362"/>
              <a:gd name="connsiteX435" fmla="*/ 360096 w 907148"/>
              <a:gd name="connsiteY435" fmla="*/ 44677 h 720362"/>
              <a:gd name="connsiteX436" fmla="*/ 364142 w 907148"/>
              <a:gd name="connsiteY436" fmla="*/ 20401 h 720362"/>
              <a:gd name="connsiteX437" fmla="*/ 360096 w 907148"/>
              <a:gd name="connsiteY437" fmla="*/ 8262 h 720362"/>
              <a:gd name="connsiteX438" fmla="*/ 352004 w 907148"/>
              <a:gd name="connsiteY438" fmla="*/ 24447 h 720362"/>
              <a:gd name="connsiteX439" fmla="*/ 356050 w 907148"/>
              <a:gd name="connsiteY439" fmla="*/ 36585 h 720362"/>
              <a:gd name="connsiteX440" fmla="*/ 352004 w 907148"/>
              <a:gd name="connsiteY440" fmla="*/ 60861 h 720362"/>
              <a:gd name="connsiteX441" fmla="*/ 360096 w 907148"/>
              <a:gd name="connsiteY441" fmla="*/ 68953 h 720362"/>
              <a:gd name="connsiteX442" fmla="*/ 376280 w 907148"/>
              <a:gd name="connsiteY442" fmla="*/ 64907 h 720362"/>
              <a:gd name="connsiteX443" fmla="*/ 392464 w 907148"/>
              <a:gd name="connsiteY443" fmla="*/ 52769 h 720362"/>
              <a:gd name="connsiteX444" fmla="*/ 408648 w 907148"/>
              <a:gd name="connsiteY444" fmla="*/ 20401 h 720362"/>
              <a:gd name="connsiteX445" fmla="*/ 404602 w 907148"/>
              <a:gd name="connsiteY445" fmla="*/ 8262 h 720362"/>
              <a:gd name="connsiteX446" fmla="*/ 396510 w 907148"/>
              <a:gd name="connsiteY446" fmla="*/ 16355 h 720362"/>
              <a:gd name="connsiteX447" fmla="*/ 380326 w 907148"/>
              <a:gd name="connsiteY447" fmla="*/ 36585 h 720362"/>
              <a:gd name="connsiteX448" fmla="*/ 384372 w 907148"/>
              <a:gd name="connsiteY448" fmla="*/ 64907 h 720362"/>
              <a:gd name="connsiteX449" fmla="*/ 396510 w 907148"/>
              <a:gd name="connsiteY449" fmla="*/ 16355 h 720362"/>
              <a:gd name="connsiteX450" fmla="*/ 384372 w 907148"/>
              <a:gd name="connsiteY450" fmla="*/ 44677 h 720362"/>
              <a:gd name="connsiteX451" fmla="*/ 380326 w 907148"/>
              <a:gd name="connsiteY451" fmla="*/ 60861 h 720362"/>
              <a:gd name="connsiteX452" fmla="*/ 392464 w 907148"/>
              <a:gd name="connsiteY452" fmla="*/ 56815 h 720362"/>
              <a:gd name="connsiteX453" fmla="*/ 396510 w 907148"/>
              <a:gd name="connsiteY453" fmla="*/ 36585 h 720362"/>
              <a:gd name="connsiteX454" fmla="*/ 388418 w 907148"/>
              <a:gd name="connsiteY454" fmla="*/ 48723 h 720362"/>
              <a:gd name="connsiteX455" fmla="*/ 384372 w 907148"/>
              <a:gd name="connsiteY455" fmla="*/ 64907 h 720362"/>
              <a:gd name="connsiteX456" fmla="*/ 388418 w 907148"/>
              <a:gd name="connsiteY456" fmla="*/ 81091 h 720362"/>
              <a:gd name="connsiteX457" fmla="*/ 392464 w 907148"/>
              <a:gd name="connsiteY457" fmla="*/ 60861 h 720362"/>
              <a:gd name="connsiteX458" fmla="*/ 396510 w 907148"/>
              <a:gd name="connsiteY458" fmla="*/ 36585 h 720362"/>
              <a:gd name="connsiteX459" fmla="*/ 392464 w 907148"/>
              <a:gd name="connsiteY459" fmla="*/ 52769 h 720362"/>
              <a:gd name="connsiteX460" fmla="*/ 400556 w 907148"/>
              <a:gd name="connsiteY460" fmla="*/ 72999 h 720362"/>
              <a:gd name="connsiteX461" fmla="*/ 416740 w 907148"/>
              <a:gd name="connsiteY461" fmla="*/ 44677 h 720362"/>
              <a:gd name="connsiteX462" fmla="*/ 412694 w 907148"/>
              <a:gd name="connsiteY462" fmla="*/ 56815 h 720362"/>
              <a:gd name="connsiteX463" fmla="*/ 416740 w 907148"/>
              <a:gd name="connsiteY463" fmla="*/ 77045 h 720362"/>
              <a:gd name="connsiteX464" fmla="*/ 424832 w 907148"/>
              <a:gd name="connsiteY464" fmla="*/ 60861 h 720362"/>
              <a:gd name="connsiteX465" fmla="*/ 432924 w 907148"/>
              <a:gd name="connsiteY465" fmla="*/ 48723 h 720362"/>
              <a:gd name="connsiteX466" fmla="*/ 449108 w 907148"/>
              <a:gd name="connsiteY466" fmla="*/ 85137 h 720362"/>
              <a:gd name="connsiteX467" fmla="*/ 485522 w 907148"/>
              <a:gd name="connsiteY467" fmla="*/ 133689 h 720362"/>
              <a:gd name="connsiteX468" fmla="*/ 505752 w 907148"/>
              <a:gd name="connsiteY468" fmla="*/ 129643 h 720362"/>
              <a:gd name="connsiteX469" fmla="*/ 525982 w 907148"/>
              <a:gd name="connsiteY469" fmla="*/ 105367 h 720362"/>
              <a:gd name="connsiteX470" fmla="*/ 530028 w 907148"/>
              <a:gd name="connsiteY470" fmla="*/ 145827 h 720362"/>
              <a:gd name="connsiteX471" fmla="*/ 525982 w 907148"/>
              <a:gd name="connsiteY471" fmla="*/ 77045 h 720362"/>
              <a:gd name="connsiteX472" fmla="*/ 505752 w 907148"/>
              <a:gd name="connsiteY472" fmla="*/ 72999 h 720362"/>
              <a:gd name="connsiteX473" fmla="*/ 485522 w 907148"/>
              <a:gd name="connsiteY473" fmla="*/ 81091 h 720362"/>
              <a:gd name="connsiteX474" fmla="*/ 473384 w 907148"/>
              <a:gd name="connsiteY474" fmla="*/ 77045 h 720362"/>
              <a:gd name="connsiteX475" fmla="*/ 485522 w 907148"/>
              <a:gd name="connsiteY475" fmla="*/ 72999 h 720362"/>
              <a:gd name="connsiteX476" fmla="*/ 489568 w 907148"/>
              <a:gd name="connsiteY476" fmla="*/ 56815 h 720362"/>
              <a:gd name="connsiteX477" fmla="*/ 477430 w 907148"/>
              <a:gd name="connsiteY477" fmla="*/ 32539 h 720362"/>
              <a:gd name="connsiteX478" fmla="*/ 465292 w 907148"/>
              <a:gd name="connsiteY478" fmla="*/ 36585 h 720362"/>
              <a:gd name="connsiteX479" fmla="*/ 489568 w 907148"/>
              <a:gd name="connsiteY479" fmla="*/ 40631 h 720362"/>
              <a:gd name="connsiteX480" fmla="*/ 477430 w 907148"/>
              <a:gd name="connsiteY480" fmla="*/ 36585 h 720362"/>
              <a:gd name="connsiteX481" fmla="*/ 465292 w 907148"/>
              <a:gd name="connsiteY481" fmla="*/ 48723 h 720362"/>
              <a:gd name="connsiteX482" fmla="*/ 489568 w 907148"/>
              <a:gd name="connsiteY482" fmla="*/ 44677 h 720362"/>
              <a:gd name="connsiteX483" fmla="*/ 465292 w 907148"/>
              <a:gd name="connsiteY483" fmla="*/ 52769 h 720362"/>
              <a:gd name="connsiteX484" fmla="*/ 473384 w 907148"/>
              <a:gd name="connsiteY484" fmla="*/ 56815 h 720362"/>
              <a:gd name="connsiteX485" fmla="*/ 493614 w 907148"/>
              <a:gd name="connsiteY485" fmla="*/ 52769 h 720362"/>
              <a:gd name="connsiteX486" fmla="*/ 465292 w 907148"/>
              <a:gd name="connsiteY486" fmla="*/ 56815 h 720362"/>
              <a:gd name="connsiteX487" fmla="*/ 453154 w 907148"/>
              <a:gd name="connsiteY487" fmla="*/ 48723 h 720362"/>
              <a:gd name="connsiteX488" fmla="*/ 505752 w 907148"/>
              <a:gd name="connsiteY488" fmla="*/ 44677 h 720362"/>
              <a:gd name="connsiteX489" fmla="*/ 517890 w 907148"/>
              <a:gd name="connsiteY489" fmla="*/ 40631 h 720362"/>
              <a:gd name="connsiteX490" fmla="*/ 469338 w 907148"/>
              <a:gd name="connsiteY490" fmla="*/ 36585 h 720362"/>
              <a:gd name="connsiteX491" fmla="*/ 513844 w 907148"/>
              <a:gd name="connsiteY491" fmla="*/ 44677 h 720362"/>
              <a:gd name="connsiteX492" fmla="*/ 538120 w 907148"/>
              <a:gd name="connsiteY492" fmla="*/ 36585 h 720362"/>
              <a:gd name="connsiteX493" fmla="*/ 525982 w 907148"/>
              <a:gd name="connsiteY493" fmla="*/ 28493 h 720362"/>
              <a:gd name="connsiteX494" fmla="*/ 465292 w 907148"/>
              <a:gd name="connsiteY494" fmla="*/ 20401 h 720362"/>
              <a:gd name="connsiteX495" fmla="*/ 432924 w 907148"/>
              <a:gd name="connsiteY495" fmla="*/ 12309 h 720362"/>
              <a:gd name="connsiteX496" fmla="*/ 384372 w 907148"/>
              <a:gd name="connsiteY496" fmla="*/ 4216 h 720362"/>
              <a:gd name="connsiteX497" fmla="*/ 388418 w 907148"/>
              <a:gd name="connsiteY497" fmla="*/ 16355 h 720362"/>
              <a:gd name="connsiteX498" fmla="*/ 416740 w 907148"/>
              <a:gd name="connsiteY498" fmla="*/ 20401 h 720362"/>
              <a:gd name="connsiteX499" fmla="*/ 432924 w 907148"/>
              <a:gd name="connsiteY499" fmla="*/ 24447 h 720362"/>
              <a:gd name="connsiteX500" fmla="*/ 481476 w 907148"/>
              <a:gd name="connsiteY500" fmla="*/ 32539 h 720362"/>
              <a:gd name="connsiteX501" fmla="*/ 493614 w 907148"/>
              <a:gd name="connsiteY501" fmla="*/ 28493 h 720362"/>
              <a:gd name="connsiteX502" fmla="*/ 445062 w 907148"/>
              <a:gd name="connsiteY502" fmla="*/ 20401 h 720362"/>
              <a:gd name="connsiteX503" fmla="*/ 404602 w 907148"/>
              <a:gd name="connsiteY503" fmla="*/ 16355 h 720362"/>
              <a:gd name="connsiteX504" fmla="*/ 416740 w 907148"/>
              <a:gd name="connsiteY504" fmla="*/ 12309 h 720362"/>
              <a:gd name="connsiteX505" fmla="*/ 477430 w 907148"/>
              <a:gd name="connsiteY505" fmla="*/ 16355 h 720362"/>
              <a:gd name="connsiteX506" fmla="*/ 493614 w 907148"/>
              <a:gd name="connsiteY506" fmla="*/ 24447 h 720362"/>
              <a:gd name="connsiteX507" fmla="*/ 513844 w 907148"/>
              <a:gd name="connsiteY507" fmla="*/ 20401 h 720362"/>
              <a:gd name="connsiteX508" fmla="*/ 525982 w 907148"/>
              <a:gd name="connsiteY508" fmla="*/ 24447 h 720362"/>
              <a:gd name="connsiteX509" fmla="*/ 513844 w 907148"/>
              <a:gd name="connsiteY509" fmla="*/ 16355 h 720362"/>
              <a:gd name="connsiteX510" fmla="*/ 501706 w 907148"/>
              <a:gd name="connsiteY510" fmla="*/ 12309 h 720362"/>
              <a:gd name="connsiteX511" fmla="*/ 485522 w 907148"/>
              <a:gd name="connsiteY511" fmla="*/ 8262 h 720362"/>
              <a:gd name="connsiteX512" fmla="*/ 497660 w 907148"/>
              <a:gd name="connsiteY512" fmla="*/ 4216 h 720362"/>
              <a:gd name="connsiteX513" fmla="*/ 485522 w 907148"/>
              <a:gd name="connsiteY513" fmla="*/ 170 h 720362"/>
              <a:gd name="connsiteX514" fmla="*/ 461246 w 907148"/>
              <a:gd name="connsiteY514" fmla="*/ 8262 h 720362"/>
              <a:gd name="connsiteX515" fmla="*/ 505752 w 907148"/>
              <a:gd name="connsiteY515" fmla="*/ 24447 h 720362"/>
              <a:gd name="connsiteX516" fmla="*/ 525982 w 907148"/>
              <a:gd name="connsiteY516" fmla="*/ 44677 h 720362"/>
              <a:gd name="connsiteX517" fmla="*/ 546212 w 907148"/>
              <a:gd name="connsiteY517" fmla="*/ 40631 h 720362"/>
              <a:gd name="connsiteX518" fmla="*/ 578581 w 907148"/>
              <a:gd name="connsiteY518" fmla="*/ 52769 h 720362"/>
              <a:gd name="connsiteX519" fmla="*/ 602857 w 907148"/>
              <a:gd name="connsiteY519" fmla="*/ 72999 h 720362"/>
              <a:gd name="connsiteX520" fmla="*/ 651409 w 907148"/>
              <a:gd name="connsiteY520" fmla="*/ 77045 h 720362"/>
              <a:gd name="connsiteX521" fmla="*/ 639271 w 907148"/>
              <a:gd name="connsiteY521" fmla="*/ 64907 h 720362"/>
              <a:gd name="connsiteX522" fmla="*/ 635225 w 907148"/>
              <a:gd name="connsiteY522" fmla="*/ 56815 h 720362"/>
              <a:gd name="connsiteX523" fmla="*/ 614995 w 907148"/>
              <a:gd name="connsiteY523" fmla="*/ 32539 h 720362"/>
              <a:gd name="connsiteX524" fmla="*/ 602857 w 907148"/>
              <a:gd name="connsiteY524" fmla="*/ 24447 h 720362"/>
              <a:gd name="connsiteX525" fmla="*/ 586673 w 907148"/>
              <a:gd name="connsiteY525" fmla="*/ 12309 h 720362"/>
              <a:gd name="connsiteX526" fmla="*/ 574535 w 907148"/>
              <a:gd name="connsiteY526" fmla="*/ 20401 h 720362"/>
              <a:gd name="connsiteX527" fmla="*/ 586673 w 907148"/>
              <a:gd name="connsiteY527" fmla="*/ 64907 h 720362"/>
              <a:gd name="connsiteX528" fmla="*/ 606903 w 907148"/>
              <a:gd name="connsiteY528" fmla="*/ 77045 h 720362"/>
              <a:gd name="connsiteX529" fmla="*/ 614995 w 907148"/>
              <a:gd name="connsiteY529" fmla="*/ 52769 h 720362"/>
              <a:gd name="connsiteX530" fmla="*/ 610949 w 907148"/>
              <a:gd name="connsiteY530" fmla="*/ 40631 h 720362"/>
              <a:gd name="connsiteX531" fmla="*/ 602857 w 907148"/>
              <a:gd name="connsiteY531" fmla="*/ 56815 h 720362"/>
              <a:gd name="connsiteX532" fmla="*/ 598811 w 907148"/>
              <a:gd name="connsiteY532" fmla="*/ 68953 h 720362"/>
              <a:gd name="connsiteX533" fmla="*/ 586673 w 907148"/>
              <a:gd name="connsiteY533" fmla="*/ 64907 h 720362"/>
              <a:gd name="connsiteX534" fmla="*/ 582627 w 907148"/>
              <a:gd name="connsiteY534" fmla="*/ 81091 h 720362"/>
              <a:gd name="connsiteX535" fmla="*/ 590719 w 907148"/>
              <a:gd name="connsiteY535" fmla="*/ 64907 h 720362"/>
              <a:gd name="connsiteX536" fmla="*/ 578581 w 907148"/>
              <a:gd name="connsiteY536" fmla="*/ 68953 h 720362"/>
              <a:gd name="connsiteX537" fmla="*/ 574535 w 907148"/>
              <a:gd name="connsiteY537" fmla="*/ 97275 h 720362"/>
              <a:gd name="connsiteX538" fmla="*/ 578581 w 907148"/>
              <a:gd name="connsiteY538" fmla="*/ 109413 h 720362"/>
              <a:gd name="connsiteX539" fmla="*/ 602857 w 907148"/>
              <a:gd name="connsiteY539" fmla="*/ 105367 h 720362"/>
              <a:gd name="connsiteX540" fmla="*/ 590719 w 907148"/>
              <a:gd name="connsiteY540" fmla="*/ 81091 h 720362"/>
              <a:gd name="connsiteX541" fmla="*/ 582627 w 907148"/>
              <a:gd name="connsiteY541" fmla="*/ 93229 h 720362"/>
              <a:gd name="connsiteX542" fmla="*/ 578581 w 907148"/>
              <a:gd name="connsiteY542" fmla="*/ 109413 h 720362"/>
              <a:gd name="connsiteX543" fmla="*/ 574535 w 907148"/>
              <a:gd name="connsiteY543" fmla="*/ 97275 h 720362"/>
              <a:gd name="connsiteX544" fmla="*/ 562397 w 907148"/>
              <a:gd name="connsiteY544" fmla="*/ 101321 h 720362"/>
              <a:gd name="connsiteX545" fmla="*/ 566443 w 907148"/>
              <a:gd name="connsiteY545" fmla="*/ 117505 h 720362"/>
              <a:gd name="connsiteX546" fmla="*/ 578581 w 907148"/>
              <a:gd name="connsiteY546" fmla="*/ 109413 h 720362"/>
              <a:gd name="connsiteX547" fmla="*/ 542166 w 907148"/>
              <a:gd name="connsiteY547" fmla="*/ 56815 h 720362"/>
              <a:gd name="connsiteX548" fmla="*/ 501706 w 907148"/>
              <a:gd name="connsiteY548" fmla="*/ 48723 h 720362"/>
              <a:gd name="connsiteX549" fmla="*/ 489568 w 907148"/>
              <a:gd name="connsiteY549" fmla="*/ 44677 h 720362"/>
              <a:gd name="connsiteX550" fmla="*/ 513844 w 907148"/>
              <a:gd name="connsiteY550" fmla="*/ 48723 h 720362"/>
              <a:gd name="connsiteX551" fmla="*/ 538120 w 907148"/>
              <a:gd name="connsiteY551" fmla="*/ 64907 h 720362"/>
              <a:gd name="connsiteX552" fmla="*/ 586673 w 907148"/>
              <a:gd name="connsiteY552" fmla="*/ 85137 h 720362"/>
              <a:gd name="connsiteX553" fmla="*/ 530028 w 907148"/>
              <a:gd name="connsiteY553" fmla="*/ 85137 h 720362"/>
              <a:gd name="connsiteX554" fmla="*/ 517890 w 907148"/>
              <a:gd name="connsiteY554" fmla="*/ 81091 h 720362"/>
              <a:gd name="connsiteX555" fmla="*/ 530028 w 907148"/>
              <a:gd name="connsiteY555" fmla="*/ 93229 h 720362"/>
              <a:gd name="connsiteX556" fmla="*/ 521936 w 907148"/>
              <a:gd name="connsiteY556" fmla="*/ 81091 h 720362"/>
              <a:gd name="connsiteX557" fmla="*/ 509798 w 907148"/>
              <a:gd name="connsiteY557" fmla="*/ 77045 h 720362"/>
              <a:gd name="connsiteX558" fmla="*/ 542166 w 907148"/>
              <a:gd name="connsiteY558" fmla="*/ 81091 h 720362"/>
              <a:gd name="connsiteX559" fmla="*/ 562397 w 907148"/>
              <a:gd name="connsiteY559" fmla="*/ 77045 h 720362"/>
              <a:gd name="connsiteX560" fmla="*/ 501706 w 907148"/>
              <a:gd name="connsiteY560" fmla="*/ 81091 h 720362"/>
              <a:gd name="connsiteX561" fmla="*/ 525982 w 907148"/>
              <a:gd name="connsiteY561" fmla="*/ 89183 h 720362"/>
              <a:gd name="connsiteX562" fmla="*/ 485522 w 907148"/>
              <a:gd name="connsiteY562" fmla="*/ 93229 h 720362"/>
              <a:gd name="connsiteX563" fmla="*/ 497660 w 907148"/>
              <a:gd name="connsiteY563" fmla="*/ 101321 h 720362"/>
              <a:gd name="connsiteX564" fmla="*/ 509798 w 907148"/>
              <a:gd name="connsiteY564" fmla="*/ 105367 h 720362"/>
              <a:gd name="connsiteX565" fmla="*/ 546212 w 907148"/>
              <a:gd name="connsiteY565" fmla="*/ 109413 h 720362"/>
              <a:gd name="connsiteX566" fmla="*/ 558351 w 907148"/>
              <a:gd name="connsiteY566" fmla="*/ 121551 h 720362"/>
              <a:gd name="connsiteX567" fmla="*/ 554305 w 907148"/>
              <a:gd name="connsiteY567" fmla="*/ 109413 h 720362"/>
              <a:gd name="connsiteX568" fmla="*/ 530028 w 907148"/>
              <a:gd name="connsiteY568" fmla="*/ 101321 h 720362"/>
              <a:gd name="connsiteX569" fmla="*/ 554305 w 907148"/>
              <a:gd name="connsiteY569" fmla="*/ 113459 h 720362"/>
              <a:gd name="connsiteX570" fmla="*/ 590719 w 907148"/>
              <a:gd name="connsiteY570" fmla="*/ 125597 h 720362"/>
              <a:gd name="connsiteX571" fmla="*/ 582627 w 907148"/>
              <a:gd name="connsiteY571" fmla="*/ 105367 h 720362"/>
              <a:gd name="connsiteX572" fmla="*/ 594765 w 907148"/>
              <a:gd name="connsiteY572" fmla="*/ 113459 h 720362"/>
              <a:gd name="connsiteX573" fmla="*/ 610949 w 907148"/>
              <a:gd name="connsiteY573" fmla="*/ 129643 h 720362"/>
              <a:gd name="connsiteX574" fmla="*/ 635225 w 907148"/>
              <a:gd name="connsiteY574" fmla="*/ 133689 h 720362"/>
              <a:gd name="connsiteX575" fmla="*/ 647363 w 907148"/>
              <a:gd name="connsiteY575" fmla="*/ 141781 h 720362"/>
              <a:gd name="connsiteX576" fmla="*/ 708053 w 907148"/>
              <a:gd name="connsiteY576" fmla="*/ 166057 h 720362"/>
              <a:gd name="connsiteX577" fmla="*/ 695915 w 907148"/>
              <a:gd name="connsiteY577" fmla="*/ 162011 h 720362"/>
              <a:gd name="connsiteX578" fmla="*/ 683777 w 907148"/>
              <a:gd name="connsiteY578" fmla="*/ 157965 h 720362"/>
              <a:gd name="connsiteX579" fmla="*/ 651409 w 907148"/>
              <a:gd name="connsiteY579" fmla="*/ 137735 h 720362"/>
              <a:gd name="connsiteX580" fmla="*/ 623087 w 907148"/>
              <a:gd name="connsiteY580" fmla="*/ 125597 h 720362"/>
              <a:gd name="connsiteX581" fmla="*/ 627133 w 907148"/>
              <a:gd name="connsiteY581" fmla="*/ 145827 h 720362"/>
              <a:gd name="connsiteX582" fmla="*/ 643317 w 907148"/>
              <a:gd name="connsiteY582" fmla="*/ 153919 h 720362"/>
              <a:gd name="connsiteX583" fmla="*/ 667593 w 907148"/>
              <a:gd name="connsiteY583" fmla="*/ 178195 h 720362"/>
              <a:gd name="connsiteX584" fmla="*/ 671639 w 907148"/>
              <a:gd name="connsiteY584" fmla="*/ 162011 h 720362"/>
              <a:gd name="connsiteX585" fmla="*/ 655455 w 907148"/>
              <a:gd name="connsiteY585" fmla="*/ 121551 h 720362"/>
              <a:gd name="connsiteX586" fmla="*/ 663547 w 907148"/>
              <a:gd name="connsiteY586" fmla="*/ 121551 h 720362"/>
              <a:gd name="connsiteX587" fmla="*/ 667593 w 907148"/>
              <a:gd name="connsiteY587" fmla="*/ 133689 h 720362"/>
              <a:gd name="connsiteX588" fmla="*/ 671639 w 907148"/>
              <a:gd name="connsiteY588" fmla="*/ 149873 h 720362"/>
              <a:gd name="connsiteX589" fmla="*/ 720191 w 907148"/>
              <a:gd name="connsiteY589" fmla="*/ 190333 h 720362"/>
              <a:gd name="connsiteX590" fmla="*/ 732329 w 907148"/>
              <a:gd name="connsiteY590" fmla="*/ 198425 h 720362"/>
              <a:gd name="connsiteX591" fmla="*/ 744467 w 907148"/>
              <a:gd name="connsiteY591" fmla="*/ 206517 h 720362"/>
              <a:gd name="connsiteX592" fmla="*/ 756605 w 907148"/>
              <a:gd name="connsiteY592" fmla="*/ 214609 h 720362"/>
              <a:gd name="connsiteX593" fmla="*/ 772789 w 907148"/>
              <a:gd name="connsiteY593" fmla="*/ 251024 h 720362"/>
              <a:gd name="connsiteX594" fmla="*/ 784928 w 907148"/>
              <a:gd name="connsiteY594" fmla="*/ 255070 h 720362"/>
              <a:gd name="connsiteX595" fmla="*/ 793020 w 907148"/>
              <a:gd name="connsiteY595" fmla="*/ 267208 h 720362"/>
              <a:gd name="connsiteX596" fmla="*/ 809204 w 907148"/>
              <a:gd name="connsiteY596" fmla="*/ 311714 h 720362"/>
              <a:gd name="connsiteX597" fmla="*/ 817296 w 907148"/>
              <a:gd name="connsiteY597" fmla="*/ 335990 h 720362"/>
              <a:gd name="connsiteX598" fmla="*/ 821342 w 907148"/>
              <a:gd name="connsiteY598" fmla="*/ 348128 h 720362"/>
              <a:gd name="connsiteX599" fmla="*/ 825388 w 907148"/>
              <a:gd name="connsiteY599" fmla="*/ 364312 h 720362"/>
              <a:gd name="connsiteX600" fmla="*/ 829434 w 907148"/>
              <a:gd name="connsiteY600" fmla="*/ 404772 h 720362"/>
              <a:gd name="connsiteX601" fmla="*/ 837526 w 907148"/>
              <a:gd name="connsiteY601" fmla="*/ 441186 h 720362"/>
              <a:gd name="connsiteX602" fmla="*/ 841572 w 907148"/>
              <a:gd name="connsiteY602" fmla="*/ 461416 h 720362"/>
              <a:gd name="connsiteX603" fmla="*/ 849664 w 907148"/>
              <a:gd name="connsiteY603" fmla="*/ 485693 h 720362"/>
              <a:gd name="connsiteX604" fmla="*/ 857756 w 907148"/>
              <a:gd name="connsiteY604" fmla="*/ 558521 h 720362"/>
              <a:gd name="connsiteX605" fmla="*/ 865848 w 907148"/>
              <a:gd name="connsiteY605" fmla="*/ 582797 h 720362"/>
              <a:gd name="connsiteX606" fmla="*/ 877986 w 907148"/>
              <a:gd name="connsiteY606" fmla="*/ 590889 h 720362"/>
              <a:gd name="connsiteX607" fmla="*/ 873940 w 907148"/>
              <a:gd name="connsiteY607" fmla="*/ 603027 h 720362"/>
              <a:gd name="connsiteX608" fmla="*/ 873940 w 907148"/>
              <a:gd name="connsiteY608" fmla="*/ 643487 h 720362"/>
              <a:gd name="connsiteX609" fmla="*/ 861802 w 907148"/>
              <a:gd name="connsiteY609" fmla="*/ 647533 h 720362"/>
              <a:gd name="connsiteX610" fmla="*/ 829434 w 907148"/>
              <a:gd name="connsiteY610" fmla="*/ 683947 h 720362"/>
              <a:gd name="connsiteX611" fmla="*/ 833480 w 907148"/>
              <a:gd name="connsiteY611" fmla="*/ 700132 h 720362"/>
              <a:gd name="connsiteX612" fmla="*/ 837526 w 907148"/>
              <a:gd name="connsiteY612" fmla="*/ 687993 h 720362"/>
              <a:gd name="connsiteX613" fmla="*/ 845618 w 907148"/>
              <a:gd name="connsiteY613" fmla="*/ 671809 h 720362"/>
              <a:gd name="connsiteX614" fmla="*/ 857756 w 907148"/>
              <a:gd name="connsiteY614" fmla="*/ 643487 h 720362"/>
              <a:gd name="connsiteX615" fmla="*/ 861802 w 907148"/>
              <a:gd name="connsiteY615" fmla="*/ 623257 h 720362"/>
              <a:gd name="connsiteX616" fmla="*/ 865848 w 907148"/>
              <a:gd name="connsiteY616" fmla="*/ 607073 h 720362"/>
              <a:gd name="connsiteX617" fmla="*/ 873940 w 907148"/>
              <a:gd name="connsiteY617" fmla="*/ 558521 h 720362"/>
              <a:gd name="connsiteX618" fmla="*/ 877986 w 907148"/>
              <a:gd name="connsiteY618" fmla="*/ 501877 h 720362"/>
              <a:gd name="connsiteX619" fmla="*/ 882032 w 907148"/>
              <a:gd name="connsiteY619" fmla="*/ 473555 h 720362"/>
              <a:gd name="connsiteX620" fmla="*/ 890124 w 907148"/>
              <a:gd name="connsiteY620" fmla="*/ 465462 h 720362"/>
              <a:gd name="connsiteX621" fmla="*/ 886078 w 907148"/>
              <a:gd name="connsiteY621" fmla="*/ 566613 h 720362"/>
              <a:gd name="connsiteX622" fmla="*/ 894170 w 907148"/>
              <a:gd name="connsiteY622" fmla="*/ 534245 h 720362"/>
              <a:gd name="connsiteX623" fmla="*/ 902262 w 907148"/>
              <a:gd name="connsiteY623" fmla="*/ 501877 h 720362"/>
              <a:gd name="connsiteX624" fmla="*/ 906308 w 907148"/>
              <a:gd name="connsiteY624" fmla="*/ 465462 h 720362"/>
              <a:gd name="connsiteX625" fmla="*/ 906308 w 907148"/>
              <a:gd name="connsiteY625" fmla="*/ 433094 h 720362"/>
              <a:gd name="connsiteX626" fmla="*/ 902262 w 907148"/>
              <a:gd name="connsiteY626" fmla="*/ 404772 h 720362"/>
              <a:gd name="connsiteX627" fmla="*/ 877986 w 907148"/>
              <a:gd name="connsiteY627" fmla="*/ 437140 h 720362"/>
              <a:gd name="connsiteX628" fmla="*/ 849664 w 907148"/>
              <a:gd name="connsiteY628" fmla="*/ 465462 h 720362"/>
              <a:gd name="connsiteX629" fmla="*/ 833480 w 907148"/>
              <a:gd name="connsiteY629" fmla="*/ 473555 h 720362"/>
              <a:gd name="connsiteX630" fmla="*/ 841572 w 907148"/>
              <a:gd name="connsiteY630" fmla="*/ 437140 h 720362"/>
              <a:gd name="connsiteX631" fmla="*/ 849664 w 907148"/>
              <a:gd name="connsiteY631" fmla="*/ 425002 h 720362"/>
              <a:gd name="connsiteX632" fmla="*/ 857756 w 907148"/>
              <a:gd name="connsiteY632" fmla="*/ 400726 h 720362"/>
              <a:gd name="connsiteX633" fmla="*/ 865848 w 907148"/>
              <a:gd name="connsiteY633" fmla="*/ 384542 h 720362"/>
              <a:gd name="connsiteX634" fmla="*/ 869894 w 907148"/>
              <a:gd name="connsiteY634" fmla="*/ 368358 h 720362"/>
              <a:gd name="connsiteX635" fmla="*/ 873940 w 907148"/>
              <a:gd name="connsiteY635" fmla="*/ 356220 h 720362"/>
              <a:gd name="connsiteX636" fmla="*/ 869894 w 907148"/>
              <a:gd name="connsiteY636" fmla="*/ 384542 h 720362"/>
              <a:gd name="connsiteX637" fmla="*/ 869894 w 907148"/>
              <a:gd name="connsiteY637" fmla="*/ 404772 h 720362"/>
              <a:gd name="connsiteX638" fmla="*/ 873940 w 907148"/>
              <a:gd name="connsiteY638" fmla="*/ 348128 h 720362"/>
              <a:gd name="connsiteX639" fmla="*/ 861802 w 907148"/>
              <a:gd name="connsiteY639" fmla="*/ 356220 h 720362"/>
              <a:gd name="connsiteX640" fmla="*/ 857756 w 907148"/>
              <a:gd name="connsiteY640" fmla="*/ 368358 h 720362"/>
              <a:gd name="connsiteX641" fmla="*/ 882032 w 907148"/>
              <a:gd name="connsiteY641" fmla="*/ 388588 h 720362"/>
              <a:gd name="connsiteX642" fmla="*/ 890124 w 907148"/>
              <a:gd name="connsiteY642" fmla="*/ 384542 h 720362"/>
              <a:gd name="connsiteX643" fmla="*/ 898216 w 907148"/>
              <a:gd name="connsiteY643" fmla="*/ 396680 h 720362"/>
              <a:gd name="connsiteX644" fmla="*/ 894170 w 907148"/>
              <a:gd name="connsiteY644" fmla="*/ 380496 h 720362"/>
              <a:gd name="connsiteX645" fmla="*/ 890124 w 907148"/>
              <a:gd name="connsiteY645" fmla="*/ 360266 h 720362"/>
              <a:gd name="connsiteX646" fmla="*/ 886078 w 907148"/>
              <a:gd name="connsiteY646" fmla="*/ 348128 h 720362"/>
              <a:gd name="connsiteX647" fmla="*/ 873940 w 907148"/>
              <a:gd name="connsiteY647" fmla="*/ 344082 h 720362"/>
              <a:gd name="connsiteX648" fmla="*/ 869894 w 907148"/>
              <a:gd name="connsiteY648" fmla="*/ 323852 h 720362"/>
              <a:gd name="connsiteX649" fmla="*/ 865848 w 907148"/>
              <a:gd name="connsiteY649" fmla="*/ 311714 h 720362"/>
              <a:gd name="connsiteX650" fmla="*/ 861802 w 907148"/>
              <a:gd name="connsiteY650" fmla="*/ 327898 h 720362"/>
              <a:gd name="connsiteX651" fmla="*/ 857756 w 907148"/>
              <a:gd name="connsiteY651" fmla="*/ 311714 h 720362"/>
              <a:gd name="connsiteX652" fmla="*/ 853710 w 907148"/>
              <a:gd name="connsiteY652" fmla="*/ 323852 h 720362"/>
              <a:gd name="connsiteX653" fmla="*/ 857756 w 907148"/>
              <a:gd name="connsiteY653" fmla="*/ 295530 h 720362"/>
              <a:gd name="connsiteX654" fmla="*/ 861802 w 907148"/>
              <a:gd name="connsiteY654" fmla="*/ 279346 h 720362"/>
              <a:gd name="connsiteX655" fmla="*/ 845618 w 907148"/>
              <a:gd name="connsiteY655" fmla="*/ 319806 h 720362"/>
              <a:gd name="connsiteX656" fmla="*/ 841572 w 907148"/>
              <a:gd name="connsiteY656" fmla="*/ 340036 h 720362"/>
              <a:gd name="connsiteX657" fmla="*/ 857756 w 907148"/>
              <a:gd name="connsiteY657" fmla="*/ 323852 h 720362"/>
              <a:gd name="connsiteX658" fmla="*/ 849664 w 907148"/>
              <a:gd name="connsiteY658" fmla="*/ 307668 h 720362"/>
              <a:gd name="connsiteX659" fmla="*/ 857756 w 907148"/>
              <a:gd name="connsiteY659" fmla="*/ 319806 h 720362"/>
              <a:gd name="connsiteX660" fmla="*/ 845618 w 907148"/>
              <a:gd name="connsiteY660" fmla="*/ 348128 h 720362"/>
              <a:gd name="connsiteX661" fmla="*/ 841572 w 907148"/>
              <a:gd name="connsiteY661" fmla="*/ 364312 h 720362"/>
              <a:gd name="connsiteX662" fmla="*/ 853710 w 907148"/>
              <a:gd name="connsiteY662" fmla="*/ 335990 h 720362"/>
              <a:gd name="connsiteX663" fmla="*/ 865848 w 907148"/>
              <a:gd name="connsiteY663" fmla="*/ 311714 h 720362"/>
              <a:gd name="connsiteX664" fmla="*/ 869894 w 907148"/>
              <a:gd name="connsiteY664" fmla="*/ 291484 h 720362"/>
              <a:gd name="connsiteX665" fmla="*/ 877986 w 907148"/>
              <a:gd name="connsiteY665" fmla="*/ 279346 h 720362"/>
              <a:gd name="connsiteX666" fmla="*/ 873940 w 907148"/>
              <a:gd name="connsiteY666" fmla="*/ 291484 h 720362"/>
              <a:gd name="connsiteX667" fmla="*/ 865848 w 907148"/>
              <a:gd name="connsiteY667" fmla="*/ 303622 h 720362"/>
              <a:gd name="connsiteX668" fmla="*/ 861802 w 907148"/>
              <a:gd name="connsiteY668" fmla="*/ 327898 h 720362"/>
              <a:gd name="connsiteX669" fmla="*/ 849664 w 907148"/>
              <a:gd name="connsiteY669" fmla="*/ 335990 h 720362"/>
              <a:gd name="connsiteX670" fmla="*/ 845618 w 907148"/>
              <a:gd name="connsiteY670" fmla="*/ 348128 h 720362"/>
              <a:gd name="connsiteX671" fmla="*/ 837526 w 907148"/>
              <a:gd name="connsiteY671" fmla="*/ 315760 h 720362"/>
              <a:gd name="connsiteX672" fmla="*/ 845618 w 907148"/>
              <a:gd name="connsiteY672" fmla="*/ 303622 h 720362"/>
              <a:gd name="connsiteX673" fmla="*/ 837526 w 907148"/>
              <a:gd name="connsiteY673" fmla="*/ 283392 h 720362"/>
              <a:gd name="connsiteX674" fmla="*/ 833480 w 907148"/>
              <a:gd name="connsiteY674" fmla="*/ 315760 h 720362"/>
              <a:gd name="connsiteX675" fmla="*/ 829434 w 907148"/>
              <a:gd name="connsiteY675" fmla="*/ 275300 h 720362"/>
              <a:gd name="connsiteX676" fmla="*/ 813250 w 907148"/>
              <a:gd name="connsiteY676" fmla="*/ 291484 h 720362"/>
              <a:gd name="connsiteX677" fmla="*/ 809204 w 907148"/>
              <a:gd name="connsiteY677" fmla="*/ 303622 h 720362"/>
              <a:gd name="connsiteX678" fmla="*/ 817296 w 907148"/>
              <a:gd name="connsiteY678" fmla="*/ 287438 h 720362"/>
              <a:gd name="connsiteX679" fmla="*/ 813250 w 907148"/>
              <a:gd name="connsiteY679" fmla="*/ 271254 h 720362"/>
              <a:gd name="connsiteX680" fmla="*/ 821342 w 907148"/>
              <a:gd name="connsiteY680" fmla="*/ 238886 h 720362"/>
              <a:gd name="connsiteX681" fmla="*/ 817296 w 907148"/>
              <a:gd name="connsiteY681" fmla="*/ 279346 h 720362"/>
              <a:gd name="connsiteX682" fmla="*/ 813250 w 907148"/>
              <a:gd name="connsiteY682" fmla="*/ 263162 h 720362"/>
              <a:gd name="connsiteX683" fmla="*/ 809204 w 907148"/>
              <a:gd name="connsiteY683" fmla="*/ 206517 h 720362"/>
              <a:gd name="connsiteX684" fmla="*/ 805158 w 907148"/>
              <a:gd name="connsiteY684" fmla="*/ 234839 h 720362"/>
              <a:gd name="connsiteX685" fmla="*/ 821342 w 907148"/>
              <a:gd name="connsiteY685" fmla="*/ 259116 h 720362"/>
              <a:gd name="connsiteX686" fmla="*/ 837526 w 907148"/>
              <a:gd name="connsiteY686" fmla="*/ 303622 h 720362"/>
              <a:gd name="connsiteX687" fmla="*/ 845618 w 907148"/>
              <a:gd name="connsiteY687" fmla="*/ 279346 h 720362"/>
              <a:gd name="connsiteX688" fmla="*/ 849664 w 907148"/>
              <a:gd name="connsiteY688" fmla="*/ 259116 h 720362"/>
              <a:gd name="connsiteX689" fmla="*/ 841572 w 907148"/>
              <a:gd name="connsiteY689" fmla="*/ 275300 h 720362"/>
              <a:gd name="connsiteX690" fmla="*/ 845618 w 907148"/>
              <a:gd name="connsiteY690" fmla="*/ 251024 h 720362"/>
              <a:gd name="connsiteX691" fmla="*/ 837526 w 907148"/>
              <a:gd name="connsiteY691" fmla="*/ 222701 h 720362"/>
              <a:gd name="connsiteX692" fmla="*/ 833480 w 907148"/>
              <a:gd name="connsiteY692" fmla="*/ 202471 h 720362"/>
              <a:gd name="connsiteX693" fmla="*/ 813250 w 907148"/>
              <a:gd name="connsiteY693" fmla="*/ 149873 h 720362"/>
              <a:gd name="connsiteX694" fmla="*/ 809204 w 907148"/>
              <a:gd name="connsiteY694" fmla="*/ 170103 h 720362"/>
              <a:gd name="connsiteX695" fmla="*/ 805158 w 907148"/>
              <a:gd name="connsiteY695" fmla="*/ 186287 h 720362"/>
              <a:gd name="connsiteX696" fmla="*/ 801112 w 907148"/>
              <a:gd name="connsiteY696" fmla="*/ 174149 h 720362"/>
              <a:gd name="connsiteX697" fmla="*/ 793020 w 907148"/>
              <a:gd name="connsiteY697" fmla="*/ 194379 h 720362"/>
              <a:gd name="connsiteX698" fmla="*/ 797066 w 907148"/>
              <a:gd name="connsiteY698" fmla="*/ 174149 h 720362"/>
              <a:gd name="connsiteX699" fmla="*/ 801112 w 907148"/>
              <a:gd name="connsiteY699" fmla="*/ 121551 h 720362"/>
              <a:gd name="connsiteX700" fmla="*/ 788974 w 907148"/>
              <a:gd name="connsiteY700" fmla="*/ 153919 h 720362"/>
              <a:gd name="connsiteX701" fmla="*/ 784928 w 907148"/>
              <a:gd name="connsiteY701" fmla="*/ 141781 h 720362"/>
              <a:gd name="connsiteX702" fmla="*/ 768743 w 907148"/>
              <a:gd name="connsiteY702" fmla="*/ 182241 h 720362"/>
              <a:gd name="connsiteX703" fmla="*/ 772789 w 907148"/>
              <a:gd name="connsiteY703" fmla="*/ 162011 h 720362"/>
              <a:gd name="connsiteX704" fmla="*/ 768743 w 907148"/>
              <a:gd name="connsiteY704" fmla="*/ 174149 h 720362"/>
              <a:gd name="connsiteX705" fmla="*/ 756605 w 907148"/>
              <a:gd name="connsiteY705" fmla="*/ 190333 h 720362"/>
              <a:gd name="connsiteX706" fmla="*/ 760651 w 907148"/>
              <a:gd name="connsiteY706" fmla="*/ 149873 h 720362"/>
              <a:gd name="connsiteX707" fmla="*/ 756605 w 907148"/>
              <a:gd name="connsiteY707" fmla="*/ 137735 h 720362"/>
              <a:gd name="connsiteX708" fmla="*/ 748513 w 907148"/>
              <a:gd name="connsiteY708" fmla="*/ 170103 h 720362"/>
              <a:gd name="connsiteX709" fmla="*/ 740421 w 907148"/>
              <a:gd name="connsiteY709" fmla="*/ 186287 h 720362"/>
              <a:gd name="connsiteX710" fmla="*/ 744467 w 907148"/>
              <a:gd name="connsiteY710" fmla="*/ 174149 h 720362"/>
              <a:gd name="connsiteX711" fmla="*/ 740421 w 907148"/>
              <a:gd name="connsiteY711" fmla="*/ 157965 h 720362"/>
              <a:gd name="connsiteX712" fmla="*/ 736375 w 907148"/>
              <a:gd name="connsiteY712" fmla="*/ 145827 h 720362"/>
              <a:gd name="connsiteX713" fmla="*/ 728283 w 907148"/>
              <a:gd name="connsiteY713" fmla="*/ 170103 h 720362"/>
              <a:gd name="connsiteX714" fmla="*/ 724237 w 907148"/>
              <a:gd name="connsiteY714" fmla="*/ 137735 h 720362"/>
              <a:gd name="connsiteX715" fmla="*/ 720191 w 907148"/>
              <a:gd name="connsiteY715" fmla="*/ 101321 h 720362"/>
              <a:gd name="connsiteX716" fmla="*/ 712099 w 907148"/>
              <a:gd name="connsiteY716" fmla="*/ 113459 h 720362"/>
              <a:gd name="connsiteX717" fmla="*/ 699961 w 907148"/>
              <a:gd name="connsiteY717" fmla="*/ 129643 h 720362"/>
              <a:gd name="connsiteX718" fmla="*/ 695915 w 907148"/>
              <a:gd name="connsiteY718" fmla="*/ 141781 h 720362"/>
              <a:gd name="connsiteX719" fmla="*/ 691869 w 907148"/>
              <a:gd name="connsiteY719" fmla="*/ 129643 h 720362"/>
              <a:gd name="connsiteX720" fmla="*/ 687823 w 907148"/>
              <a:gd name="connsiteY720" fmla="*/ 145827 h 720362"/>
              <a:gd name="connsiteX721" fmla="*/ 683777 w 907148"/>
              <a:gd name="connsiteY721" fmla="*/ 157965 h 720362"/>
              <a:gd name="connsiteX722" fmla="*/ 687823 w 907148"/>
              <a:gd name="connsiteY722" fmla="*/ 133689 h 720362"/>
              <a:gd name="connsiteX723" fmla="*/ 679731 w 907148"/>
              <a:gd name="connsiteY723" fmla="*/ 93229 h 720362"/>
              <a:gd name="connsiteX724" fmla="*/ 683777 w 907148"/>
              <a:gd name="connsiteY724" fmla="*/ 105367 h 720362"/>
              <a:gd name="connsiteX725" fmla="*/ 683777 w 907148"/>
              <a:gd name="connsiteY725" fmla="*/ 60861 h 720362"/>
              <a:gd name="connsiteX726" fmla="*/ 679731 w 907148"/>
              <a:gd name="connsiteY726" fmla="*/ 36585 h 720362"/>
              <a:gd name="connsiteX727" fmla="*/ 667593 w 907148"/>
              <a:gd name="connsiteY727" fmla="*/ 32539 h 720362"/>
              <a:gd name="connsiteX728" fmla="*/ 659501 w 907148"/>
              <a:gd name="connsiteY728" fmla="*/ 44677 h 720362"/>
              <a:gd name="connsiteX729" fmla="*/ 675685 w 907148"/>
              <a:gd name="connsiteY729" fmla="*/ 97275 h 720362"/>
              <a:gd name="connsiteX730" fmla="*/ 699961 w 907148"/>
              <a:gd name="connsiteY730" fmla="*/ 129643 h 720362"/>
              <a:gd name="connsiteX731" fmla="*/ 708053 w 907148"/>
              <a:gd name="connsiteY731" fmla="*/ 141781 h 720362"/>
              <a:gd name="connsiteX732" fmla="*/ 683777 w 907148"/>
              <a:gd name="connsiteY732" fmla="*/ 97275 h 720362"/>
              <a:gd name="connsiteX733" fmla="*/ 655455 w 907148"/>
              <a:gd name="connsiteY733" fmla="*/ 93229 h 720362"/>
              <a:gd name="connsiteX734" fmla="*/ 679731 w 907148"/>
              <a:gd name="connsiteY734" fmla="*/ 105367 h 720362"/>
              <a:gd name="connsiteX735" fmla="*/ 675685 w 907148"/>
              <a:gd name="connsiteY735" fmla="*/ 105367 h 720362"/>
              <a:gd name="connsiteX736" fmla="*/ 647363 w 907148"/>
              <a:gd name="connsiteY736" fmla="*/ 89183 h 720362"/>
              <a:gd name="connsiteX737" fmla="*/ 659501 w 907148"/>
              <a:gd name="connsiteY737" fmla="*/ 97275 h 720362"/>
              <a:gd name="connsiteX738" fmla="*/ 679731 w 907148"/>
              <a:gd name="connsiteY738" fmla="*/ 105367 h 720362"/>
              <a:gd name="connsiteX739" fmla="*/ 704007 w 907148"/>
              <a:gd name="connsiteY739" fmla="*/ 113459 h 720362"/>
              <a:gd name="connsiteX740" fmla="*/ 736375 w 907148"/>
              <a:gd name="connsiteY740" fmla="*/ 109413 h 720362"/>
              <a:gd name="connsiteX741" fmla="*/ 699961 w 907148"/>
              <a:gd name="connsiteY741" fmla="*/ 72999 h 720362"/>
              <a:gd name="connsiteX742" fmla="*/ 679731 w 907148"/>
              <a:gd name="connsiteY742" fmla="*/ 60861 h 720362"/>
              <a:gd name="connsiteX743" fmla="*/ 667593 w 907148"/>
              <a:gd name="connsiteY743" fmla="*/ 56815 h 720362"/>
              <a:gd name="connsiteX744" fmla="*/ 679731 w 907148"/>
              <a:gd name="connsiteY744" fmla="*/ 52769 h 720362"/>
              <a:gd name="connsiteX745" fmla="*/ 691869 w 907148"/>
              <a:gd name="connsiteY745" fmla="*/ 60861 h 720362"/>
              <a:gd name="connsiteX746" fmla="*/ 655455 w 907148"/>
              <a:gd name="connsiteY746" fmla="*/ 64907 h 720362"/>
              <a:gd name="connsiteX747" fmla="*/ 578581 w 907148"/>
              <a:gd name="connsiteY747" fmla="*/ 77045 h 720362"/>
              <a:gd name="connsiteX748" fmla="*/ 602857 w 907148"/>
              <a:gd name="connsiteY748" fmla="*/ 109413 h 720362"/>
              <a:gd name="connsiteX749" fmla="*/ 627133 w 907148"/>
              <a:gd name="connsiteY749" fmla="*/ 133689 h 720362"/>
              <a:gd name="connsiteX750" fmla="*/ 651409 w 907148"/>
              <a:gd name="connsiteY750" fmla="*/ 153919 h 720362"/>
              <a:gd name="connsiteX751" fmla="*/ 679731 w 907148"/>
              <a:gd name="connsiteY751" fmla="*/ 182241 h 720362"/>
              <a:gd name="connsiteX752" fmla="*/ 691869 w 907148"/>
              <a:gd name="connsiteY752" fmla="*/ 194379 h 720362"/>
              <a:gd name="connsiteX753" fmla="*/ 712099 w 907148"/>
              <a:gd name="connsiteY753" fmla="*/ 198425 h 720362"/>
              <a:gd name="connsiteX754" fmla="*/ 732329 w 907148"/>
              <a:gd name="connsiteY754" fmla="*/ 194379 h 720362"/>
              <a:gd name="connsiteX755" fmla="*/ 691869 w 907148"/>
              <a:gd name="connsiteY755" fmla="*/ 125597 h 720362"/>
              <a:gd name="connsiteX756" fmla="*/ 671639 w 907148"/>
              <a:gd name="connsiteY756" fmla="*/ 72999 h 720362"/>
              <a:gd name="connsiteX757" fmla="*/ 659501 w 907148"/>
              <a:gd name="connsiteY757" fmla="*/ 68953 h 720362"/>
              <a:gd name="connsiteX758" fmla="*/ 691869 w 907148"/>
              <a:gd name="connsiteY758" fmla="*/ 93229 h 720362"/>
              <a:gd name="connsiteX759" fmla="*/ 716145 w 907148"/>
              <a:gd name="connsiteY759" fmla="*/ 97275 h 720362"/>
              <a:gd name="connsiteX760" fmla="*/ 728283 w 907148"/>
              <a:gd name="connsiteY760" fmla="*/ 101321 h 720362"/>
              <a:gd name="connsiteX761" fmla="*/ 647363 w 907148"/>
              <a:gd name="connsiteY761" fmla="*/ 89183 h 720362"/>
              <a:gd name="connsiteX762" fmla="*/ 683777 w 907148"/>
              <a:gd name="connsiteY762" fmla="*/ 97275 h 720362"/>
              <a:gd name="connsiteX763" fmla="*/ 716145 w 907148"/>
              <a:gd name="connsiteY763" fmla="*/ 101321 h 720362"/>
              <a:gd name="connsiteX764" fmla="*/ 720191 w 907148"/>
              <a:gd name="connsiteY764" fmla="*/ 113459 h 720362"/>
              <a:gd name="connsiteX765" fmla="*/ 732329 w 907148"/>
              <a:gd name="connsiteY765" fmla="*/ 141781 h 720362"/>
              <a:gd name="connsiteX766" fmla="*/ 744467 w 907148"/>
              <a:gd name="connsiteY766" fmla="*/ 149873 h 720362"/>
              <a:gd name="connsiteX767" fmla="*/ 780882 w 907148"/>
              <a:gd name="connsiteY767" fmla="*/ 190333 h 720362"/>
              <a:gd name="connsiteX768" fmla="*/ 793020 w 907148"/>
              <a:gd name="connsiteY768" fmla="*/ 194379 h 720362"/>
              <a:gd name="connsiteX769" fmla="*/ 801112 w 907148"/>
              <a:gd name="connsiteY769" fmla="*/ 210563 h 720362"/>
              <a:gd name="connsiteX770" fmla="*/ 813250 w 907148"/>
              <a:gd name="connsiteY770" fmla="*/ 218655 h 720362"/>
              <a:gd name="connsiteX771" fmla="*/ 817296 w 907148"/>
              <a:gd name="connsiteY771" fmla="*/ 234839 h 720362"/>
              <a:gd name="connsiteX772" fmla="*/ 825388 w 907148"/>
              <a:gd name="connsiteY772" fmla="*/ 242932 h 720362"/>
              <a:gd name="connsiteX773" fmla="*/ 788974 w 907148"/>
              <a:gd name="connsiteY773" fmla="*/ 218655 h 720362"/>
              <a:gd name="connsiteX774" fmla="*/ 764697 w 907148"/>
              <a:gd name="connsiteY774" fmla="*/ 230793 h 720362"/>
              <a:gd name="connsiteX775" fmla="*/ 760651 w 907148"/>
              <a:gd name="connsiteY775" fmla="*/ 246978 h 720362"/>
              <a:gd name="connsiteX776" fmla="*/ 756605 w 907148"/>
              <a:gd name="connsiteY776" fmla="*/ 259116 h 720362"/>
              <a:gd name="connsiteX777" fmla="*/ 776836 w 907148"/>
              <a:gd name="connsiteY777" fmla="*/ 210563 h 720362"/>
              <a:gd name="connsiteX778" fmla="*/ 780882 w 907148"/>
              <a:gd name="connsiteY778" fmla="*/ 251024 h 720362"/>
              <a:gd name="connsiteX779" fmla="*/ 797066 w 907148"/>
              <a:gd name="connsiteY779" fmla="*/ 242932 h 720362"/>
              <a:gd name="connsiteX780" fmla="*/ 821342 w 907148"/>
              <a:gd name="connsiteY780" fmla="*/ 226747 h 720362"/>
              <a:gd name="connsiteX781" fmla="*/ 833480 w 907148"/>
              <a:gd name="connsiteY781" fmla="*/ 255070 h 720362"/>
              <a:gd name="connsiteX782" fmla="*/ 837526 w 907148"/>
              <a:gd name="connsiteY782" fmla="*/ 267208 h 720362"/>
              <a:gd name="connsiteX783" fmla="*/ 849664 w 907148"/>
              <a:gd name="connsiteY783" fmla="*/ 287438 h 720362"/>
              <a:gd name="connsiteX784" fmla="*/ 857756 w 907148"/>
              <a:gd name="connsiteY784" fmla="*/ 311714 h 720362"/>
              <a:gd name="connsiteX785" fmla="*/ 841572 w 907148"/>
              <a:gd name="connsiteY785" fmla="*/ 267208 h 720362"/>
              <a:gd name="connsiteX786" fmla="*/ 829434 w 907148"/>
              <a:gd name="connsiteY786" fmla="*/ 255070 h 720362"/>
              <a:gd name="connsiteX787" fmla="*/ 817296 w 907148"/>
              <a:gd name="connsiteY787" fmla="*/ 234839 h 720362"/>
              <a:gd name="connsiteX788" fmla="*/ 805158 w 907148"/>
              <a:gd name="connsiteY788" fmla="*/ 226747 h 720362"/>
              <a:gd name="connsiteX789" fmla="*/ 776836 w 907148"/>
              <a:gd name="connsiteY789" fmla="*/ 198425 h 720362"/>
              <a:gd name="connsiteX790" fmla="*/ 764697 w 907148"/>
              <a:gd name="connsiteY790" fmla="*/ 178195 h 720362"/>
              <a:gd name="connsiteX791" fmla="*/ 740421 w 907148"/>
              <a:gd name="connsiteY791" fmla="*/ 153919 h 720362"/>
              <a:gd name="connsiteX792" fmla="*/ 736375 w 907148"/>
              <a:gd name="connsiteY792" fmla="*/ 141781 h 720362"/>
              <a:gd name="connsiteX793" fmla="*/ 704007 w 907148"/>
              <a:gd name="connsiteY793" fmla="*/ 133689 h 720362"/>
              <a:gd name="connsiteX794" fmla="*/ 635225 w 907148"/>
              <a:gd name="connsiteY794" fmla="*/ 121551 h 720362"/>
              <a:gd name="connsiteX795" fmla="*/ 610949 w 907148"/>
              <a:gd name="connsiteY795" fmla="*/ 105367 h 720362"/>
              <a:gd name="connsiteX796" fmla="*/ 602857 w 907148"/>
              <a:gd name="connsiteY796" fmla="*/ 93229 h 720362"/>
              <a:gd name="connsiteX797" fmla="*/ 586673 w 907148"/>
              <a:gd name="connsiteY797" fmla="*/ 85137 h 720362"/>
              <a:gd name="connsiteX798" fmla="*/ 554305 w 907148"/>
              <a:gd name="connsiteY798" fmla="*/ 77045 h 720362"/>
              <a:gd name="connsiteX799" fmla="*/ 530028 w 907148"/>
              <a:gd name="connsiteY799" fmla="*/ 68953 h 720362"/>
              <a:gd name="connsiteX800" fmla="*/ 497660 w 907148"/>
              <a:gd name="connsiteY800" fmla="*/ 60861 h 720362"/>
              <a:gd name="connsiteX801" fmla="*/ 449108 w 907148"/>
              <a:gd name="connsiteY801" fmla="*/ 68953 h 720362"/>
              <a:gd name="connsiteX802" fmla="*/ 424832 w 907148"/>
              <a:gd name="connsiteY802" fmla="*/ 72999 h 720362"/>
              <a:gd name="connsiteX803" fmla="*/ 372234 w 907148"/>
              <a:gd name="connsiteY803" fmla="*/ 81091 h 720362"/>
              <a:gd name="connsiteX804" fmla="*/ 368188 w 907148"/>
              <a:gd name="connsiteY804" fmla="*/ 93229 h 720362"/>
              <a:gd name="connsiteX805" fmla="*/ 404602 w 907148"/>
              <a:gd name="connsiteY805" fmla="*/ 109413 h 720362"/>
              <a:gd name="connsiteX806" fmla="*/ 473384 w 907148"/>
              <a:gd name="connsiteY806" fmla="*/ 117505 h 720362"/>
              <a:gd name="connsiteX807" fmla="*/ 501706 w 907148"/>
              <a:gd name="connsiteY807" fmla="*/ 121551 h 720362"/>
              <a:gd name="connsiteX808" fmla="*/ 517890 w 907148"/>
              <a:gd name="connsiteY808" fmla="*/ 117505 h 720362"/>
              <a:gd name="connsiteX809" fmla="*/ 485522 w 907148"/>
              <a:gd name="connsiteY809" fmla="*/ 109413 h 720362"/>
              <a:gd name="connsiteX810" fmla="*/ 469338 w 907148"/>
              <a:gd name="connsiteY810" fmla="*/ 105367 h 720362"/>
              <a:gd name="connsiteX811" fmla="*/ 441016 w 907148"/>
              <a:gd name="connsiteY811" fmla="*/ 113459 h 720362"/>
              <a:gd name="connsiteX812" fmla="*/ 485522 w 907148"/>
              <a:gd name="connsiteY812" fmla="*/ 117505 h 720362"/>
              <a:gd name="connsiteX813" fmla="*/ 497660 w 907148"/>
              <a:gd name="connsiteY813" fmla="*/ 113459 h 720362"/>
              <a:gd name="connsiteX814" fmla="*/ 465292 w 907148"/>
              <a:gd name="connsiteY814" fmla="*/ 101321 h 720362"/>
              <a:gd name="connsiteX815" fmla="*/ 493614 w 907148"/>
              <a:gd name="connsiteY815" fmla="*/ 93229 h 720362"/>
              <a:gd name="connsiteX816" fmla="*/ 420786 w 907148"/>
              <a:gd name="connsiteY816" fmla="*/ 81091 h 720362"/>
              <a:gd name="connsiteX817" fmla="*/ 400556 w 907148"/>
              <a:gd name="connsiteY817" fmla="*/ 85137 h 720362"/>
              <a:gd name="connsiteX818" fmla="*/ 412694 w 907148"/>
              <a:gd name="connsiteY818" fmla="*/ 77045 h 720362"/>
              <a:gd name="connsiteX819" fmla="*/ 489568 w 907148"/>
              <a:gd name="connsiteY819" fmla="*/ 64907 h 720362"/>
              <a:gd name="connsiteX820" fmla="*/ 505752 w 907148"/>
              <a:gd name="connsiteY820" fmla="*/ 68953 h 720362"/>
              <a:gd name="connsiteX821" fmla="*/ 530028 w 907148"/>
              <a:gd name="connsiteY821" fmla="*/ 60861 h 720362"/>
              <a:gd name="connsiteX822" fmla="*/ 517890 w 907148"/>
              <a:gd name="connsiteY822" fmla="*/ 48723 h 720362"/>
              <a:gd name="connsiteX823" fmla="*/ 441016 w 907148"/>
              <a:gd name="connsiteY823" fmla="*/ 40631 h 720362"/>
              <a:gd name="connsiteX824" fmla="*/ 477430 w 907148"/>
              <a:gd name="connsiteY824" fmla="*/ 32539 h 720362"/>
              <a:gd name="connsiteX825" fmla="*/ 489568 w 907148"/>
              <a:gd name="connsiteY825" fmla="*/ 28493 h 720362"/>
              <a:gd name="connsiteX826" fmla="*/ 558351 w 907148"/>
              <a:gd name="connsiteY826" fmla="*/ 36585 h 720362"/>
              <a:gd name="connsiteX827" fmla="*/ 570489 w 907148"/>
              <a:gd name="connsiteY827" fmla="*/ 32539 h 720362"/>
              <a:gd name="connsiteX828" fmla="*/ 542166 w 907148"/>
              <a:gd name="connsiteY828" fmla="*/ 24447 h 720362"/>
              <a:gd name="connsiteX829" fmla="*/ 473384 w 907148"/>
              <a:gd name="connsiteY829" fmla="*/ 12309 h 720362"/>
              <a:gd name="connsiteX830" fmla="*/ 489568 w 907148"/>
              <a:gd name="connsiteY830" fmla="*/ 16355 h 720362"/>
              <a:gd name="connsiteX831" fmla="*/ 505752 w 907148"/>
              <a:gd name="connsiteY831" fmla="*/ 12309 h 720362"/>
              <a:gd name="connsiteX832" fmla="*/ 546212 w 907148"/>
              <a:gd name="connsiteY832" fmla="*/ 28493 h 720362"/>
              <a:gd name="connsiteX833" fmla="*/ 574535 w 907148"/>
              <a:gd name="connsiteY833" fmla="*/ 32539 h 720362"/>
              <a:gd name="connsiteX834" fmla="*/ 586673 w 907148"/>
              <a:gd name="connsiteY834" fmla="*/ 36585 h 720362"/>
              <a:gd name="connsiteX835" fmla="*/ 493614 w 907148"/>
              <a:gd name="connsiteY835" fmla="*/ 36585 h 720362"/>
              <a:gd name="connsiteX836" fmla="*/ 513844 w 907148"/>
              <a:gd name="connsiteY836" fmla="*/ 40631 h 720362"/>
              <a:gd name="connsiteX837" fmla="*/ 546212 w 907148"/>
              <a:gd name="connsiteY837" fmla="*/ 56815 h 720362"/>
              <a:gd name="connsiteX838" fmla="*/ 566443 w 907148"/>
              <a:gd name="connsiteY838" fmla="*/ 89183 h 720362"/>
              <a:gd name="connsiteX839" fmla="*/ 578581 w 907148"/>
              <a:gd name="connsiteY839" fmla="*/ 97275 h 720362"/>
              <a:gd name="connsiteX840" fmla="*/ 594765 w 907148"/>
              <a:gd name="connsiteY840" fmla="*/ 101321 h 720362"/>
              <a:gd name="connsiteX841" fmla="*/ 574535 w 907148"/>
              <a:gd name="connsiteY841" fmla="*/ 97275 h 720362"/>
              <a:gd name="connsiteX842" fmla="*/ 542166 w 907148"/>
              <a:gd name="connsiteY842" fmla="*/ 81091 h 720362"/>
              <a:gd name="connsiteX843" fmla="*/ 521936 w 907148"/>
              <a:gd name="connsiteY843" fmla="*/ 68953 h 720362"/>
              <a:gd name="connsiteX844" fmla="*/ 542166 w 907148"/>
              <a:gd name="connsiteY844" fmla="*/ 72999 h 720362"/>
              <a:gd name="connsiteX845" fmla="*/ 594765 w 907148"/>
              <a:gd name="connsiteY845" fmla="*/ 81091 h 720362"/>
              <a:gd name="connsiteX846" fmla="*/ 606903 w 907148"/>
              <a:gd name="connsiteY846" fmla="*/ 89183 h 720362"/>
              <a:gd name="connsiteX847" fmla="*/ 623087 w 907148"/>
              <a:gd name="connsiteY847" fmla="*/ 93229 h 720362"/>
              <a:gd name="connsiteX848" fmla="*/ 594765 w 907148"/>
              <a:gd name="connsiteY848" fmla="*/ 77045 h 720362"/>
              <a:gd name="connsiteX849" fmla="*/ 574535 w 907148"/>
              <a:gd name="connsiteY849" fmla="*/ 68953 h 720362"/>
              <a:gd name="connsiteX850" fmla="*/ 546212 w 907148"/>
              <a:gd name="connsiteY850" fmla="*/ 60861 h 720362"/>
              <a:gd name="connsiteX851" fmla="*/ 558351 w 907148"/>
              <a:gd name="connsiteY851" fmla="*/ 64907 h 720362"/>
              <a:gd name="connsiteX852" fmla="*/ 570489 w 907148"/>
              <a:gd name="connsiteY852" fmla="*/ 72999 h 720362"/>
              <a:gd name="connsiteX853" fmla="*/ 590719 w 907148"/>
              <a:gd name="connsiteY853" fmla="*/ 89183 h 720362"/>
              <a:gd name="connsiteX854" fmla="*/ 610949 w 907148"/>
              <a:gd name="connsiteY854" fmla="*/ 93229 h 720362"/>
              <a:gd name="connsiteX855" fmla="*/ 602857 w 907148"/>
              <a:gd name="connsiteY855" fmla="*/ 81091 h 720362"/>
              <a:gd name="connsiteX856" fmla="*/ 578581 w 907148"/>
              <a:gd name="connsiteY856" fmla="*/ 85137 h 720362"/>
              <a:gd name="connsiteX857" fmla="*/ 602857 w 907148"/>
              <a:gd name="connsiteY857" fmla="*/ 97275 h 720362"/>
              <a:gd name="connsiteX858" fmla="*/ 631179 w 907148"/>
              <a:gd name="connsiteY858" fmla="*/ 93229 h 720362"/>
              <a:gd name="connsiteX859" fmla="*/ 643317 w 907148"/>
              <a:gd name="connsiteY859" fmla="*/ 97275 h 720362"/>
              <a:gd name="connsiteX860" fmla="*/ 663547 w 907148"/>
              <a:gd name="connsiteY860" fmla="*/ 101321 h 720362"/>
              <a:gd name="connsiteX861" fmla="*/ 667593 w 907148"/>
              <a:gd name="connsiteY861" fmla="*/ 121551 h 720362"/>
              <a:gd name="connsiteX862" fmla="*/ 651409 w 907148"/>
              <a:gd name="connsiteY862" fmla="*/ 109413 h 720362"/>
              <a:gd name="connsiteX863" fmla="*/ 614995 w 907148"/>
              <a:gd name="connsiteY863" fmla="*/ 105367 h 720362"/>
              <a:gd name="connsiteX864" fmla="*/ 582627 w 907148"/>
              <a:gd name="connsiteY864" fmla="*/ 93229 h 720362"/>
              <a:gd name="connsiteX865" fmla="*/ 550259 w 907148"/>
              <a:gd name="connsiteY865" fmla="*/ 85137 h 720362"/>
              <a:gd name="connsiteX866" fmla="*/ 521936 w 907148"/>
              <a:gd name="connsiteY866" fmla="*/ 77045 h 720362"/>
              <a:gd name="connsiteX867" fmla="*/ 497660 w 907148"/>
              <a:gd name="connsiteY867" fmla="*/ 72999 h 720362"/>
              <a:gd name="connsiteX868" fmla="*/ 485522 w 907148"/>
              <a:gd name="connsiteY868" fmla="*/ 68953 h 720362"/>
              <a:gd name="connsiteX869" fmla="*/ 469338 w 907148"/>
              <a:gd name="connsiteY869" fmla="*/ 60861 h 720362"/>
              <a:gd name="connsiteX870" fmla="*/ 436970 w 907148"/>
              <a:gd name="connsiteY870" fmla="*/ 56815 h 720362"/>
              <a:gd name="connsiteX871" fmla="*/ 380326 w 907148"/>
              <a:gd name="connsiteY871" fmla="*/ 44677 h 720362"/>
              <a:gd name="connsiteX872" fmla="*/ 368188 w 907148"/>
              <a:gd name="connsiteY872" fmla="*/ 40631 h 720362"/>
              <a:gd name="connsiteX873" fmla="*/ 347958 w 907148"/>
              <a:gd name="connsiteY873" fmla="*/ 32539 h 720362"/>
              <a:gd name="connsiteX874" fmla="*/ 242761 w 907148"/>
              <a:gd name="connsiteY874" fmla="*/ 24447 h 720362"/>
              <a:gd name="connsiteX875" fmla="*/ 210393 w 907148"/>
              <a:gd name="connsiteY875" fmla="*/ 28493 h 720362"/>
              <a:gd name="connsiteX876" fmla="*/ 246807 w 907148"/>
              <a:gd name="connsiteY876" fmla="*/ 24447 h 720362"/>
              <a:gd name="connsiteX877" fmla="*/ 315589 w 907148"/>
              <a:gd name="connsiteY877" fmla="*/ 28493 h 720362"/>
              <a:gd name="connsiteX878" fmla="*/ 303451 w 907148"/>
              <a:gd name="connsiteY878" fmla="*/ 36585 h 720362"/>
              <a:gd name="connsiteX879" fmla="*/ 279175 w 907148"/>
              <a:gd name="connsiteY879" fmla="*/ 40631 h 720362"/>
              <a:gd name="connsiteX880" fmla="*/ 262991 w 907148"/>
              <a:gd name="connsiteY880" fmla="*/ 44677 h 720362"/>
              <a:gd name="connsiteX881" fmla="*/ 238715 w 907148"/>
              <a:gd name="connsiteY881" fmla="*/ 56815 h 720362"/>
              <a:gd name="connsiteX882" fmla="*/ 218485 w 907148"/>
              <a:gd name="connsiteY882" fmla="*/ 64907 h 720362"/>
              <a:gd name="connsiteX883" fmla="*/ 206347 w 907148"/>
              <a:gd name="connsiteY883" fmla="*/ 68953 h 720362"/>
              <a:gd name="connsiteX884" fmla="*/ 194209 w 907148"/>
              <a:gd name="connsiteY884" fmla="*/ 77045 h 720362"/>
              <a:gd name="connsiteX885" fmla="*/ 169933 w 907148"/>
              <a:gd name="connsiteY885" fmla="*/ 89183 h 720362"/>
              <a:gd name="connsiteX886" fmla="*/ 153749 w 907148"/>
              <a:gd name="connsiteY886" fmla="*/ 113459 h 720362"/>
              <a:gd name="connsiteX887" fmla="*/ 149703 w 907148"/>
              <a:gd name="connsiteY887" fmla="*/ 129643 h 720362"/>
              <a:gd name="connsiteX888" fmla="*/ 169933 w 907148"/>
              <a:gd name="connsiteY888" fmla="*/ 125597 h 720362"/>
              <a:gd name="connsiteX889" fmla="*/ 194209 w 907148"/>
              <a:gd name="connsiteY889" fmla="*/ 121551 h 720362"/>
              <a:gd name="connsiteX890" fmla="*/ 206347 w 907148"/>
              <a:gd name="connsiteY890" fmla="*/ 113459 h 720362"/>
              <a:gd name="connsiteX891" fmla="*/ 222531 w 907148"/>
              <a:gd name="connsiteY891" fmla="*/ 109413 h 720362"/>
              <a:gd name="connsiteX892" fmla="*/ 210393 w 907148"/>
              <a:gd name="connsiteY892" fmla="*/ 117505 h 720362"/>
              <a:gd name="connsiteX893" fmla="*/ 198255 w 907148"/>
              <a:gd name="connsiteY893" fmla="*/ 121551 h 720362"/>
              <a:gd name="connsiteX894" fmla="*/ 206347 w 907148"/>
              <a:gd name="connsiteY894" fmla="*/ 93229 h 720362"/>
              <a:gd name="connsiteX895" fmla="*/ 230623 w 907148"/>
              <a:gd name="connsiteY895" fmla="*/ 81091 h 720362"/>
              <a:gd name="connsiteX896" fmla="*/ 238715 w 907148"/>
              <a:gd name="connsiteY896" fmla="*/ 68953 h 720362"/>
              <a:gd name="connsiteX897" fmla="*/ 190163 w 907148"/>
              <a:gd name="connsiteY897" fmla="*/ 89183 h 720362"/>
              <a:gd name="connsiteX898" fmla="*/ 178025 w 907148"/>
              <a:gd name="connsiteY898" fmla="*/ 101321 h 720362"/>
              <a:gd name="connsiteX899" fmla="*/ 169933 w 907148"/>
              <a:gd name="connsiteY899" fmla="*/ 153919 h 720362"/>
              <a:gd name="connsiteX900" fmla="*/ 145657 w 907148"/>
              <a:gd name="connsiteY900" fmla="*/ 174149 h 720362"/>
              <a:gd name="connsiteX901" fmla="*/ 105197 w 907148"/>
              <a:gd name="connsiteY901" fmla="*/ 202471 h 720362"/>
              <a:gd name="connsiteX902" fmla="*/ 93059 w 907148"/>
              <a:gd name="connsiteY902" fmla="*/ 210563 h 720362"/>
              <a:gd name="connsiteX903" fmla="*/ 89012 w 907148"/>
              <a:gd name="connsiteY903" fmla="*/ 230793 h 720362"/>
              <a:gd name="connsiteX904" fmla="*/ 72828 w 907148"/>
              <a:gd name="connsiteY904" fmla="*/ 315760 h 720362"/>
              <a:gd name="connsiteX905" fmla="*/ 93059 w 907148"/>
              <a:gd name="connsiteY905" fmla="*/ 307668 h 720362"/>
              <a:gd name="connsiteX906" fmla="*/ 113289 w 907148"/>
              <a:gd name="connsiteY906" fmla="*/ 283392 h 720362"/>
              <a:gd name="connsiteX907" fmla="*/ 125427 w 907148"/>
              <a:gd name="connsiteY907" fmla="*/ 275300 h 720362"/>
              <a:gd name="connsiteX908" fmla="*/ 137565 w 907148"/>
              <a:gd name="connsiteY908" fmla="*/ 259116 h 720362"/>
              <a:gd name="connsiteX909" fmla="*/ 149703 w 907148"/>
              <a:gd name="connsiteY909" fmla="*/ 255070 h 720362"/>
              <a:gd name="connsiteX910" fmla="*/ 113289 w 907148"/>
              <a:gd name="connsiteY910" fmla="*/ 263162 h 720362"/>
              <a:gd name="connsiteX911" fmla="*/ 105197 w 907148"/>
              <a:gd name="connsiteY911" fmla="*/ 251024 h 720362"/>
              <a:gd name="connsiteX912" fmla="*/ 97105 w 907148"/>
              <a:gd name="connsiteY912" fmla="*/ 263162 h 720362"/>
              <a:gd name="connsiteX913" fmla="*/ 84966 w 907148"/>
              <a:gd name="connsiteY913" fmla="*/ 267208 h 720362"/>
              <a:gd name="connsiteX914" fmla="*/ 72828 w 907148"/>
              <a:gd name="connsiteY914" fmla="*/ 279346 h 720362"/>
              <a:gd name="connsiteX915" fmla="*/ 60690 w 907148"/>
              <a:gd name="connsiteY915" fmla="*/ 287438 h 720362"/>
              <a:gd name="connsiteX916" fmla="*/ 68782 w 907148"/>
              <a:gd name="connsiteY916" fmla="*/ 323852 h 720362"/>
              <a:gd name="connsiteX917" fmla="*/ 64736 w 907148"/>
              <a:gd name="connsiteY917" fmla="*/ 384542 h 720362"/>
              <a:gd name="connsiteX918" fmla="*/ 56644 w 907148"/>
              <a:gd name="connsiteY918" fmla="*/ 412864 h 720362"/>
              <a:gd name="connsiteX919" fmla="*/ 52598 w 907148"/>
              <a:gd name="connsiteY919" fmla="*/ 433094 h 720362"/>
              <a:gd name="connsiteX920" fmla="*/ 48552 w 907148"/>
              <a:gd name="connsiteY920" fmla="*/ 445232 h 720362"/>
              <a:gd name="connsiteX921" fmla="*/ 44506 w 907148"/>
              <a:gd name="connsiteY921" fmla="*/ 465462 h 720362"/>
              <a:gd name="connsiteX922" fmla="*/ 40460 w 907148"/>
              <a:gd name="connsiteY922" fmla="*/ 477601 h 720362"/>
              <a:gd name="connsiteX923" fmla="*/ 32368 w 907148"/>
              <a:gd name="connsiteY923" fmla="*/ 518061 h 720362"/>
              <a:gd name="connsiteX924" fmla="*/ 28322 w 907148"/>
              <a:gd name="connsiteY924" fmla="*/ 530199 h 720362"/>
              <a:gd name="connsiteX925" fmla="*/ 28322 w 907148"/>
              <a:gd name="connsiteY925" fmla="*/ 554475 h 7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Lst>
            <a:rect l="l" t="t" r="r" b="b"/>
            <a:pathLst>
              <a:path w="907148" h="720362">
                <a:moveTo>
                  <a:pt x="109243" y="720362"/>
                </a:moveTo>
                <a:cubicBezTo>
                  <a:pt x="110592" y="713619"/>
                  <a:pt x="116364" y="706283"/>
                  <a:pt x="113289" y="700132"/>
                </a:cubicBezTo>
                <a:cubicBezTo>
                  <a:pt x="110152" y="693857"/>
                  <a:pt x="97239" y="736144"/>
                  <a:pt x="109243" y="700132"/>
                </a:cubicBezTo>
                <a:cubicBezTo>
                  <a:pt x="110592" y="692040"/>
                  <a:pt x="115883" y="683638"/>
                  <a:pt x="113289" y="675855"/>
                </a:cubicBezTo>
                <a:cubicBezTo>
                  <a:pt x="111751" y="671242"/>
                  <a:pt x="107372" y="683644"/>
                  <a:pt x="105197" y="687993"/>
                </a:cubicBezTo>
                <a:cubicBezTo>
                  <a:pt x="103290" y="691808"/>
                  <a:pt x="102500" y="696086"/>
                  <a:pt x="101151" y="700132"/>
                </a:cubicBezTo>
                <a:cubicBezTo>
                  <a:pt x="81779" y="661385"/>
                  <a:pt x="105507" y="713506"/>
                  <a:pt x="89012" y="647533"/>
                </a:cubicBezTo>
                <a:cubicBezTo>
                  <a:pt x="87833" y="642816"/>
                  <a:pt x="80920" y="635395"/>
                  <a:pt x="80920" y="635395"/>
                </a:cubicBezTo>
                <a:cubicBezTo>
                  <a:pt x="79571" y="642138"/>
                  <a:pt x="76874" y="648748"/>
                  <a:pt x="76874" y="655625"/>
                </a:cubicBezTo>
                <a:cubicBezTo>
                  <a:pt x="76874" y="659890"/>
                  <a:pt x="81170" y="647744"/>
                  <a:pt x="80920" y="643487"/>
                </a:cubicBezTo>
                <a:cubicBezTo>
                  <a:pt x="79800" y="624447"/>
                  <a:pt x="74934" y="605799"/>
                  <a:pt x="72828" y="586843"/>
                </a:cubicBezTo>
                <a:cubicBezTo>
                  <a:pt x="68168" y="544902"/>
                  <a:pt x="71744" y="562277"/>
                  <a:pt x="64736" y="534245"/>
                </a:cubicBezTo>
                <a:cubicBezTo>
                  <a:pt x="60880" y="545814"/>
                  <a:pt x="59184" y="549866"/>
                  <a:pt x="56644" y="562567"/>
                </a:cubicBezTo>
                <a:cubicBezTo>
                  <a:pt x="55035" y="570611"/>
                  <a:pt x="54066" y="578772"/>
                  <a:pt x="52598" y="586843"/>
                </a:cubicBezTo>
                <a:cubicBezTo>
                  <a:pt x="51368" y="593609"/>
                  <a:pt x="49901" y="600330"/>
                  <a:pt x="48552" y="607073"/>
                </a:cubicBezTo>
                <a:cubicBezTo>
                  <a:pt x="49901" y="611119"/>
                  <a:pt x="51426" y="615110"/>
                  <a:pt x="52598" y="619211"/>
                </a:cubicBezTo>
                <a:cubicBezTo>
                  <a:pt x="54126" y="624558"/>
                  <a:pt x="51670" y="632908"/>
                  <a:pt x="56644" y="635395"/>
                </a:cubicBezTo>
                <a:cubicBezTo>
                  <a:pt x="60459" y="637302"/>
                  <a:pt x="59341" y="627303"/>
                  <a:pt x="60690" y="623257"/>
                </a:cubicBezTo>
                <a:cubicBezTo>
                  <a:pt x="61780" y="613451"/>
                  <a:pt x="69338" y="575539"/>
                  <a:pt x="60690" y="562567"/>
                </a:cubicBezTo>
                <a:cubicBezTo>
                  <a:pt x="58324" y="559018"/>
                  <a:pt x="57993" y="570659"/>
                  <a:pt x="56644" y="574705"/>
                </a:cubicBezTo>
                <a:cubicBezTo>
                  <a:pt x="57993" y="561218"/>
                  <a:pt x="60690" y="547799"/>
                  <a:pt x="60690" y="534245"/>
                </a:cubicBezTo>
                <a:cubicBezTo>
                  <a:pt x="60690" y="471861"/>
                  <a:pt x="56859" y="503857"/>
                  <a:pt x="52598" y="518061"/>
                </a:cubicBezTo>
                <a:cubicBezTo>
                  <a:pt x="50147" y="526231"/>
                  <a:pt x="47970" y="534542"/>
                  <a:pt x="44506" y="542337"/>
                </a:cubicBezTo>
                <a:cubicBezTo>
                  <a:pt x="42531" y="546781"/>
                  <a:pt x="38389" y="550031"/>
                  <a:pt x="36414" y="554475"/>
                </a:cubicBezTo>
                <a:cubicBezTo>
                  <a:pt x="32950" y="562270"/>
                  <a:pt x="22291" y="584782"/>
                  <a:pt x="28322" y="578751"/>
                </a:cubicBezTo>
                <a:lnTo>
                  <a:pt x="40460" y="566613"/>
                </a:lnTo>
                <a:cubicBezTo>
                  <a:pt x="41809" y="561218"/>
                  <a:pt x="45420" y="544944"/>
                  <a:pt x="44506" y="550429"/>
                </a:cubicBezTo>
                <a:cubicBezTo>
                  <a:pt x="42245" y="563996"/>
                  <a:pt x="42565" y="578587"/>
                  <a:pt x="36414" y="590889"/>
                </a:cubicBezTo>
                <a:cubicBezTo>
                  <a:pt x="31551" y="600614"/>
                  <a:pt x="39111" y="569310"/>
                  <a:pt x="40460" y="558521"/>
                </a:cubicBezTo>
                <a:cubicBezTo>
                  <a:pt x="39111" y="553126"/>
                  <a:pt x="36414" y="547898"/>
                  <a:pt x="36414" y="542337"/>
                </a:cubicBezTo>
                <a:cubicBezTo>
                  <a:pt x="36414" y="524083"/>
                  <a:pt x="40334" y="520526"/>
                  <a:pt x="44506" y="505923"/>
                </a:cubicBezTo>
                <a:cubicBezTo>
                  <a:pt x="46034" y="500576"/>
                  <a:pt x="47024" y="495086"/>
                  <a:pt x="48552" y="489739"/>
                </a:cubicBezTo>
                <a:cubicBezTo>
                  <a:pt x="49724" y="485638"/>
                  <a:pt x="53434" y="473419"/>
                  <a:pt x="52598" y="477601"/>
                </a:cubicBezTo>
                <a:cubicBezTo>
                  <a:pt x="50417" y="488506"/>
                  <a:pt x="44506" y="509969"/>
                  <a:pt x="44506" y="509969"/>
                </a:cubicBezTo>
                <a:cubicBezTo>
                  <a:pt x="43157" y="503226"/>
                  <a:pt x="41690" y="496505"/>
                  <a:pt x="40460" y="489739"/>
                </a:cubicBezTo>
                <a:cubicBezTo>
                  <a:pt x="38992" y="481667"/>
                  <a:pt x="42215" y="471263"/>
                  <a:pt x="36414" y="465462"/>
                </a:cubicBezTo>
                <a:cubicBezTo>
                  <a:pt x="32482" y="461530"/>
                  <a:pt x="33896" y="476300"/>
                  <a:pt x="32368" y="481647"/>
                </a:cubicBezTo>
                <a:cubicBezTo>
                  <a:pt x="27201" y="499731"/>
                  <a:pt x="29027" y="493080"/>
                  <a:pt x="12138" y="509969"/>
                </a:cubicBezTo>
                <a:cubicBezTo>
                  <a:pt x="10789" y="514015"/>
                  <a:pt x="12357" y="522107"/>
                  <a:pt x="8092" y="522107"/>
                </a:cubicBezTo>
                <a:cubicBezTo>
                  <a:pt x="3827" y="522107"/>
                  <a:pt x="5080" y="514107"/>
                  <a:pt x="4046" y="509969"/>
                </a:cubicBezTo>
                <a:cubicBezTo>
                  <a:pt x="2378" y="503297"/>
                  <a:pt x="1349" y="496482"/>
                  <a:pt x="0" y="489739"/>
                </a:cubicBezTo>
                <a:cubicBezTo>
                  <a:pt x="9314" y="461797"/>
                  <a:pt x="-5304" y="493731"/>
                  <a:pt x="28322" y="473555"/>
                </a:cubicBezTo>
                <a:cubicBezTo>
                  <a:pt x="44905" y="463605"/>
                  <a:pt x="41202" y="452582"/>
                  <a:pt x="52598" y="441186"/>
                </a:cubicBezTo>
                <a:cubicBezTo>
                  <a:pt x="61390" y="432394"/>
                  <a:pt x="71479" y="425002"/>
                  <a:pt x="80920" y="416910"/>
                </a:cubicBezTo>
                <a:lnTo>
                  <a:pt x="93059" y="425002"/>
                </a:lnTo>
                <a:cubicBezTo>
                  <a:pt x="89013" y="427699"/>
                  <a:pt x="85390" y="431178"/>
                  <a:pt x="80920" y="433094"/>
                </a:cubicBezTo>
                <a:cubicBezTo>
                  <a:pt x="75809" y="435284"/>
                  <a:pt x="69363" y="434055"/>
                  <a:pt x="64736" y="437140"/>
                </a:cubicBezTo>
                <a:cubicBezTo>
                  <a:pt x="28134" y="461541"/>
                  <a:pt x="84187" y="440097"/>
                  <a:pt x="44506" y="453324"/>
                </a:cubicBezTo>
                <a:cubicBezTo>
                  <a:pt x="41809" y="449278"/>
                  <a:pt x="37952" y="445799"/>
                  <a:pt x="36414" y="441186"/>
                </a:cubicBezTo>
                <a:cubicBezTo>
                  <a:pt x="33820" y="433403"/>
                  <a:pt x="40572" y="416910"/>
                  <a:pt x="32368" y="416910"/>
                </a:cubicBezTo>
                <a:cubicBezTo>
                  <a:pt x="22643" y="416910"/>
                  <a:pt x="16184" y="441186"/>
                  <a:pt x="16184" y="441186"/>
                </a:cubicBezTo>
                <a:cubicBezTo>
                  <a:pt x="17533" y="447929"/>
                  <a:pt x="13353" y="461416"/>
                  <a:pt x="20230" y="461416"/>
                </a:cubicBezTo>
                <a:cubicBezTo>
                  <a:pt x="27107" y="461416"/>
                  <a:pt x="23230" y="447983"/>
                  <a:pt x="24276" y="441186"/>
                </a:cubicBezTo>
                <a:cubicBezTo>
                  <a:pt x="25929" y="430439"/>
                  <a:pt x="28322" y="419691"/>
                  <a:pt x="28322" y="408818"/>
                </a:cubicBezTo>
                <a:cubicBezTo>
                  <a:pt x="28322" y="400614"/>
                  <a:pt x="25885" y="425050"/>
                  <a:pt x="24276" y="433094"/>
                </a:cubicBezTo>
                <a:cubicBezTo>
                  <a:pt x="23185" y="438547"/>
                  <a:pt x="14669" y="449278"/>
                  <a:pt x="20230" y="449278"/>
                </a:cubicBezTo>
                <a:cubicBezTo>
                  <a:pt x="26973" y="449278"/>
                  <a:pt x="28322" y="438489"/>
                  <a:pt x="32368" y="433094"/>
                </a:cubicBezTo>
                <a:cubicBezTo>
                  <a:pt x="35561" y="423516"/>
                  <a:pt x="40460" y="410491"/>
                  <a:pt x="40460" y="400726"/>
                </a:cubicBezTo>
                <a:cubicBezTo>
                  <a:pt x="40460" y="396461"/>
                  <a:pt x="37763" y="392634"/>
                  <a:pt x="36414" y="388588"/>
                </a:cubicBezTo>
                <a:cubicBezTo>
                  <a:pt x="37763" y="384542"/>
                  <a:pt x="36195" y="376450"/>
                  <a:pt x="40460" y="376450"/>
                </a:cubicBezTo>
                <a:cubicBezTo>
                  <a:pt x="44725" y="376450"/>
                  <a:pt x="44506" y="384323"/>
                  <a:pt x="44506" y="388588"/>
                </a:cubicBezTo>
                <a:cubicBezTo>
                  <a:pt x="44506" y="392853"/>
                  <a:pt x="41809" y="396680"/>
                  <a:pt x="40460" y="400726"/>
                </a:cubicBezTo>
                <a:cubicBezTo>
                  <a:pt x="41809" y="415561"/>
                  <a:pt x="39795" y="431100"/>
                  <a:pt x="44506" y="445232"/>
                </a:cubicBezTo>
                <a:cubicBezTo>
                  <a:pt x="46681" y="451756"/>
                  <a:pt x="47060" y="431715"/>
                  <a:pt x="48552" y="425002"/>
                </a:cubicBezTo>
                <a:cubicBezTo>
                  <a:pt x="49758" y="419574"/>
                  <a:pt x="50111" y="413792"/>
                  <a:pt x="52598" y="408818"/>
                </a:cubicBezTo>
                <a:cubicBezTo>
                  <a:pt x="56947" y="400119"/>
                  <a:pt x="64669" y="393355"/>
                  <a:pt x="68782" y="384542"/>
                </a:cubicBezTo>
                <a:cubicBezTo>
                  <a:pt x="74193" y="372948"/>
                  <a:pt x="75999" y="359938"/>
                  <a:pt x="80920" y="348128"/>
                </a:cubicBezTo>
                <a:cubicBezTo>
                  <a:pt x="82790" y="343639"/>
                  <a:pt x="84149" y="335990"/>
                  <a:pt x="89012" y="335990"/>
                </a:cubicBezTo>
                <a:cubicBezTo>
                  <a:pt x="93277" y="335990"/>
                  <a:pt x="85891" y="343965"/>
                  <a:pt x="84966" y="348128"/>
                </a:cubicBezTo>
                <a:cubicBezTo>
                  <a:pt x="77394" y="382201"/>
                  <a:pt x="77232" y="376092"/>
                  <a:pt x="97105" y="356220"/>
                </a:cubicBezTo>
                <a:cubicBezTo>
                  <a:pt x="95756" y="352174"/>
                  <a:pt x="97324" y="344082"/>
                  <a:pt x="93059" y="344082"/>
                </a:cubicBezTo>
                <a:cubicBezTo>
                  <a:pt x="88196" y="344082"/>
                  <a:pt x="87141" y="351871"/>
                  <a:pt x="84966" y="356220"/>
                </a:cubicBezTo>
                <a:cubicBezTo>
                  <a:pt x="83059" y="360035"/>
                  <a:pt x="80084" y="372540"/>
                  <a:pt x="80920" y="368358"/>
                </a:cubicBezTo>
                <a:cubicBezTo>
                  <a:pt x="87542" y="335246"/>
                  <a:pt x="96339" y="324999"/>
                  <a:pt x="80920" y="348128"/>
                </a:cubicBezTo>
                <a:cubicBezTo>
                  <a:pt x="79571" y="344082"/>
                  <a:pt x="81139" y="335990"/>
                  <a:pt x="76874" y="335990"/>
                </a:cubicBezTo>
                <a:cubicBezTo>
                  <a:pt x="72609" y="335990"/>
                  <a:pt x="74735" y="344313"/>
                  <a:pt x="72828" y="348128"/>
                </a:cubicBezTo>
                <a:cubicBezTo>
                  <a:pt x="70653" y="352477"/>
                  <a:pt x="66911" y="355917"/>
                  <a:pt x="64736" y="360266"/>
                </a:cubicBezTo>
                <a:cubicBezTo>
                  <a:pt x="62829" y="364081"/>
                  <a:pt x="63308" y="369038"/>
                  <a:pt x="60690" y="372404"/>
                </a:cubicBezTo>
                <a:cubicBezTo>
                  <a:pt x="53664" y="381437"/>
                  <a:pt x="44506" y="388588"/>
                  <a:pt x="36414" y="396680"/>
                </a:cubicBezTo>
                <a:lnTo>
                  <a:pt x="24276" y="408818"/>
                </a:lnTo>
                <a:cubicBezTo>
                  <a:pt x="25625" y="396680"/>
                  <a:pt x="26895" y="384533"/>
                  <a:pt x="28322" y="372404"/>
                </a:cubicBezTo>
                <a:cubicBezTo>
                  <a:pt x="32698" y="335207"/>
                  <a:pt x="35884" y="350585"/>
                  <a:pt x="28322" y="327898"/>
                </a:cubicBezTo>
                <a:cubicBezTo>
                  <a:pt x="29671" y="323852"/>
                  <a:pt x="35384" y="312744"/>
                  <a:pt x="32368" y="315760"/>
                </a:cubicBezTo>
                <a:cubicBezTo>
                  <a:pt x="25491" y="322637"/>
                  <a:pt x="6958" y="343111"/>
                  <a:pt x="16184" y="340036"/>
                </a:cubicBezTo>
                <a:lnTo>
                  <a:pt x="28322" y="335990"/>
                </a:lnTo>
                <a:cubicBezTo>
                  <a:pt x="33717" y="330595"/>
                  <a:pt x="36877" y="319806"/>
                  <a:pt x="44506" y="319806"/>
                </a:cubicBezTo>
                <a:cubicBezTo>
                  <a:pt x="50067" y="319806"/>
                  <a:pt x="47557" y="330519"/>
                  <a:pt x="48552" y="335990"/>
                </a:cubicBezTo>
                <a:cubicBezTo>
                  <a:pt x="50258" y="345373"/>
                  <a:pt x="51249" y="354871"/>
                  <a:pt x="52598" y="364312"/>
                </a:cubicBezTo>
                <a:cubicBezTo>
                  <a:pt x="71833" y="351489"/>
                  <a:pt x="63198" y="360833"/>
                  <a:pt x="72828" y="331944"/>
                </a:cubicBezTo>
                <a:lnTo>
                  <a:pt x="76874" y="319806"/>
                </a:lnTo>
                <a:cubicBezTo>
                  <a:pt x="75525" y="314411"/>
                  <a:pt x="77455" y="300537"/>
                  <a:pt x="72828" y="303622"/>
                </a:cubicBezTo>
                <a:cubicBezTo>
                  <a:pt x="65731" y="308353"/>
                  <a:pt x="68551" y="320269"/>
                  <a:pt x="64736" y="327898"/>
                </a:cubicBezTo>
                <a:cubicBezTo>
                  <a:pt x="62039" y="333293"/>
                  <a:pt x="59020" y="338538"/>
                  <a:pt x="56644" y="344082"/>
                </a:cubicBezTo>
                <a:cubicBezTo>
                  <a:pt x="54964" y="348002"/>
                  <a:pt x="53947" y="352174"/>
                  <a:pt x="52598" y="356220"/>
                </a:cubicBezTo>
                <a:cubicBezTo>
                  <a:pt x="53947" y="341385"/>
                  <a:pt x="54675" y="326480"/>
                  <a:pt x="56644" y="311714"/>
                </a:cubicBezTo>
                <a:cubicBezTo>
                  <a:pt x="58204" y="300011"/>
                  <a:pt x="64736" y="287191"/>
                  <a:pt x="64736" y="275300"/>
                </a:cubicBezTo>
                <a:cubicBezTo>
                  <a:pt x="64736" y="269739"/>
                  <a:pt x="62039" y="286089"/>
                  <a:pt x="60690" y="291484"/>
                </a:cubicBezTo>
                <a:cubicBezTo>
                  <a:pt x="62039" y="295530"/>
                  <a:pt x="63564" y="299521"/>
                  <a:pt x="64736" y="303622"/>
                </a:cubicBezTo>
                <a:cubicBezTo>
                  <a:pt x="66264" y="308969"/>
                  <a:pt x="63387" y="318457"/>
                  <a:pt x="68782" y="319806"/>
                </a:cubicBezTo>
                <a:cubicBezTo>
                  <a:pt x="74333" y="321194"/>
                  <a:pt x="76874" y="311714"/>
                  <a:pt x="80920" y="307668"/>
                </a:cubicBezTo>
                <a:cubicBezTo>
                  <a:pt x="82269" y="313063"/>
                  <a:pt x="79691" y="325610"/>
                  <a:pt x="84966" y="323852"/>
                </a:cubicBezTo>
                <a:cubicBezTo>
                  <a:pt x="91856" y="321555"/>
                  <a:pt x="90109" y="310259"/>
                  <a:pt x="93059" y="303622"/>
                </a:cubicBezTo>
                <a:cubicBezTo>
                  <a:pt x="108654" y="268536"/>
                  <a:pt x="92851" y="308084"/>
                  <a:pt x="113289" y="267208"/>
                </a:cubicBezTo>
                <a:cubicBezTo>
                  <a:pt x="116191" y="261404"/>
                  <a:pt x="122153" y="235796"/>
                  <a:pt x="113289" y="271254"/>
                </a:cubicBezTo>
                <a:cubicBezTo>
                  <a:pt x="120423" y="292655"/>
                  <a:pt x="115684" y="284751"/>
                  <a:pt x="121381" y="259116"/>
                </a:cubicBezTo>
                <a:cubicBezTo>
                  <a:pt x="122306" y="254953"/>
                  <a:pt x="124078" y="251024"/>
                  <a:pt x="125427" y="246978"/>
                </a:cubicBezTo>
                <a:cubicBezTo>
                  <a:pt x="124078" y="242932"/>
                  <a:pt x="124852" y="232360"/>
                  <a:pt x="121381" y="234839"/>
                </a:cubicBezTo>
                <a:cubicBezTo>
                  <a:pt x="110406" y="242678"/>
                  <a:pt x="97105" y="267208"/>
                  <a:pt x="97105" y="267208"/>
                </a:cubicBezTo>
                <a:cubicBezTo>
                  <a:pt x="99802" y="256418"/>
                  <a:pt x="113061" y="226974"/>
                  <a:pt x="105197" y="234839"/>
                </a:cubicBezTo>
                <a:lnTo>
                  <a:pt x="93059" y="246978"/>
                </a:lnTo>
                <a:cubicBezTo>
                  <a:pt x="90361" y="249675"/>
                  <a:pt x="87349" y="252091"/>
                  <a:pt x="84966" y="255070"/>
                </a:cubicBezTo>
                <a:cubicBezTo>
                  <a:pt x="81928" y="258867"/>
                  <a:pt x="79987" y="263472"/>
                  <a:pt x="76874" y="267208"/>
                </a:cubicBezTo>
                <a:cubicBezTo>
                  <a:pt x="67139" y="278890"/>
                  <a:pt x="64533" y="279481"/>
                  <a:pt x="52598" y="287438"/>
                </a:cubicBezTo>
                <a:cubicBezTo>
                  <a:pt x="55295" y="279346"/>
                  <a:pt x="55959" y="270259"/>
                  <a:pt x="60690" y="263162"/>
                </a:cubicBezTo>
                <a:cubicBezTo>
                  <a:pt x="63387" y="259116"/>
                  <a:pt x="69961" y="246307"/>
                  <a:pt x="68782" y="251024"/>
                </a:cubicBezTo>
                <a:cubicBezTo>
                  <a:pt x="67433" y="256419"/>
                  <a:pt x="61651" y="262581"/>
                  <a:pt x="64736" y="267208"/>
                </a:cubicBezTo>
                <a:cubicBezTo>
                  <a:pt x="67102" y="270757"/>
                  <a:pt x="72828" y="264511"/>
                  <a:pt x="76874" y="263162"/>
                </a:cubicBezTo>
                <a:cubicBezTo>
                  <a:pt x="80920" y="257767"/>
                  <a:pt x="84695" y="252158"/>
                  <a:pt x="89012" y="246978"/>
                </a:cubicBezTo>
                <a:cubicBezTo>
                  <a:pt x="91454" y="244047"/>
                  <a:pt x="94663" y="241817"/>
                  <a:pt x="97105" y="238886"/>
                </a:cubicBezTo>
                <a:cubicBezTo>
                  <a:pt x="101422" y="233705"/>
                  <a:pt x="104063" y="227018"/>
                  <a:pt x="109243" y="222701"/>
                </a:cubicBezTo>
                <a:cubicBezTo>
                  <a:pt x="112519" y="219971"/>
                  <a:pt x="117335" y="220004"/>
                  <a:pt x="121381" y="218655"/>
                </a:cubicBezTo>
                <a:cubicBezTo>
                  <a:pt x="109225" y="227772"/>
                  <a:pt x="97105" y="232479"/>
                  <a:pt x="97105" y="251024"/>
                </a:cubicBezTo>
                <a:cubicBezTo>
                  <a:pt x="97105" y="255887"/>
                  <a:pt x="102084" y="242622"/>
                  <a:pt x="105197" y="238886"/>
                </a:cubicBezTo>
                <a:cubicBezTo>
                  <a:pt x="108860" y="234490"/>
                  <a:pt x="113289" y="230793"/>
                  <a:pt x="117335" y="226747"/>
                </a:cubicBezTo>
                <a:cubicBezTo>
                  <a:pt x="117335" y="226747"/>
                  <a:pt x="123051" y="216107"/>
                  <a:pt x="125427" y="210563"/>
                </a:cubicBezTo>
                <a:cubicBezTo>
                  <a:pt x="127107" y="206643"/>
                  <a:pt x="128124" y="202471"/>
                  <a:pt x="129473" y="198425"/>
                </a:cubicBezTo>
                <a:cubicBezTo>
                  <a:pt x="128124" y="194379"/>
                  <a:pt x="129692" y="186287"/>
                  <a:pt x="125427" y="186287"/>
                </a:cubicBezTo>
                <a:cubicBezTo>
                  <a:pt x="120564" y="186287"/>
                  <a:pt x="119251" y="193955"/>
                  <a:pt x="117335" y="198425"/>
                </a:cubicBezTo>
                <a:cubicBezTo>
                  <a:pt x="115145" y="203536"/>
                  <a:pt x="108315" y="217096"/>
                  <a:pt x="113289" y="214609"/>
                </a:cubicBezTo>
                <a:cubicBezTo>
                  <a:pt x="120323" y="211092"/>
                  <a:pt x="121910" y="201413"/>
                  <a:pt x="125427" y="194379"/>
                </a:cubicBezTo>
                <a:cubicBezTo>
                  <a:pt x="127602" y="190030"/>
                  <a:pt x="115160" y="202168"/>
                  <a:pt x="117335" y="206517"/>
                </a:cubicBezTo>
                <a:cubicBezTo>
                  <a:pt x="119242" y="210332"/>
                  <a:pt x="125427" y="203820"/>
                  <a:pt x="129473" y="202471"/>
                </a:cubicBezTo>
                <a:cubicBezTo>
                  <a:pt x="130822" y="198425"/>
                  <a:pt x="136535" y="187317"/>
                  <a:pt x="133519" y="190333"/>
                </a:cubicBezTo>
                <a:cubicBezTo>
                  <a:pt x="126642" y="197210"/>
                  <a:pt x="108636" y="218958"/>
                  <a:pt x="117335" y="214609"/>
                </a:cubicBezTo>
                <a:lnTo>
                  <a:pt x="133519" y="206517"/>
                </a:lnTo>
                <a:cubicBezTo>
                  <a:pt x="129473" y="203820"/>
                  <a:pt x="126098" y="197246"/>
                  <a:pt x="121381" y="198425"/>
                </a:cubicBezTo>
                <a:cubicBezTo>
                  <a:pt x="117243" y="199459"/>
                  <a:pt x="113070" y="210563"/>
                  <a:pt x="117335" y="210563"/>
                </a:cubicBezTo>
                <a:cubicBezTo>
                  <a:pt x="124078" y="210563"/>
                  <a:pt x="128751" y="203193"/>
                  <a:pt x="133519" y="198425"/>
                </a:cubicBezTo>
                <a:cubicBezTo>
                  <a:pt x="139238" y="192706"/>
                  <a:pt x="146530" y="176450"/>
                  <a:pt x="149703" y="170103"/>
                </a:cubicBezTo>
                <a:cubicBezTo>
                  <a:pt x="148472" y="165178"/>
                  <a:pt x="145249" y="135322"/>
                  <a:pt x="137565" y="166057"/>
                </a:cubicBezTo>
                <a:cubicBezTo>
                  <a:pt x="134603" y="177905"/>
                  <a:pt x="135527" y="190424"/>
                  <a:pt x="133519" y="202471"/>
                </a:cubicBezTo>
                <a:cubicBezTo>
                  <a:pt x="132818" y="206678"/>
                  <a:pt x="130822" y="210563"/>
                  <a:pt x="129473" y="214609"/>
                </a:cubicBezTo>
                <a:cubicBezTo>
                  <a:pt x="130822" y="218655"/>
                  <a:pt x="129297" y="227350"/>
                  <a:pt x="133519" y="226747"/>
                </a:cubicBezTo>
                <a:cubicBezTo>
                  <a:pt x="143147" y="225372"/>
                  <a:pt x="157795" y="210563"/>
                  <a:pt x="157795" y="210563"/>
                </a:cubicBezTo>
                <a:cubicBezTo>
                  <a:pt x="167081" y="195087"/>
                  <a:pt x="173979" y="188731"/>
                  <a:pt x="173979" y="170103"/>
                </a:cubicBezTo>
                <a:cubicBezTo>
                  <a:pt x="173979" y="165838"/>
                  <a:pt x="171282" y="162011"/>
                  <a:pt x="169933" y="157965"/>
                </a:cubicBezTo>
                <a:cubicBezTo>
                  <a:pt x="147864" y="191068"/>
                  <a:pt x="157709" y="170404"/>
                  <a:pt x="149703" y="198425"/>
                </a:cubicBezTo>
                <a:cubicBezTo>
                  <a:pt x="148531" y="202526"/>
                  <a:pt x="142108" y="212929"/>
                  <a:pt x="145657" y="210563"/>
                </a:cubicBezTo>
                <a:cubicBezTo>
                  <a:pt x="156766" y="203157"/>
                  <a:pt x="186645" y="178019"/>
                  <a:pt x="173979" y="182241"/>
                </a:cubicBezTo>
                <a:lnTo>
                  <a:pt x="161841" y="186287"/>
                </a:lnTo>
                <a:cubicBezTo>
                  <a:pt x="156446" y="194379"/>
                  <a:pt x="148216" y="201180"/>
                  <a:pt x="145657" y="210563"/>
                </a:cubicBezTo>
                <a:cubicBezTo>
                  <a:pt x="143848" y="217198"/>
                  <a:pt x="142826" y="230793"/>
                  <a:pt x="149703" y="230793"/>
                </a:cubicBezTo>
                <a:cubicBezTo>
                  <a:pt x="158339" y="230793"/>
                  <a:pt x="160492" y="217306"/>
                  <a:pt x="165887" y="210563"/>
                </a:cubicBezTo>
                <a:cubicBezTo>
                  <a:pt x="168584" y="202471"/>
                  <a:pt x="169248" y="193384"/>
                  <a:pt x="173979" y="186287"/>
                </a:cubicBezTo>
                <a:cubicBezTo>
                  <a:pt x="176676" y="182241"/>
                  <a:pt x="186934" y="174149"/>
                  <a:pt x="182071" y="174149"/>
                </a:cubicBezTo>
                <a:cubicBezTo>
                  <a:pt x="173024" y="174149"/>
                  <a:pt x="165887" y="182241"/>
                  <a:pt x="157795" y="186287"/>
                </a:cubicBezTo>
                <a:cubicBezTo>
                  <a:pt x="155833" y="192172"/>
                  <a:pt x="146270" y="210073"/>
                  <a:pt x="165887" y="194379"/>
                </a:cubicBezTo>
                <a:cubicBezTo>
                  <a:pt x="173017" y="188675"/>
                  <a:pt x="179627" y="168120"/>
                  <a:pt x="182071" y="162011"/>
                </a:cubicBezTo>
                <a:cubicBezTo>
                  <a:pt x="179374" y="153919"/>
                  <a:pt x="181293" y="142124"/>
                  <a:pt x="173979" y="137735"/>
                </a:cubicBezTo>
                <a:cubicBezTo>
                  <a:pt x="169073" y="134791"/>
                  <a:pt x="164400" y="144755"/>
                  <a:pt x="161841" y="149873"/>
                </a:cubicBezTo>
                <a:cubicBezTo>
                  <a:pt x="156119" y="161317"/>
                  <a:pt x="142606" y="196933"/>
                  <a:pt x="149703" y="186287"/>
                </a:cubicBezTo>
                <a:lnTo>
                  <a:pt x="165887" y="162011"/>
                </a:lnTo>
                <a:cubicBezTo>
                  <a:pt x="169541" y="147394"/>
                  <a:pt x="178931" y="130859"/>
                  <a:pt x="145657" y="149873"/>
                </a:cubicBezTo>
                <a:cubicBezTo>
                  <a:pt x="141954" y="151989"/>
                  <a:pt x="143871" y="158394"/>
                  <a:pt x="141611" y="162011"/>
                </a:cubicBezTo>
                <a:cubicBezTo>
                  <a:pt x="137034" y="169334"/>
                  <a:pt x="130822" y="175498"/>
                  <a:pt x="125427" y="182241"/>
                </a:cubicBezTo>
                <a:cubicBezTo>
                  <a:pt x="124078" y="186287"/>
                  <a:pt x="123288" y="190564"/>
                  <a:pt x="121381" y="194379"/>
                </a:cubicBezTo>
                <a:cubicBezTo>
                  <a:pt x="119206" y="198728"/>
                  <a:pt x="114088" y="201720"/>
                  <a:pt x="113289" y="206517"/>
                </a:cubicBezTo>
                <a:cubicBezTo>
                  <a:pt x="112588" y="210724"/>
                  <a:pt x="115986" y="214609"/>
                  <a:pt x="117335" y="218655"/>
                </a:cubicBezTo>
                <a:cubicBezTo>
                  <a:pt x="122730" y="215958"/>
                  <a:pt x="129254" y="214828"/>
                  <a:pt x="133519" y="210563"/>
                </a:cubicBezTo>
                <a:cubicBezTo>
                  <a:pt x="135973" y="208109"/>
                  <a:pt x="150072" y="175623"/>
                  <a:pt x="149703" y="174149"/>
                </a:cubicBezTo>
                <a:cubicBezTo>
                  <a:pt x="148669" y="170011"/>
                  <a:pt x="141611" y="176846"/>
                  <a:pt x="137565" y="178195"/>
                </a:cubicBezTo>
                <a:cubicBezTo>
                  <a:pt x="136216" y="186287"/>
                  <a:pt x="135509" y="194512"/>
                  <a:pt x="133519" y="202471"/>
                </a:cubicBezTo>
                <a:cubicBezTo>
                  <a:pt x="128702" y="221738"/>
                  <a:pt x="115023" y="233972"/>
                  <a:pt x="137565" y="222701"/>
                </a:cubicBezTo>
                <a:cubicBezTo>
                  <a:pt x="141914" y="220526"/>
                  <a:pt x="145657" y="217306"/>
                  <a:pt x="149703" y="214609"/>
                </a:cubicBezTo>
                <a:cubicBezTo>
                  <a:pt x="158265" y="200340"/>
                  <a:pt x="173007" y="178530"/>
                  <a:pt x="173979" y="162011"/>
                </a:cubicBezTo>
                <a:cubicBezTo>
                  <a:pt x="174709" y="149598"/>
                  <a:pt x="168584" y="137735"/>
                  <a:pt x="165887" y="125597"/>
                </a:cubicBezTo>
                <a:cubicBezTo>
                  <a:pt x="160013" y="160843"/>
                  <a:pt x="163831" y="141914"/>
                  <a:pt x="153749" y="182241"/>
                </a:cubicBezTo>
                <a:cubicBezTo>
                  <a:pt x="152400" y="187636"/>
                  <a:pt x="151461" y="193150"/>
                  <a:pt x="149703" y="198425"/>
                </a:cubicBezTo>
                <a:cubicBezTo>
                  <a:pt x="148354" y="202471"/>
                  <a:pt x="142641" y="207547"/>
                  <a:pt x="145657" y="210563"/>
                </a:cubicBezTo>
                <a:cubicBezTo>
                  <a:pt x="148673" y="213579"/>
                  <a:pt x="153749" y="207866"/>
                  <a:pt x="157795" y="206517"/>
                </a:cubicBezTo>
                <a:cubicBezTo>
                  <a:pt x="161841" y="202471"/>
                  <a:pt x="167154" y="199381"/>
                  <a:pt x="169933" y="194379"/>
                </a:cubicBezTo>
                <a:cubicBezTo>
                  <a:pt x="174410" y="186320"/>
                  <a:pt x="179459" y="164367"/>
                  <a:pt x="182071" y="153919"/>
                </a:cubicBezTo>
                <a:cubicBezTo>
                  <a:pt x="180722" y="149873"/>
                  <a:pt x="182163" y="140747"/>
                  <a:pt x="178025" y="141781"/>
                </a:cubicBezTo>
                <a:cubicBezTo>
                  <a:pt x="171483" y="143416"/>
                  <a:pt x="168903" y="151934"/>
                  <a:pt x="165887" y="157965"/>
                </a:cubicBezTo>
                <a:cubicBezTo>
                  <a:pt x="162072" y="165594"/>
                  <a:pt x="157795" y="182241"/>
                  <a:pt x="157795" y="182241"/>
                </a:cubicBezTo>
                <a:cubicBezTo>
                  <a:pt x="160875" y="191481"/>
                  <a:pt x="164181" y="212488"/>
                  <a:pt x="173979" y="178195"/>
                </a:cubicBezTo>
                <a:cubicBezTo>
                  <a:pt x="175151" y="174094"/>
                  <a:pt x="171282" y="170103"/>
                  <a:pt x="169933" y="166057"/>
                </a:cubicBezTo>
                <a:cubicBezTo>
                  <a:pt x="167236" y="172800"/>
                  <a:pt x="165690" y="180128"/>
                  <a:pt x="161841" y="186287"/>
                </a:cubicBezTo>
                <a:cubicBezTo>
                  <a:pt x="158808" y="191139"/>
                  <a:pt x="152482" y="193423"/>
                  <a:pt x="149703" y="198425"/>
                </a:cubicBezTo>
                <a:cubicBezTo>
                  <a:pt x="145561" y="205881"/>
                  <a:pt x="141611" y="222701"/>
                  <a:pt x="141611" y="222701"/>
                </a:cubicBezTo>
                <a:cubicBezTo>
                  <a:pt x="142960" y="226747"/>
                  <a:pt x="141450" y="234138"/>
                  <a:pt x="145657" y="234839"/>
                </a:cubicBezTo>
                <a:cubicBezTo>
                  <a:pt x="168918" y="238716"/>
                  <a:pt x="164773" y="221443"/>
                  <a:pt x="173979" y="210563"/>
                </a:cubicBezTo>
                <a:cubicBezTo>
                  <a:pt x="185067" y="197459"/>
                  <a:pt x="200871" y="188432"/>
                  <a:pt x="210393" y="174149"/>
                </a:cubicBezTo>
                <a:cubicBezTo>
                  <a:pt x="215788" y="166057"/>
                  <a:pt x="221854" y="158375"/>
                  <a:pt x="226577" y="149873"/>
                </a:cubicBezTo>
                <a:cubicBezTo>
                  <a:pt x="228648" y="146145"/>
                  <a:pt x="229126" y="141728"/>
                  <a:pt x="230623" y="137735"/>
                </a:cubicBezTo>
                <a:cubicBezTo>
                  <a:pt x="233173" y="130935"/>
                  <a:pt x="236018" y="124248"/>
                  <a:pt x="238715" y="117505"/>
                </a:cubicBezTo>
                <a:cubicBezTo>
                  <a:pt x="237366" y="109413"/>
                  <a:pt x="241232" y="98151"/>
                  <a:pt x="234669" y="93229"/>
                </a:cubicBezTo>
                <a:cubicBezTo>
                  <a:pt x="230091" y="89796"/>
                  <a:pt x="225705" y="100606"/>
                  <a:pt x="222531" y="105367"/>
                </a:cubicBezTo>
                <a:cubicBezTo>
                  <a:pt x="217513" y="112895"/>
                  <a:pt x="214137" y="121407"/>
                  <a:pt x="210393" y="129643"/>
                </a:cubicBezTo>
                <a:cubicBezTo>
                  <a:pt x="204346" y="142947"/>
                  <a:pt x="202467" y="149375"/>
                  <a:pt x="198255" y="162011"/>
                </a:cubicBezTo>
                <a:cubicBezTo>
                  <a:pt x="199604" y="166057"/>
                  <a:pt x="198163" y="175183"/>
                  <a:pt x="202301" y="174149"/>
                </a:cubicBezTo>
                <a:cubicBezTo>
                  <a:pt x="210342" y="172139"/>
                  <a:pt x="221041" y="142703"/>
                  <a:pt x="222531" y="137735"/>
                </a:cubicBezTo>
                <a:cubicBezTo>
                  <a:pt x="224507" y="131148"/>
                  <a:pt x="229652" y="123656"/>
                  <a:pt x="226577" y="117505"/>
                </a:cubicBezTo>
                <a:cubicBezTo>
                  <a:pt x="224670" y="113690"/>
                  <a:pt x="218485" y="120202"/>
                  <a:pt x="214439" y="121551"/>
                </a:cubicBezTo>
                <a:cubicBezTo>
                  <a:pt x="204274" y="135104"/>
                  <a:pt x="197967" y="142358"/>
                  <a:pt x="190163" y="157965"/>
                </a:cubicBezTo>
                <a:cubicBezTo>
                  <a:pt x="188256" y="161780"/>
                  <a:pt x="187466" y="166057"/>
                  <a:pt x="186117" y="170103"/>
                </a:cubicBezTo>
                <a:cubicBezTo>
                  <a:pt x="187466" y="174149"/>
                  <a:pt x="185898" y="182241"/>
                  <a:pt x="190163" y="182241"/>
                </a:cubicBezTo>
                <a:cubicBezTo>
                  <a:pt x="195026" y="182241"/>
                  <a:pt x="196080" y="174452"/>
                  <a:pt x="198255" y="170103"/>
                </a:cubicBezTo>
                <a:cubicBezTo>
                  <a:pt x="202848" y="160916"/>
                  <a:pt x="205800" y="150968"/>
                  <a:pt x="210393" y="141781"/>
                </a:cubicBezTo>
                <a:cubicBezTo>
                  <a:pt x="229628" y="103311"/>
                  <a:pt x="205700" y="167997"/>
                  <a:pt x="226577" y="105367"/>
                </a:cubicBezTo>
                <a:cubicBezTo>
                  <a:pt x="225228" y="95926"/>
                  <a:pt x="231578" y="80061"/>
                  <a:pt x="222531" y="77045"/>
                </a:cubicBezTo>
                <a:cubicBezTo>
                  <a:pt x="214439" y="74348"/>
                  <a:pt x="219170" y="94224"/>
                  <a:pt x="214439" y="101321"/>
                </a:cubicBezTo>
                <a:lnTo>
                  <a:pt x="206347" y="113459"/>
                </a:lnTo>
                <a:cubicBezTo>
                  <a:pt x="197554" y="166218"/>
                  <a:pt x="203443" y="146446"/>
                  <a:pt x="194209" y="174149"/>
                </a:cubicBezTo>
                <a:cubicBezTo>
                  <a:pt x="195558" y="179544"/>
                  <a:pt x="193281" y="187846"/>
                  <a:pt x="198255" y="190333"/>
                </a:cubicBezTo>
                <a:cubicBezTo>
                  <a:pt x="202604" y="192508"/>
                  <a:pt x="208031" y="186492"/>
                  <a:pt x="210393" y="182241"/>
                </a:cubicBezTo>
                <a:cubicBezTo>
                  <a:pt x="215161" y="173658"/>
                  <a:pt x="214839" y="163035"/>
                  <a:pt x="218485" y="153919"/>
                </a:cubicBezTo>
                <a:cubicBezTo>
                  <a:pt x="220291" y="149404"/>
                  <a:pt x="223880" y="145827"/>
                  <a:pt x="226577" y="141781"/>
                </a:cubicBezTo>
                <a:cubicBezTo>
                  <a:pt x="225228" y="128294"/>
                  <a:pt x="226255" y="114353"/>
                  <a:pt x="222531" y="101321"/>
                </a:cubicBezTo>
                <a:cubicBezTo>
                  <a:pt x="221359" y="97220"/>
                  <a:pt x="220601" y="109756"/>
                  <a:pt x="218485" y="113459"/>
                </a:cubicBezTo>
                <a:cubicBezTo>
                  <a:pt x="211564" y="125570"/>
                  <a:pt x="203775" y="132215"/>
                  <a:pt x="194209" y="141781"/>
                </a:cubicBezTo>
                <a:cubicBezTo>
                  <a:pt x="191512" y="149873"/>
                  <a:pt x="182949" y="173977"/>
                  <a:pt x="186117" y="166057"/>
                </a:cubicBezTo>
                <a:cubicBezTo>
                  <a:pt x="188814" y="159314"/>
                  <a:pt x="192122" y="152783"/>
                  <a:pt x="194209" y="145827"/>
                </a:cubicBezTo>
                <a:cubicBezTo>
                  <a:pt x="196185" y="139240"/>
                  <a:pt x="196587" y="132269"/>
                  <a:pt x="198255" y="125597"/>
                </a:cubicBezTo>
                <a:cubicBezTo>
                  <a:pt x="199289" y="121459"/>
                  <a:pt x="200952" y="117505"/>
                  <a:pt x="202301" y="113459"/>
                </a:cubicBezTo>
                <a:cubicBezTo>
                  <a:pt x="200952" y="108064"/>
                  <a:pt x="203229" y="99762"/>
                  <a:pt x="198255" y="97275"/>
                </a:cubicBezTo>
                <a:cubicBezTo>
                  <a:pt x="194440" y="95368"/>
                  <a:pt x="195889" y="105493"/>
                  <a:pt x="194209" y="109413"/>
                </a:cubicBezTo>
                <a:cubicBezTo>
                  <a:pt x="191833" y="114957"/>
                  <a:pt x="188493" y="120053"/>
                  <a:pt x="186117" y="125597"/>
                </a:cubicBezTo>
                <a:cubicBezTo>
                  <a:pt x="184437" y="129517"/>
                  <a:pt x="183751" y="133815"/>
                  <a:pt x="182071" y="137735"/>
                </a:cubicBezTo>
                <a:cubicBezTo>
                  <a:pt x="160791" y="187388"/>
                  <a:pt x="186204" y="125423"/>
                  <a:pt x="165887" y="166057"/>
                </a:cubicBezTo>
                <a:cubicBezTo>
                  <a:pt x="163980" y="169872"/>
                  <a:pt x="163957" y="174492"/>
                  <a:pt x="161841" y="178195"/>
                </a:cubicBezTo>
                <a:cubicBezTo>
                  <a:pt x="158495" y="184050"/>
                  <a:pt x="153622" y="188892"/>
                  <a:pt x="149703" y="194379"/>
                </a:cubicBezTo>
                <a:cubicBezTo>
                  <a:pt x="146877" y="198336"/>
                  <a:pt x="144308" y="202471"/>
                  <a:pt x="141611" y="206517"/>
                </a:cubicBezTo>
                <a:cubicBezTo>
                  <a:pt x="145657" y="207866"/>
                  <a:pt x="149934" y="212470"/>
                  <a:pt x="153749" y="210563"/>
                </a:cubicBezTo>
                <a:cubicBezTo>
                  <a:pt x="160780" y="207048"/>
                  <a:pt x="177173" y="187992"/>
                  <a:pt x="182071" y="178195"/>
                </a:cubicBezTo>
                <a:cubicBezTo>
                  <a:pt x="185319" y="171699"/>
                  <a:pt x="187613" y="164765"/>
                  <a:pt x="190163" y="157965"/>
                </a:cubicBezTo>
                <a:cubicBezTo>
                  <a:pt x="191660" y="153972"/>
                  <a:pt x="197679" y="143348"/>
                  <a:pt x="194209" y="145827"/>
                </a:cubicBezTo>
                <a:cubicBezTo>
                  <a:pt x="181793" y="154696"/>
                  <a:pt x="161841" y="178195"/>
                  <a:pt x="161841" y="178195"/>
                </a:cubicBezTo>
                <a:cubicBezTo>
                  <a:pt x="160492" y="182241"/>
                  <a:pt x="153530" y="190333"/>
                  <a:pt x="157795" y="190333"/>
                </a:cubicBezTo>
                <a:cubicBezTo>
                  <a:pt x="162658" y="190333"/>
                  <a:pt x="165887" y="183058"/>
                  <a:pt x="165887" y="178195"/>
                </a:cubicBezTo>
                <a:cubicBezTo>
                  <a:pt x="165887" y="167074"/>
                  <a:pt x="160492" y="156616"/>
                  <a:pt x="157795" y="145827"/>
                </a:cubicBezTo>
                <a:cubicBezTo>
                  <a:pt x="153749" y="147176"/>
                  <a:pt x="148673" y="146857"/>
                  <a:pt x="145657" y="149873"/>
                </a:cubicBezTo>
                <a:cubicBezTo>
                  <a:pt x="142641" y="152889"/>
                  <a:pt x="143518" y="158196"/>
                  <a:pt x="141611" y="162011"/>
                </a:cubicBezTo>
                <a:cubicBezTo>
                  <a:pt x="136748" y="171736"/>
                  <a:pt x="132219" y="181842"/>
                  <a:pt x="125427" y="190333"/>
                </a:cubicBezTo>
                <a:cubicBezTo>
                  <a:pt x="121214" y="195599"/>
                  <a:pt x="114363" y="198082"/>
                  <a:pt x="109243" y="202471"/>
                </a:cubicBezTo>
                <a:cubicBezTo>
                  <a:pt x="81987" y="225833"/>
                  <a:pt x="111792" y="204819"/>
                  <a:pt x="84966" y="222701"/>
                </a:cubicBezTo>
                <a:cubicBezTo>
                  <a:pt x="83617" y="226747"/>
                  <a:pt x="77904" y="237855"/>
                  <a:pt x="80920" y="234839"/>
                </a:cubicBezTo>
                <a:cubicBezTo>
                  <a:pt x="85185" y="230574"/>
                  <a:pt x="84187" y="222274"/>
                  <a:pt x="89012" y="218655"/>
                </a:cubicBezTo>
                <a:cubicBezTo>
                  <a:pt x="95836" y="213537"/>
                  <a:pt x="113289" y="210563"/>
                  <a:pt x="113289" y="210563"/>
                </a:cubicBezTo>
                <a:cubicBezTo>
                  <a:pt x="117335" y="206517"/>
                  <a:pt x="120666" y="201599"/>
                  <a:pt x="125427" y="198425"/>
                </a:cubicBezTo>
                <a:cubicBezTo>
                  <a:pt x="140106" y="188639"/>
                  <a:pt x="142165" y="195432"/>
                  <a:pt x="133519" y="210563"/>
                </a:cubicBezTo>
                <a:cubicBezTo>
                  <a:pt x="129292" y="217959"/>
                  <a:pt x="111015" y="230475"/>
                  <a:pt x="105197" y="234839"/>
                </a:cubicBezTo>
                <a:cubicBezTo>
                  <a:pt x="106546" y="225398"/>
                  <a:pt x="107373" y="215868"/>
                  <a:pt x="109243" y="206517"/>
                </a:cubicBezTo>
                <a:cubicBezTo>
                  <a:pt x="116375" y="170858"/>
                  <a:pt x="127524" y="167356"/>
                  <a:pt x="105197" y="182241"/>
                </a:cubicBezTo>
                <a:cubicBezTo>
                  <a:pt x="107894" y="178195"/>
                  <a:pt x="108426" y="170103"/>
                  <a:pt x="113289" y="170103"/>
                </a:cubicBezTo>
                <a:cubicBezTo>
                  <a:pt x="117554" y="170103"/>
                  <a:pt x="112259" y="179225"/>
                  <a:pt x="109243" y="182241"/>
                </a:cubicBezTo>
                <a:cubicBezTo>
                  <a:pt x="106227" y="185257"/>
                  <a:pt x="101151" y="184938"/>
                  <a:pt x="97105" y="186287"/>
                </a:cubicBezTo>
                <a:cubicBezTo>
                  <a:pt x="70145" y="213243"/>
                  <a:pt x="116570" y="164699"/>
                  <a:pt x="80920" y="214609"/>
                </a:cubicBezTo>
                <a:cubicBezTo>
                  <a:pt x="78094" y="218566"/>
                  <a:pt x="63919" y="222701"/>
                  <a:pt x="68782" y="222701"/>
                </a:cubicBezTo>
                <a:cubicBezTo>
                  <a:pt x="73914" y="222701"/>
                  <a:pt x="92365" y="209677"/>
                  <a:pt x="97105" y="206517"/>
                </a:cubicBezTo>
                <a:cubicBezTo>
                  <a:pt x="101151" y="201122"/>
                  <a:pt x="104475" y="195101"/>
                  <a:pt x="109243" y="190333"/>
                </a:cubicBezTo>
                <a:cubicBezTo>
                  <a:pt x="117086" y="182490"/>
                  <a:pt x="123647" y="181486"/>
                  <a:pt x="133519" y="178195"/>
                </a:cubicBezTo>
                <a:cubicBezTo>
                  <a:pt x="134868" y="182241"/>
                  <a:pt x="133383" y="189497"/>
                  <a:pt x="137565" y="190333"/>
                </a:cubicBezTo>
                <a:cubicBezTo>
                  <a:pt x="143479" y="191516"/>
                  <a:pt x="148237" y="184691"/>
                  <a:pt x="153749" y="182241"/>
                </a:cubicBezTo>
                <a:cubicBezTo>
                  <a:pt x="160386" y="179291"/>
                  <a:pt x="167236" y="176846"/>
                  <a:pt x="173979" y="174149"/>
                </a:cubicBezTo>
                <a:cubicBezTo>
                  <a:pt x="206233" y="141895"/>
                  <a:pt x="189349" y="149065"/>
                  <a:pt x="218485" y="141781"/>
                </a:cubicBezTo>
                <a:cubicBezTo>
                  <a:pt x="221182" y="137735"/>
                  <a:pt x="230015" y="133081"/>
                  <a:pt x="226577" y="129643"/>
                </a:cubicBezTo>
                <a:cubicBezTo>
                  <a:pt x="222645" y="125711"/>
                  <a:pt x="215719" y="132091"/>
                  <a:pt x="210393" y="133689"/>
                </a:cubicBezTo>
                <a:cubicBezTo>
                  <a:pt x="202223" y="136140"/>
                  <a:pt x="186117" y="141781"/>
                  <a:pt x="186117" y="141781"/>
                </a:cubicBezTo>
                <a:cubicBezTo>
                  <a:pt x="182071" y="140432"/>
                  <a:pt x="178244" y="137735"/>
                  <a:pt x="173979" y="137735"/>
                </a:cubicBezTo>
                <a:cubicBezTo>
                  <a:pt x="159482" y="137735"/>
                  <a:pt x="143638" y="142286"/>
                  <a:pt x="129473" y="145827"/>
                </a:cubicBezTo>
                <a:cubicBezTo>
                  <a:pt x="124078" y="149873"/>
                  <a:pt x="119144" y="154619"/>
                  <a:pt x="113289" y="157965"/>
                </a:cubicBezTo>
                <a:cubicBezTo>
                  <a:pt x="109586" y="160081"/>
                  <a:pt x="104167" y="158995"/>
                  <a:pt x="101151" y="162011"/>
                </a:cubicBezTo>
                <a:cubicBezTo>
                  <a:pt x="98135" y="165027"/>
                  <a:pt x="99299" y="170492"/>
                  <a:pt x="97105" y="174149"/>
                </a:cubicBezTo>
                <a:cubicBezTo>
                  <a:pt x="95142" y="177420"/>
                  <a:pt x="89012" y="186056"/>
                  <a:pt x="89012" y="182241"/>
                </a:cubicBezTo>
                <a:cubicBezTo>
                  <a:pt x="89012" y="173251"/>
                  <a:pt x="103849" y="165607"/>
                  <a:pt x="109243" y="162011"/>
                </a:cubicBezTo>
                <a:cubicBezTo>
                  <a:pt x="110592" y="157965"/>
                  <a:pt x="116305" y="146857"/>
                  <a:pt x="113289" y="149873"/>
                </a:cubicBezTo>
                <a:cubicBezTo>
                  <a:pt x="107728" y="155434"/>
                  <a:pt x="98664" y="162643"/>
                  <a:pt x="101151" y="170103"/>
                </a:cubicBezTo>
                <a:cubicBezTo>
                  <a:pt x="103326" y="176627"/>
                  <a:pt x="114709" y="172481"/>
                  <a:pt x="121381" y="174149"/>
                </a:cubicBezTo>
                <a:cubicBezTo>
                  <a:pt x="125519" y="175183"/>
                  <a:pt x="129473" y="176846"/>
                  <a:pt x="133519" y="178195"/>
                </a:cubicBezTo>
                <a:cubicBezTo>
                  <a:pt x="137565" y="174149"/>
                  <a:pt x="141261" y="169720"/>
                  <a:pt x="145657" y="166057"/>
                </a:cubicBezTo>
                <a:cubicBezTo>
                  <a:pt x="149393" y="162944"/>
                  <a:pt x="154357" y="161403"/>
                  <a:pt x="157795" y="157965"/>
                </a:cubicBezTo>
                <a:cubicBezTo>
                  <a:pt x="184768" y="130992"/>
                  <a:pt x="145657" y="159314"/>
                  <a:pt x="178025" y="137735"/>
                </a:cubicBezTo>
                <a:cubicBezTo>
                  <a:pt x="173979" y="136386"/>
                  <a:pt x="169933" y="132340"/>
                  <a:pt x="165887" y="133689"/>
                </a:cubicBezTo>
                <a:cubicBezTo>
                  <a:pt x="152678" y="138092"/>
                  <a:pt x="154911" y="150562"/>
                  <a:pt x="145657" y="157965"/>
                </a:cubicBezTo>
                <a:cubicBezTo>
                  <a:pt x="142327" y="160629"/>
                  <a:pt x="137565" y="160662"/>
                  <a:pt x="133519" y="162011"/>
                </a:cubicBezTo>
                <a:cubicBezTo>
                  <a:pt x="155098" y="129643"/>
                  <a:pt x="126776" y="168754"/>
                  <a:pt x="153749" y="141781"/>
                </a:cubicBezTo>
                <a:cubicBezTo>
                  <a:pt x="157187" y="138343"/>
                  <a:pt x="157795" y="132340"/>
                  <a:pt x="161841" y="129643"/>
                </a:cubicBezTo>
                <a:cubicBezTo>
                  <a:pt x="166468" y="126558"/>
                  <a:pt x="172630" y="126946"/>
                  <a:pt x="178025" y="125597"/>
                </a:cubicBezTo>
                <a:cubicBezTo>
                  <a:pt x="182071" y="122900"/>
                  <a:pt x="185693" y="119421"/>
                  <a:pt x="190163" y="117505"/>
                </a:cubicBezTo>
                <a:cubicBezTo>
                  <a:pt x="226741" y="101829"/>
                  <a:pt x="188012" y="125682"/>
                  <a:pt x="218485" y="105367"/>
                </a:cubicBezTo>
                <a:cubicBezTo>
                  <a:pt x="222531" y="106716"/>
                  <a:pt x="229039" y="105453"/>
                  <a:pt x="230623" y="109413"/>
                </a:cubicBezTo>
                <a:cubicBezTo>
                  <a:pt x="234668" y="119527"/>
                  <a:pt x="211385" y="148088"/>
                  <a:pt x="210393" y="149873"/>
                </a:cubicBezTo>
                <a:cubicBezTo>
                  <a:pt x="198897" y="170566"/>
                  <a:pt x="209539" y="159883"/>
                  <a:pt x="218485" y="153919"/>
                </a:cubicBezTo>
                <a:cubicBezTo>
                  <a:pt x="221182" y="148524"/>
                  <a:pt x="223585" y="142972"/>
                  <a:pt x="226577" y="137735"/>
                </a:cubicBezTo>
                <a:cubicBezTo>
                  <a:pt x="228990" y="133513"/>
                  <a:pt x="236844" y="129946"/>
                  <a:pt x="234669" y="125597"/>
                </a:cubicBezTo>
                <a:cubicBezTo>
                  <a:pt x="232762" y="121782"/>
                  <a:pt x="226577" y="128294"/>
                  <a:pt x="222531" y="129643"/>
                </a:cubicBezTo>
                <a:cubicBezTo>
                  <a:pt x="210212" y="148121"/>
                  <a:pt x="216925" y="135104"/>
                  <a:pt x="210393" y="157965"/>
                </a:cubicBezTo>
                <a:cubicBezTo>
                  <a:pt x="209221" y="162066"/>
                  <a:pt x="202798" y="167737"/>
                  <a:pt x="206347" y="170103"/>
                </a:cubicBezTo>
                <a:cubicBezTo>
                  <a:pt x="210974" y="173188"/>
                  <a:pt x="217136" y="167406"/>
                  <a:pt x="222531" y="166057"/>
                </a:cubicBezTo>
                <a:cubicBezTo>
                  <a:pt x="234533" y="130050"/>
                  <a:pt x="211899" y="189674"/>
                  <a:pt x="250853" y="137735"/>
                </a:cubicBezTo>
                <a:cubicBezTo>
                  <a:pt x="261710" y="123260"/>
                  <a:pt x="275129" y="89183"/>
                  <a:pt x="275129" y="89183"/>
                </a:cubicBezTo>
                <a:cubicBezTo>
                  <a:pt x="276478" y="82440"/>
                  <a:pt x="277683" y="75666"/>
                  <a:pt x="279175" y="68953"/>
                </a:cubicBezTo>
                <a:cubicBezTo>
                  <a:pt x="280381" y="63525"/>
                  <a:pt x="288195" y="55256"/>
                  <a:pt x="283221" y="52769"/>
                </a:cubicBezTo>
                <a:cubicBezTo>
                  <a:pt x="278103" y="50210"/>
                  <a:pt x="274746" y="60511"/>
                  <a:pt x="271083" y="64907"/>
                </a:cubicBezTo>
                <a:cubicBezTo>
                  <a:pt x="263934" y="73485"/>
                  <a:pt x="259846" y="83336"/>
                  <a:pt x="254899" y="93229"/>
                </a:cubicBezTo>
                <a:cubicBezTo>
                  <a:pt x="256248" y="97275"/>
                  <a:pt x="254680" y="105367"/>
                  <a:pt x="258945" y="105367"/>
                </a:cubicBezTo>
                <a:cubicBezTo>
                  <a:pt x="263808" y="105367"/>
                  <a:pt x="264675" y="97480"/>
                  <a:pt x="267037" y="93229"/>
                </a:cubicBezTo>
                <a:cubicBezTo>
                  <a:pt x="280332" y="69297"/>
                  <a:pt x="277798" y="74461"/>
                  <a:pt x="283221" y="52769"/>
                </a:cubicBezTo>
                <a:cubicBezTo>
                  <a:pt x="281872" y="47374"/>
                  <a:pt x="284736" y="36585"/>
                  <a:pt x="279175" y="36585"/>
                </a:cubicBezTo>
                <a:cubicBezTo>
                  <a:pt x="255077" y="36585"/>
                  <a:pt x="254837" y="74181"/>
                  <a:pt x="250853" y="85137"/>
                </a:cubicBezTo>
                <a:cubicBezTo>
                  <a:pt x="249191" y="89707"/>
                  <a:pt x="237898" y="97275"/>
                  <a:pt x="242761" y="97275"/>
                </a:cubicBezTo>
                <a:cubicBezTo>
                  <a:pt x="248483" y="97275"/>
                  <a:pt x="251276" y="89566"/>
                  <a:pt x="254899" y="85137"/>
                </a:cubicBezTo>
                <a:cubicBezTo>
                  <a:pt x="263439" y="74699"/>
                  <a:pt x="279175" y="52769"/>
                  <a:pt x="279175" y="52769"/>
                </a:cubicBezTo>
                <a:cubicBezTo>
                  <a:pt x="277826" y="47374"/>
                  <a:pt x="275129" y="42146"/>
                  <a:pt x="275129" y="36585"/>
                </a:cubicBezTo>
                <a:cubicBezTo>
                  <a:pt x="275129" y="23556"/>
                  <a:pt x="289090" y="17837"/>
                  <a:pt x="267037" y="32539"/>
                </a:cubicBezTo>
                <a:cubicBezTo>
                  <a:pt x="257102" y="72279"/>
                  <a:pt x="271486" y="23642"/>
                  <a:pt x="250853" y="64907"/>
                </a:cubicBezTo>
                <a:cubicBezTo>
                  <a:pt x="224726" y="117161"/>
                  <a:pt x="268169" y="49047"/>
                  <a:pt x="238715" y="93229"/>
                </a:cubicBezTo>
                <a:cubicBezTo>
                  <a:pt x="240064" y="98624"/>
                  <a:pt x="237366" y="110762"/>
                  <a:pt x="242761" y="109413"/>
                </a:cubicBezTo>
                <a:cubicBezTo>
                  <a:pt x="245664" y="108687"/>
                  <a:pt x="260845" y="77291"/>
                  <a:pt x="262991" y="72999"/>
                </a:cubicBezTo>
                <a:cubicBezTo>
                  <a:pt x="261642" y="67604"/>
                  <a:pt x="264108" y="58880"/>
                  <a:pt x="258945" y="56815"/>
                </a:cubicBezTo>
                <a:cubicBezTo>
                  <a:pt x="253345" y="54575"/>
                  <a:pt x="247394" y="61046"/>
                  <a:pt x="242761" y="64907"/>
                </a:cubicBezTo>
                <a:cubicBezTo>
                  <a:pt x="239025" y="68020"/>
                  <a:pt x="236844" y="72696"/>
                  <a:pt x="234669" y="77045"/>
                </a:cubicBezTo>
                <a:cubicBezTo>
                  <a:pt x="225797" y="94788"/>
                  <a:pt x="226321" y="98554"/>
                  <a:pt x="222531" y="117505"/>
                </a:cubicBezTo>
                <a:cubicBezTo>
                  <a:pt x="223880" y="121551"/>
                  <a:pt x="222920" y="131837"/>
                  <a:pt x="226577" y="129643"/>
                </a:cubicBezTo>
                <a:cubicBezTo>
                  <a:pt x="234916" y="124639"/>
                  <a:pt x="239686" y="114593"/>
                  <a:pt x="242761" y="105367"/>
                </a:cubicBezTo>
                <a:cubicBezTo>
                  <a:pt x="244110" y="101321"/>
                  <a:pt x="250622" y="91322"/>
                  <a:pt x="246807" y="93229"/>
                </a:cubicBezTo>
                <a:cubicBezTo>
                  <a:pt x="240776" y="96245"/>
                  <a:pt x="238715" y="104018"/>
                  <a:pt x="234669" y="109413"/>
                </a:cubicBezTo>
                <a:cubicBezTo>
                  <a:pt x="233320" y="121551"/>
                  <a:pt x="232874" y="133823"/>
                  <a:pt x="230623" y="145827"/>
                </a:cubicBezTo>
                <a:cubicBezTo>
                  <a:pt x="228814" y="155477"/>
                  <a:pt x="217479" y="165730"/>
                  <a:pt x="222531" y="174149"/>
                </a:cubicBezTo>
                <a:cubicBezTo>
                  <a:pt x="226268" y="180377"/>
                  <a:pt x="236018" y="168754"/>
                  <a:pt x="242761" y="166057"/>
                </a:cubicBezTo>
                <a:cubicBezTo>
                  <a:pt x="252129" y="153566"/>
                  <a:pt x="256137" y="151777"/>
                  <a:pt x="258945" y="137735"/>
                </a:cubicBezTo>
                <a:cubicBezTo>
                  <a:pt x="260815" y="128384"/>
                  <a:pt x="271521" y="113678"/>
                  <a:pt x="262991" y="109413"/>
                </a:cubicBezTo>
                <a:cubicBezTo>
                  <a:pt x="254899" y="105367"/>
                  <a:pt x="255247" y="125780"/>
                  <a:pt x="250853" y="133689"/>
                </a:cubicBezTo>
                <a:cubicBezTo>
                  <a:pt x="248491" y="137940"/>
                  <a:pt x="240586" y="141478"/>
                  <a:pt x="242761" y="145827"/>
                </a:cubicBezTo>
                <a:cubicBezTo>
                  <a:pt x="244668" y="149642"/>
                  <a:pt x="250853" y="143130"/>
                  <a:pt x="254899" y="141781"/>
                </a:cubicBezTo>
                <a:cubicBezTo>
                  <a:pt x="260294" y="133689"/>
                  <a:pt x="267059" y="126359"/>
                  <a:pt x="271083" y="117505"/>
                </a:cubicBezTo>
                <a:cubicBezTo>
                  <a:pt x="273929" y="111245"/>
                  <a:pt x="272575" y="103660"/>
                  <a:pt x="275129" y="97275"/>
                </a:cubicBezTo>
                <a:cubicBezTo>
                  <a:pt x="278050" y="89973"/>
                  <a:pt x="283221" y="83788"/>
                  <a:pt x="287267" y="77045"/>
                </a:cubicBezTo>
                <a:cubicBezTo>
                  <a:pt x="285918" y="70302"/>
                  <a:pt x="289372" y="59890"/>
                  <a:pt x="283221" y="56815"/>
                </a:cubicBezTo>
                <a:cubicBezTo>
                  <a:pt x="278247" y="54328"/>
                  <a:pt x="280810" y="67684"/>
                  <a:pt x="279175" y="72999"/>
                </a:cubicBezTo>
                <a:cubicBezTo>
                  <a:pt x="275412" y="85228"/>
                  <a:pt x="270800" y="97184"/>
                  <a:pt x="267037" y="109413"/>
                </a:cubicBezTo>
                <a:cubicBezTo>
                  <a:pt x="265402" y="114728"/>
                  <a:pt x="264519" y="120250"/>
                  <a:pt x="262991" y="125597"/>
                </a:cubicBezTo>
                <a:cubicBezTo>
                  <a:pt x="261819" y="129698"/>
                  <a:pt x="261205" y="134118"/>
                  <a:pt x="258945" y="137735"/>
                </a:cubicBezTo>
                <a:cubicBezTo>
                  <a:pt x="254368" y="145058"/>
                  <a:pt x="236655" y="151859"/>
                  <a:pt x="242761" y="157965"/>
                </a:cubicBezTo>
                <a:cubicBezTo>
                  <a:pt x="248867" y="164071"/>
                  <a:pt x="256572" y="147558"/>
                  <a:pt x="262991" y="141781"/>
                </a:cubicBezTo>
                <a:cubicBezTo>
                  <a:pt x="270079" y="135401"/>
                  <a:pt x="277366" y="129079"/>
                  <a:pt x="283221" y="121551"/>
                </a:cubicBezTo>
                <a:cubicBezTo>
                  <a:pt x="286924" y="116790"/>
                  <a:pt x="291313" y="99336"/>
                  <a:pt x="291313" y="105367"/>
                </a:cubicBezTo>
                <a:cubicBezTo>
                  <a:pt x="291313" y="115185"/>
                  <a:pt x="286867" y="124573"/>
                  <a:pt x="283221" y="133689"/>
                </a:cubicBezTo>
                <a:cubicBezTo>
                  <a:pt x="281415" y="138204"/>
                  <a:pt x="277955" y="141870"/>
                  <a:pt x="275129" y="145827"/>
                </a:cubicBezTo>
                <a:cubicBezTo>
                  <a:pt x="271210" y="151314"/>
                  <a:pt x="267037" y="156616"/>
                  <a:pt x="262991" y="162011"/>
                </a:cubicBezTo>
                <a:cubicBezTo>
                  <a:pt x="261642" y="167406"/>
                  <a:pt x="253971" y="175708"/>
                  <a:pt x="258945" y="178195"/>
                </a:cubicBezTo>
                <a:cubicBezTo>
                  <a:pt x="264063" y="180754"/>
                  <a:pt x="267359" y="170401"/>
                  <a:pt x="271083" y="166057"/>
                </a:cubicBezTo>
                <a:cubicBezTo>
                  <a:pt x="275472" y="160937"/>
                  <a:pt x="279480" y="155484"/>
                  <a:pt x="283221" y="149873"/>
                </a:cubicBezTo>
                <a:cubicBezTo>
                  <a:pt x="287583" y="143330"/>
                  <a:pt x="289798" y="135204"/>
                  <a:pt x="295359" y="129643"/>
                </a:cubicBezTo>
                <a:cubicBezTo>
                  <a:pt x="299624" y="125378"/>
                  <a:pt x="281236" y="145827"/>
                  <a:pt x="287267" y="145827"/>
                </a:cubicBezTo>
                <a:cubicBezTo>
                  <a:pt x="294896" y="145827"/>
                  <a:pt x="298056" y="135038"/>
                  <a:pt x="303451" y="129643"/>
                </a:cubicBezTo>
                <a:cubicBezTo>
                  <a:pt x="312892" y="101321"/>
                  <a:pt x="319635" y="102670"/>
                  <a:pt x="299405" y="109413"/>
                </a:cubicBezTo>
                <a:lnTo>
                  <a:pt x="307497" y="85137"/>
                </a:lnTo>
                <a:cubicBezTo>
                  <a:pt x="308846" y="81091"/>
                  <a:pt x="314955" y="70440"/>
                  <a:pt x="311543" y="72999"/>
                </a:cubicBezTo>
                <a:cubicBezTo>
                  <a:pt x="306148" y="77045"/>
                  <a:pt x="300127" y="80369"/>
                  <a:pt x="295359" y="85137"/>
                </a:cubicBezTo>
                <a:cubicBezTo>
                  <a:pt x="291921" y="88575"/>
                  <a:pt x="282404" y="97275"/>
                  <a:pt x="287267" y="97275"/>
                </a:cubicBezTo>
                <a:cubicBezTo>
                  <a:pt x="294010" y="97275"/>
                  <a:pt x="298683" y="89905"/>
                  <a:pt x="303451" y="85137"/>
                </a:cubicBezTo>
                <a:cubicBezTo>
                  <a:pt x="306889" y="81699"/>
                  <a:pt x="309368" y="77348"/>
                  <a:pt x="311543" y="72999"/>
                </a:cubicBezTo>
                <a:cubicBezTo>
                  <a:pt x="328310" y="39467"/>
                  <a:pt x="313176" y="65145"/>
                  <a:pt x="323682" y="40631"/>
                </a:cubicBezTo>
                <a:cubicBezTo>
                  <a:pt x="326058" y="35087"/>
                  <a:pt x="333681" y="30169"/>
                  <a:pt x="331774" y="24447"/>
                </a:cubicBezTo>
                <a:cubicBezTo>
                  <a:pt x="330425" y="20401"/>
                  <a:pt x="323682" y="27144"/>
                  <a:pt x="319636" y="28493"/>
                </a:cubicBezTo>
                <a:cubicBezTo>
                  <a:pt x="319050" y="29225"/>
                  <a:pt x="293264" y="55696"/>
                  <a:pt x="299405" y="64907"/>
                </a:cubicBezTo>
                <a:cubicBezTo>
                  <a:pt x="301771" y="68456"/>
                  <a:pt x="307497" y="62210"/>
                  <a:pt x="311543" y="60861"/>
                </a:cubicBezTo>
                <a:cubicBezTo>
                  <a:pt x="311543" y="60861"/>
                  <a:pt x="322332" y="36585"/>
                  <a:pt x="311543" y="36585"/>
                </a:cubicBezTo>
                <a:cubicBezTo>
                  <a:pt x="306680" y="36585"/>
                  <a:pt x="305626" y="44374"/>
                  <a:pt x="303451" y="48723"/>
                </a:cubicBezTo>
                <a:cubicBezTo>
                  <a:pt x="301544" y="52538"/>
                  <a:pt x="301085" y="56941"/>
                  <a:pt x="299405" y="60861"/>
                </a:cubicBezTo>
                <a:cubicBezTo>
                  <a:pt x="297029" y="66405"/>
                  <a:pt x="294010" y="71650"/>
                  <a:pt x="291313" y="77045"/>
                </a:cubicBezTo>
                <a:cubicBezTo>
                  <a:pt x="292662" y="81091"/>
                  <a:pt x="291221" y="88149"/>
                  <a:pt x="295359" y="89183"/>
                </a:cubicBezTo>
                <a:cubicBezTo>
                  <a:pt x="300076" y="90362"/>
                  <a:pt x="304459" y="84888"/>
                  <a:pt x="307497" y="81091"/>
                </a:cubicBezTo>
                <a:cubicBezTo>
                  <a:pt x="310161" y="77761"/>
                  <a:pt x="309636" y="72768"/>
                  <a:pt x="311543" y="68953"/>
                </a:cubicBezTo>
                <a:cubicBezTo>
                  <a:pt x="313718" y="64604"/>
                  <a:pt x="317223" y="61037"/>
                  <a:pt x="319636" y="56815"/>
                </a:cubicBezTo>
                <a:cubicBezTo>
                  <a:pt x="322629" y="51578"/>
                  <a:pt x="332747" y="37286"/>
                  <a:pt x="327728" y="40631"/>
                </a:cubicBezTo>
                <a:cubicBezTo>
                  <a:pt x="318963" y="46474"/>
                  <a:pt x="314241" y="56815"/>
                  <a:pt x="307497" y="64907"/>
                </a:cubicBezTo>
                <a:cubicBezTo>
                  <a:pt x="306148" y="71650"/>
                  <a:pt x="305626" y="78613"/>
                  <a:pt x="303451" y="85137"/>
                </a:cubicBezTo>
                <a:cubicBezTo>
                  <a:pt x="301544" y="90859"/>
                  <a:pt x="294176" y="95407"/>
                  <a:pt x="295359" y="101321"/>
                </a:cubicBezTo>
                <a:cubicBezTo>
                  <a:pt x="296195" y="105503"/>
                  <a:pt x="303451" y="104018"/>
                  <a:pt x="307497" y="105367"/>
                </a:cubicBezTo>
                <a:cubicBezTo>
                  <a:pt x="311543" y="104018"/>
                  <a:pt x="316620" y="104337"/>
                  <a:pt x="319636" y="101321"/>
                </a:cubicBezTo>
                <a:cubicBezTo>
                  <a:pt x="326513" y="94444"/>
                  <a:pt x="342697" y="70168"/>
                  <a:pt x="335820" y="77045"/>
                </a:cubicBezTo>
                <a:cubicBezTo>
                  <a:pt x="325549" y="87316"/>
                  <a:pt x="322347" y="88931"/>
                  <a:pt x="315589" y="101321"/>
                </a:cubicBezTo>
                <a:cubicBezTo>
                  <a:pt x="309812" y="111911"/>
                  <a:pt x="288616" y="139084"/>
                  <a:pt x="299405" y="133689"/>
                </a:cubicBezTo>
                <a:lnTo>
                  <a:pt x="315589" y="125597"/>
                </a:lnTo>
                <a:lnTo>
                  <a:pt x="327728" y="89183"/>
                </a:lnTo>
                <a:cubicBezTo>
                  <a:pt x="329077" y="85137"/>
                  <a:pt x="334333" y="73633"/>
                  <a:pt x="331774" y="77045"/>
                </a:cubicBezTo>
                <a:lnTo>
                  <a:pt x="307497" y="109413"/>
                </a:lnTo>
                <a:cubicBezTo>
                  <a:pt x="311543" y="110762"/>
                  <a:pt x="315821" y="115366"/>
                  <a:pt x="319636" y="113459"/>
                </a:cubicBezTo>
                <a:cubicBezTo>
                  <a:pt x="323451" y="111552"/>
                  <a:pt x="322002" y="105241"/>
                  <a:pt x="323682" y="101321"/>
                </a:cubicBezTo>
                <a:cubicBezTo>
                  <a:pt x="326058" y="95777"/>
                  <a:pt x="329398" y="90681"/>
                  <a:pt x="331774" y="85137"/>
                </a:cubicBezTo>
                <a:cubicBezTo>
                  <a:pt x="333454" y="81217"/>
                  <a:pt x="339635" y="71092"/>
                  <a:pt x="335820" y="72999"/>
                </a:cubicBezTo>
                <a:cubicBezTo>
                  <a:pt x="327290" y="77264"/>
                  <a:pt x="315589" y="93229"/>
                  <a:pt x="315589" y="93229"/>
                </a:cubicBezTo>
                <a:cubicBezTo>
                  <a:pt x="318287" y="95926"/>
                  <a:pt x="319981" y="102246"/>
                  <a:pt x="323682" y="101321"/>
                </a:cubicBezTo>
                <a:cubicBezTo>
                  <a:pt x="328400" y="100142"/>
                  <a:pt x="329361" y="93405"/>
                  <a:pt x="331774" y="89183"/>
                </a:cubicBezTo>
                <a:cubicBezTo>
                  <a:pt x="334766" y="83946"/>
                  <a:pt x="337490" y="78543"/>
                  <a:pt x="339866" y="72999"/>
                </a:cubicBezTo>
                <a:cubicBezTo>
                  <a:pt x="341546" y="69079"/>
                  <a:pt x="346928" y="57845"/>
                  <a:pt x="343912" y="60861"/>
                </a:cubicBezTo>
                <a:cubicBezTo>
                  <a:pt x="339647" y="65126"/>
                  <a:pt x="338812" y="71808"/>
                  <a:pt x="335820" y="77045"/>
                </a:cubicBezTo>
                <a:cubicBezTo>
                  <a:pt x="333407" y="81267"/>
                  <a:pt x="330425" y="85137"/>
                  <a:pt x="327728" y="89183"/>
                </a:cubicBezTo>
                <a:cubicBezTo>
                  <a:pt x="329077" y="95926"/>
                  <a:pt x="324897" y="109413"/>
                  <a:pt x="331774" y="109413"/>
                </a:cubicBezTo>
                <a:cubicBezTo>
                  <a:pt x="335830" y="109413"/>
                  <a:pt x="342776" y="76787"/>
                  <a:pt x="343912" y="72999"/>
                </a:cubicBezTo>
                <a:cubicBezTo>
                  <a:pt x="346363" y="64829"/>
                  <a:pt x="359633" y="44908"/>
                  <a:pt x="352004" y="48723"/>
                </a:cubicBezTo>
                <a:lnTo>
                  <a:pt x="335820" y="56815"/>
                </a:lnTo>
                <a:cubicBezTo>
                  <a:pt x="331774" y="67604"/>
                  <a:pt x="327071" y="78170"/>
                  <a:pt x="323682" y="89183"/>
                </a:cubicBezTo>
                <a:cubicBezTo>
                  <a:pt x="321660" y="95756"/>
                  <a:pt x="316561" y="103262"/>
                  <a:pt x="319636" y="109413"/>
                </a:cubicBezTo>
                <a:cubicBezTo>
                  <a:pt x="321543" y="113228"/>
                  <a:pt x="327728" y="106716"/>
                  <a:pt x="331774" y="105367"/>
                </a:cubicBezTo>
                <a:cubicBezTo>
                  <a:pt x="334471" y="101321"/>
                  <a:pt x="337891" y="97673"/>
                  <a:pt x="339866" y="93229"/>
                </a:cubicBezTo>
                <a:cubicBezTo>
                  <a:pt x="343330" y="85434"/>
                  <a:pt x="355055" y="64222"/>
                  <a:pt x="347958" y="68953"/>
                </a:cubicBezTo>
                <a:lnTo>
                  <a:pt x="335820" y="77045"/>
                </a:lnTo>
                <a:cubicBezTo>
                  <a:pt x="334471" y="86486"/>
                  <a:pt x="327509" y="96837"/>
                  <a:pt x="331774" y="105367"/>
                </a:cubicBezTo>
                <a:cubicBezTo>
                  <a:pt x="339895" y="121608"/>
                  <a:pt x="356050" y="87176"/>
                  <a:pt x="356050" y="89183"/>
                </a:cubicBezTo>
                <a:cubicBezTo>
                  <a:pt x="356050" y="97713"/>
                  <a:pt x="350202" y="105230"/>
                  <a:pt x="347958" y="113459"/>
                </a:cubicBezTo>
                <a:cubicBezTo>
                  <a:pt x="346149" y="120094"/>
                  <a:pt x="339049" y="128826"/>
                  <a:pt x="343912" y="133689"/>
                </a:cubicBezTo>
                <a:cubicBezTo>
                  <a:pt x="348177" y="137954"/>
                  <a:pt x="354701" y="128294"/>
                  <a:pt x="360096" y="125597"/>
                </a:cubicBezTo>
                <a:cubicBezTo>
                  <a:pt x="375169" y="108371"/>
                  <a:pt x="399381" y="92575"/>
                  <a:pt x="392464" y="64907"/>
                </a:cubicBezTo>
                <a:cubicBezTo>
                  <a:pt x="391285" y="60190"/>
                  <a:pt x="387069" y="72999"/>
                  <a:pt x="384372" y="77045"/>
                </a:cubicBezTo>
                <a:cubicBezTo>
                  <a:pt x="374186" y="117791"/>
                  <a:pt x="367596" y="116360"/>
                  <a:pt x="396510" y="93229"/>
                </a:cubicBezTo>
                <a:lnTo>
                  <a:pt x="408648" y="85137"/>
                </a:lnTo>
                <a:cubicBezTo>
                  <a:pt x="409997" y="77045"/>
                  <a:pt x="412694" y="69065"/>
                  <a:pt x="412694" y="60861"/>
                </a:cubicBezTo>
                <a:cubicBezTo>
                  <a:pt x="412694" y="56596"/>
                  <a:pt x="412913" y="48723"/>
                  <a:pt x="408648" y="48723"/>
                </a:cubicBezTo>
                <a:cubicBezTo>
                  <a:pt x="401905" y="48723"/>
                  <a:pt x="397859" y="56815"/>
                  <a:pt x="392464" y="60861"/>
                </a:cubicBezTo>
                <a:cubicBezTo>
                  <a:pt x="359995" y="50038"/>
                  <a:pt x="374849" y="47441"/>
                  <a:pt x="347958" y="68953"/>
                </a:cubicBezTo>
                <a:lnTo>
                  <a:pt x="343912" y="36585"/>
                </a:lnTo>
                <a:cubicBezTo>
                  <a:pt x="325821" y="72768"/>
                  <a:pt x="331543" y="57509"/>
                  <a:pt x="323682" y="81091"/>
                </a:cubicBezTo>
                <a:cubicBezTo>
                  <a:pt x="327728" y="82440"/>
                  <a:pt x="332005" y="87044"/>
                  <a:pt x="335820" y="85137"/>
                </a:cubicBezTo>
                <a:cubicBezTo>
                  <a:pt x="336500" y="84797"/>
                  <a:pt x="354584" y="60333"/>
                  <a:pt x="356050" y="56815"/>
                </a:cubicBezTo>
                <a:cubicBezTo>
                  <a:pt x="360971" y="45005"/>
                  <a:pt x="368188" y="20401"/>
                  <a:pt x="368188" y="20401"/>
                </a:cubicBezTo>
                <a:cubicBezTo>
                  <a:pt x="369537" y="31190"/>
                  <a:pt x="364545" y="45080"/>
                  <a:pt x="372234" y="52769"/>
                </a:cubicBezTo>
                <a:cubicBezTo>
                  <a:pt x="377002" y="57537"/>
                  <a:pt x="383050" y="43197"/>
                  <a:pt x="384372" y="36585"/>
                </a:cubicBezTo>
                <a:cubicBezTo>
                  <a:pt x="385981" y="28541"/>
                  <a:pt x="381675" y="20401"/>
                  <a:pt x="380326" y="12309"/>
                </a:cubicBezTo>
                <a:cubicBezTo>
                  <a:pt x="373583" y="16355"/>
                  <a:pt x="365657" y="18886"/>
                  <a:pt x="360096" y="24447"/>
                </a:cubicBezTo>
                <a:cubicBezTo>
                  <a:pt x="355831" y="28712"/>
                  <a:pt x="354380" y="35087"/>
                  <a:pt x="352004" y="40631"/>
                </a:cubicBezTo>
                <a:cubicBezTo>
                  <a:pt x="350324" y="44551"/>
                  <a:pt x="344143" y="50862"/>
                  <a:pt x="347958" y="52769"/>
                </a:cubicBezTo>
                <a:cubicBezTo>
                  <a:pt x="352307" y="54944"/>
                  <a:pt x="356050" y="47374"/>
                  <a:pt x="360096" y="44677"/>
                </a:cubicBezTo>
                <a:cubicBezTo>
                  <a:pt x="361445" y="36585"/>
                  <a:pt x="364142" y="28605"/>
                  <a:pt x="364142" y="20401"/>
                </a:cubicBezTo>
                <a:cubicBezTo>
                  <a:pt x="364142" y="16136"/>
                  <a:pt x="364142" y="6913"/>
                  <a:pt x="360096" y="8262"/>
                </a:cubicBezTo>
                <a:cubicBezTo>
                  <a:pt x="354374" y="10169"/>
                  <a:pt x="354701" y="19052"/>
                  <a:pt x="352004" y="24447"/>
                </a:cubicBezTo>
                <a:cubicBezTo>
                  <a:pt x="353353" y="28493"/>
                  <a:pt x="356751" y="32378"/>
                  <a:pt x="356050" y="36585"/>
                </a:cubicBezTo>
                <a:cubicBezTo>
                  <a:pt x="350821" y="67958"/>
                  <a:pt x="341834" y="30352"/>
                  <a:pt x="352004" y="60861"/>
                </a:cubicBezTo>
                <a:cubicBezTo>
                  <a:pt x="361571" y="32159"/>
                  <a:pt x="349817" y="60730"/>
                  <a:pt x="360096" y="68953"/>
                </a:cubicBezTo>
                <a:cubicBezTo>
                  <a:pt x="364438" y="72427"/>
                  <a:pt x="370885" y="66256"/>
                  <a:pt x="376280" y="64907"/>
                </a:cubicBezTo>
                <a:cubicBezTo>
                  <a:pt x="381675" y="60861"/>
                  <a:pt x="387696" y="57537"/>
                  <a:pt x="392464" y="52769"/>
                </a:cubicBezTo>
                <a:cubicBezTo>
                  <a:pt x="400544" y="44689"/>
                  <a:pt x="404784" y="30060"/>
                  <a:pt x="408648" y="20401"/>
                </a:cubicBezTo>
                <a:cubicBezTo>
                  <a:pt x="407299" y="16355"/>
                  <a:pt x="408648" y="9611"/>
                  <a:pt x="404602" y="8262"/>
                </a:cubicBezTo>
                <a:cubicBezTo>
                  <a:pt x="400983" y="7056"/>
                  <a:pt x="398993" y="13459"/>
                  <a:pt x="396510" y="16355"/>
                </a:cubicBezTo>
                <a:cubicBezTo>
                  <a:pt x="390890" y="22912"/>
                  <a:pt x="385721" y="29842"/>
                  <a:pt x="380326" y="36585"/>
                </a:cubicBezTo>
                <a:cubicBezTo>
                  <a:pt x="381675" y="46026"/>
                  <a:pt x="374835" y="64907"/>
                  <a:pt x="384372" y="64907"/>
                </a:cubicBezTo>
                <a:cubicBezTo>
                  <a:pt x="410826" y="64907"/>
                  <a:pt x="398351" y="25558"/>
                  <a:pt x="396510" y="16355"/>
                </a:cubicBezTo>
                <a:cubicBezTo>
                  <a:pt x="392464" y="25796"/>
                  <a:pt x="387882" y="35024"/>
                  <a:pt x="384372" y="44677"/>
                </a:cubicBezTo>
                <a:cubicBezTo>
                  <a:pt x="382472" y="49903"/>
                  <a:pt x="377241" y="56234"/>
                  <a:pt x="380326" y="60861"/>
                </a:cubicBezTo>
                <a:cubicBezTo>
                  <a:pt x="382692" y="64410"/>
                  <a:pt x="388418" y="58164"/>
                  <a:pt x="392464" y="56815"/>
                </a:cubicBezTo>
                <a:cubicBezTo>
                  <a:pt x="393813" y="50072"/>
                  <a:pt x="399585" y="42736"/>
                  <a:pt x="396510" y="36585"/>
                </a:cubicBezTo>
                <a:cubicBezTo>
                  <a:pt x="394335" y="32236"/>
                  <a:pt x="390334" y="44253"/>
                  <a:pt x="388418" y="48723"/>
                </a:cubicBezTo>
                <a:cubicBezTo>
                  <a:pt x="386228" y="53834"/>
                  <a:pt x="385721" y="59512"/>
                  <a:pt x="384372" y="64907"/>
                </a:cubicBezTo>
                <a:cubicBezTo>
                  <a:pt x="385721" y="70302"/>
                  <a:pt x="383444" y="83578"/>
                  <a:pt x="388418" y="81091"/>
                </a:cubicBezTo>
                <a:cubicBezTo>
                  <a:pt x="394569" y="78016"/>
                  <a:pt x="391234" y="67627"/>
                  <a:pt x="392464" y="60861"/>
                </a:cubicBezTo>
                <a:cubicBezTo>
                  <a:pt x="393932" y="52790"/>
                  <a:pt x="396510" y="44789"/>
                  <a:pt x="396510" y="36585"/>
                </a:cubicBezTo>
                <a:cubicBezTo>
                  <a:pt x="396510" y="31024"/>
                  <a:pt x="393555" y="47316"/>
                  <a:pt x="392464" y="52769"/>
                </a:cubicBezTo>
                <a:cubicBezTo>
                  <a:pt x="386700" y="81591"/>
                  <a:pt x="381164" y="79463"/>
                  <a:pt x="400556" y="72999"/>
                </a:cubicBezTo>
                <a:cubicBezTo>
                  <a:pt x="405951" y="63558"/>
                  <a:pt x="410216" y="53376"/>
                  <a:pt x="416740" y="44677"/>
                </a:cubicBezTo>
                <a:cubicBezTo>
                  <a:pt x="419299" y="41265"/>
                  <a:pt x="412694" y="56815"/>
                  <a:pt x="412694" y="56815"/>
                </a:cubicBezTo>
                <a:cubicBezTo>
                  <a:pt x="414043" y="63558"/>
                  <a:pt x="410216" y="74870"/>
                  <a:pt x="416740" y="77045"/>
                </a:cubicBezTo>
                <a:cubicBezTo>
                  <a:pt x="422462" y="78952"/>
                  <a:pt x="421840" y="66098"/>
                  <a:pt x="424832" y="60861"/>
                </a:cubicBezTo>
                <a:cubicBezTo>
                  <a:pt x="427245" y="56639"/>
                  <a:pt x="430227" y="52769"/>
                  <a:pt x="432924" y="48723"/>
                </a:cubicBezTo>
                <a:cubicBezTo>
                  <a:pt x="438319" y="60861"/>
                  <a:pt x="442657" y="73526"/>
                  <a:pt x="449108" y="85137"/>
                </a:cubicBezTo>
                <a:cubicBezTo>
                  <a:pt x="466264" y="116018"/>
                  <a:pt x="467106" y="115273"/>
                  <a:pt x="485522" y="133689"/>
                </a:cubicBezTo>
                <a:cubicBezTo>
                  <a:pt x="492265" y="132340"/>
                  <a:pt x="499601" y="132718"/>
                  <a:pt x="505752" y="129643"/>
                </a:cubicBezTo>
                <a:cubicBezTo>
                  <a:pt x="513540" y="125749"/>
                  <a:pt x="521335" y="112338"/>
                  <a:pt x="525982" y="105367"/>
                </a:cubicBezTo>
                <a:cubicBezTo>
                  <a:pt x="527331" y="118854"/>
                  <a:pt x="530028" y="159381"/>
                  <a:pt x="530028" y="145827"/>
                </a:cubicBezTo>
                <a:cubicBezTo>
                  <a:pt x="530028" y="122860"/>
                  <a:pt x="533245" y="98833"/>
                  <a:pt x="525982" y="77045"/>
                </a:cubicBezTo>
                <a:cubicBezTo>
                  <a:pt x="523807" y="70521"/>
                  <a:pt x="512495" y="74348"/>
                  <a:pt x="505752" y="72999"/>
                </a:cubicBezTo>
                <a:cubicBezTo>
                  <a:pt x="499009" y="75696"/>
                  <a:pt x="492729" y="80190"/>
                  <a:pt x="485522" y="81091"/>
                </a:cubicBezTo>
                <a:cubicBezTo>
                  <a:pt x="481290" y="81620"/>
                  <a:pt x="473384" y="81310"/>
                  <a:pt x="473384" y="77045"/>
                </a:cubicBezTo>
                <a:cubicBezTo>
                  <a:pt x="473384" y="72780"/>
                  <a:pt x="481476" y="74348"/>
                  <a:pt x="485522" y="72999"/>
                </a:cubicBezTo>
                <a:cubicBezTo>
                  <a:pt x="486871" y="67604"/>
                  <a:pt x="489568" y="62376"/>
                  <a:pt x="489568" y="56815"/>
                </a:cubicBezTo>
                <a:cubicBezTo>
                  <a:pt x="489568" y="48439"/>
                  <a:pt x="481521" y="38676"/>
                  <a:pt x="477430" y="32539"/>
                </a:cubicBezTo>
                <a:cubicBezTo>
                  <a:pt x="473384" y="33888"/>
                  <a:pt x="465292" y="32320"/>
                  <a:pt x="465292" y="36585"/>
                </a:cubicBezTo>
                <a:cubicBezTo>
                  <a:pt x="465292" y="52272"/>
                  <a:pt x="486575" y="41629"/>
                  <a:pt x="489568" y="40631"/>
                </a:cubicBezTo>
                <a:cubicBezTo>
                  <a:pt x="485522" y="39282"/>
                  <a:pt x="481476" y="35236"/>
                  <a:pt x="477430" y="36585"/>
                </a:cubicBezTo>
                <a:cubicBezTo>
                  <a:pt x="472002" y="38394"/>
                  <a:pt x="460531" y="45549"/>
                  <a:pt x="465292" y="48723"/>
                </a:cubicBezTo>
                <a:cubicBezTo>
                  <a:pt x="472118" y="53274"/>
                  <a:pt x="489568" y="36473"/>
                  <a:pt x="489568" y="44677"/>
                </a:cubicBezTo>
                <a:cubicBezTo>
                  <a:pt x="489568" y="53207"/>
                  <a:pt x="465292" y="52769"/>
                  <a:pt x="465292" y="52769"/>
                </a:cubicBezTo>
                <a:cubicBezTo>
                  <a:pt x="458180" y="74106"/>
                  <a:pt x="459440" y="62044"/>
                  <a:pt x="473384" y="56815"/>
                </a:cubicBezTo>
                <a:cubicBezTo>
                  <a:pt x="479823" y="54400"/>
                  <a:pt x="486871" y="54118"/>
                  <a:pt x="493614" y="52769"/>
                </a:cubicBezTo>
                <a:cubicBezTo>
                  <a:pt x="465008" y="33699"/>
                  <a:pt x="500422" y="51796"/>
                  <a:pt x="465292" y="56815"/>
                </a:cubicBezTo>
                <a:cubicBezTo>
                  <a:pt x="460478" y="57503"/>
                  <a:pt x="457200" y="51420"/>
                  <a:pt x="453154" y="48723"/>
                </a:cubicBezTo>
                <a:cubicBezTo>
                  <a:pt x="470687" y="47374"/>
                  <a:pt x="488303" y="46858"/>
                  <a:pt x="505752" y="44677"/>
                </a:cubicBezTo>
                <a:cubicBezTo>
                  <a:pt x="509984" y="44148"/>
                  <a:pt x="522053" y="41556"/>
                  <a:pt x="517890" y="40631"/>
                </a:cubicBezTo>
                <a:cubicBezTo>
                  <a:pt x="502037" y="37108"/>
                  <a:pt x="469338" y="36585"/>
                  <a:pt x="469338" y="36585"/>
                </a:cubicBezTo>
                <a:cubicBezTo>
                  <a:pt x="484825" y="41747"/>
                  <a:pt x="495006" y="46023"/>
                  <a:pt x="513844" y="44677"/>
                </a:cubicBezTo>
                <a:cubicBezTo>
                  <a:pt x="522352" y="44069"/>
                  <a:pt x="538120" y="36585"/>
                  <a:pt x="538120" y="36585"/>
                </a:cubicBezTo>
                <a:cubicBezTo>
                  <a:pt x="534074" y="33888"/>
                  <a:pt x="530452" y="30409"/>
                  <a:pt x="525982" y="28493"/>
                </a:cubicBezTo>
                <a:cubicBezTo>
                  <a:pt x="511548" y="22307"/>
                  <a:pt x="471934" y="21005"/>
                  <a:pt x="465292" y="20401"/>
                </a:cubicBezTo>
                <a:cubicBezTo>
                  <a:pt x="454503" y="17704"/>
                  <a:pt x="443934" y="13882"/>
                  <a:pt x="432924" y="12309"/>
                </a:cubicBezTo>
                <a:cubicBezTo>
                  <a:pt x="397794" y="7289"/>
                  <a:pt x="413953" y="10132"/>
                  <a:pt x="384372" y="4216"/>
                </a:cubicBezTo>
                <a:cubicBezTo>
                  <a:pt x="385721" y="8262"/>
                  <a:pt x="384603" y="14447"/>
                  <a:pt x="388418" y="16355"/>
                </a:cubicBezTo>
                <a:cubicBezTo>
                  <a:pt x="396948" y="20620"/>
                  <a:pt x="407357" y="18695"/>
                  <a:pt x="416740" y="20401"/>
                </a:cubicBezTo>
                <a:cubicBezTo>
                  <a:pt x="422211" y="21396"/>
                  <a:pt x="427459" y="23422"/>
                  <a:pt x="432924" y="24447"/>
                </a:cubicBezTo>
                <a:cubicBezTo>
                  <a:pt x="449050" y="27471"/>
                  <a:pt x="465292" y="29842"/>
                  <a:pt x="481476" y="32539"/>
                </a:cubicBezTo>
                <a:cubicBezTo>
                  <a:pt x="485522" y="31190"/>
                  <a:pt x="489382" y="29022"/>
                  <a:pt x="493614" y="28493"/>
                </a:cubicBezTo>
                <a:cubicBezTo>
                  <a:pt x="554727" y="20854"/>
                  <a:pt x="612003" y="27079"/>
                  <a:pt x="445062" y="20401"/>
                </a:cubicBezTo>
                <a:cubicBezTo>
                  <a:pt x="431575" y="19052"/>
                  <a:pt x="417634" y="20079"/>
                  <a:pt x="404602" y="16355"/>
                </a:cubicBezTo>
                <a:cubicBezTo>
                  <a:pt x="400501" y="15183"/>
                  <a:pt x="412475" y="12309"/>
                  <a:pt x="416740" y="12309"/>
                </a:cubicBezTo>
                <a:cubicBezTo>
                  <a:pt x="437015" y="12309"/>
                  <a:pt x="457200" y="15006"/>
                  <a:pt x="477430" y="16355"/>
                </a:cubicBezTo>
                <a:cubicBezTo>
                  <a:pt x="482825" y="19052"/>
                  <a:pt x="487619" y="23781"/>
                  <a:pt x="493614" y="24447"/>
                </a:cubicBezTo>
                <a:cubicBezTo>
                  <a:pt x="500449" y="25206"/>
                  <a:pt x="506967" y="20401"/>
                  <a:pt x="513844" y="20401"/>
                </a:cubicBezTo>
                <a:cubicBezTo>
                  <a:pt x="518109" y="20401"/>
                  <a:pt x="521936" y="23098"/>
                  <a:pt x="525982" y="24447"/>
                </a:cubicBezTo>
                <a:cubicBezTo>
                  <a:pt x="560563" y="17531"/>
                  <a:pt x="547204" y="22420"/>
                  <a:pt x="513844" y="16355"/>
                </a:cubicBezTo>
                <a:cubicBezTo>
                  <a:pt x="509648" y="15592"/>
                  <a:pt x="505807" y="13481"/>
                  <a:pt x="501706" y="12309"/>
                </a:cubicBezTo>
                <a:cubicBezTo>
                  <a:pt x="496359" y="10781"/>
                  <a:pt x="490917" y="9611"/>
                  <a:pt x="485522" y="8262"/>
                </a:cubicBezTo>
                <a:cubicBezTo>
                  <a:pt x="489568" y="6913"/>
                  <a:pt x="497660" y="8481"/>
                  <a:pt x="497660" y="4216"/>
                </a:cubicBezTo>
                <a:cubicBezTo>
                  <a:pt x="497660" y="-49"/>
                  <a:pt x="489761" y="-301"/>
                  <a:pt x="485522" y="170"/>
                </a:cubicBezTo>
                <a:cubicBezTo>
                  <a:pt x="477044" y="1112"/>
                  <a:pt x="461246" y="8262"/>
                  <a:pt x="461246" y="8262"/>
                </a:cubicBezTo>
                <a:cubicBezTo>
                  <a:pt x="522704" y="17043"/>
                  <a:pt x="533760" y="5775"/>
                  <a:pt x="505752" y="24447"/>
                </a:cubicBezTo>
                <a:cubicBezTo>
                  <a:pt x="510166" y="31068"/>
                  <a:pt x="516174" y="43451"/>
                  <a:pt x="525982" y="44677"/>
                </a:cubicBezTo>
                <a:cubicBezTo>
                  <a:pt x="532806" y="45530"/>
                  <a:pt x="539469" y="41980"/>
                  <a:pt x="546212" y="40631"/>
                </a:cubicBezTo>
                <a:cubicBezTo>
                  <a:pt x="554161" y="43281"/>
                  <a:pt x="573257" y="49381"/>
                  <a:pt x="578581" y="52769"/>
                </a:cubicBezTo>
                <a:cubicBezTo>
                  <a:pt x="587468" y="58424"/>
                  <a:pt x="592864" y="69668"/>
                  <a:pt x="602857" y="72999"/>
                </a:cubicBezTo>
                <a:cubicBezTo>
                  <a:pt x="618264" y="78135"/>
                  <a:pt x="635225" y="75696"/>
                  <a:pt x="651409" y="77045"/>
                </a:cubicBezTo>
                <a:cubicBezTo>
                  <a:pt x="647363" y="72999"/>
                  <a:pt x="644699" y="66716"/>
                  <a:pt x="639271" y="64907"/>
                </a:cubicBezTo>
                <a:cubicBezTo>
                  <a:pt x="628611" y="61354"/>
                  <a:pt x="617822" y="82919"/>
                  <a:pt x="635225" y="56815"/>
                </a:cubicBezTo>
                <a:cubicBezTo>
                  <a:pt x="628482" y="48723"/>
                  <a:pt x="622443" y="39987"/>
                  <a:pt x="614995" y="32539"/>
                </a:cubicBezTo>
                <a:cubicBezTo>
                  <a:pt x="611557" y="29101"/>
                  <a:pt x="606814" y="27273"/>
                  <a:pt x="602857" y="24447"/>
                </a:cubicBezTo>
                <a:cubicBezTo>
                  <a:pt x="597370" y="20528"/>
                  <a:pt x="592068" y="16355"/>
                  <a:pt x="586673" y="12309"/>
                </a:cubicBezTo>
                <a:cubicBezTo>
                  <a:pt x="582627" y="15006"/>
                  <a:pt x="575871" y="15725"/>
                  <a:pt x="574535" y="20401"/>
                </a:cubicBezTo>
                <a:cubicBezTo>
                  <a:pt x="573062" y="25558"/>
                  <a:pt x="585327" y="63177"/>
                  <a:pt x="586673" y="64907"/>
                </a:cubicBezTo>
                <a:cubicBezTo>
                  <a:pt x="591501" y="71114"/>
                  <a:pt x="600160" y="72999"/>
                  <a:pt x="606903" y="77045"/>
                </a:cubicBezTo>
                <a:cubicBezTo>
                  <a:pt x="609600" y="68953"/>
                  <a:pt x="614053" y="61247"/>
                  <a:pt x="614995" y="52769"/>
                </a:cubicBezTo>
                <a:cubicBezTo>
                  <a:pt x="615466" y="48530"/>
                  <a:pt x="614995" y="39282"/>
                  <a:pt x="610949" y="40631"/>
                </a:cubicBezTo>
                <a:cubicBezTo>
                  <a:pt x="605227" y="42538"/>
                  <a:pt x="605554" y="51420"/>
                  <a:pt x="602857" y="56815"/>
                </a:cubicBezTo>
                <a:cubicBezTo>
                  <a:pt x="625728" y="125427"/>
                  <a:pt x="616272" y="86414"/>
                  <a:pt x="598811" y="68953"/>
                </a:cubicBezTo>
                <a:cubicBezTo>
                  <a:pt x="595795" y="65937"/>
                  <a:pt x="590719" y="66256"/>
                  <a:pt x="586673" y="64907"/>
                </a:cubicBezTo>
                <a:cubicBezTo>
                  <a:pt x="585324" y="70302"/>
                  <a:pt x="577066" y="81091"/>
                  <a:pt x="582627" y="81091"/>
                </a:cubicBezTo>
                <a:cubicBezTo>
                  <a:pt x="588658" y="81091"/>
                  <a:pt x="592626" y="70629"/>
                  <a:pt x="590719" y="64907"/>
                </a:cubicBezTo>
                <a:cubicBezTo>
                  <a:pt x="589370" y="60861"/>
                  <a:pt x="582627" y="67604"/>
                  <a:pt x="578581" y="68953"/>
                </a:cubicBezTo>
                <a:cubicBezTo>
                  <a:pt x="577232" y="78394"/>
                  <a:pt x="574535" y="87738"/>
                  <a:pt x="574535" y="97275"/>
                </a:cubicBezTo>
                <a:cubicBezTo>
                  <a:pt x="574535" y="101540"/>
                  <a:pt x="574480" y="108241"/>
                  <a:pt x="578581" y="109413"/>
                </a:cubicBezTo>
                <a:cubicBezTo>
                  <a:pt x="586469" y="111667"/>
                  <a:pt x="594765" y="106716"/>
                  <a:pt x="602857" y="105367"/>
                </a:cubicBezTo>
                <a:cubicBezTo>
                  <a:pt x="598811" y="97275"/>
                  <a:pt x="598477" y="85746"/>
                  <a:pt x="590719" y="81091"/>
                </a:cubicBezTo>
                <a:cubicBezTo>
                  <a:pt x="586549" y="78589"/>
                  <a:pt x="584543" y="88759"/>
                  <a:pt x="582627" y="93229"/>
                </a:cubicBezTo>
                <a:cubicBezTo>
                  <a:pt x="580437" y="98340"/>
                  <a:pt x="579930" y="104018"/>
                  <a:pt x="578581" y="109413"/>
                </a:cubicBezTo>
                <a:cubicBezTo>
                  <a:pt x="577232" y="105367"/>
                  <a:pt x="578350" y="99182"/>
                  <a:pt x="574535" y="97275"/>
                </a:cubicBezTo>
                <a:cubicBezTo>
                  <a:pt x="570720" y="95368"/>
                  <a:pt x="563981" y="97361"/>
                  <a:pt x="562397" y="101321"/>
                </a:cubicBezTo>
                <a:cubicBezTo>
                  <a:pt x="560332" y="106484"/>
                  <a:pt x="565094" y="112110"/>
                  <a:pt x="566443" y="117505"/>
                </a:cubicBezTo>
                <a:cubicBezTo>
                  <a:pt x="570489" y="114808"/>
                  <a:pt x="577402" y="114130"/>
                  <a:pt x="578581" y="109413"/>
                </a:cubicBezTo>
                <a:cubicBezTo>
                  <a:pt x="584569" y="85461"/>
                  <a:pt x="559054" y="65259"/>
                  <a:pt x="542166" y="56815"/>
                </a:cubicBezTo>
                <a:cubicBezTo>
                  <a:pt x="529864" y="50664"/>
                  <a:pt x="515108" y="51816"/>
                  <a:pt x="501706" y="48723"/>
                </a:cubicBezTo>
                <a:cubicBezTo>
                  <a:pt x="497550" y="47764"/>
                  <a:pt x="485303" y="44677"/>
                  <a:pt x="489568" y="44677"/>
                </a:cubicBezTo>
                <a:cubicBezTo>
                  <a:pt x="497772" y="44677"/>
                  <a:pt x="505752" y="47374"/>
                  <a:pt x="513844" y="48723"/>
                </a:cubicBezTo>
                <a:cubicBezTo>
                  <a:pt x="521936" y="54118"/>
                  <a:pt x="529307" y="60794"/>
                  <a:pt x="538120" y="64907"/>
                </a:cubicBezTo>
                <a:cubicBezTo>
                  <a:pt x="606500" y="96817"/>
                  <a:pt x="553494" y="63018"/>
                  <a:pt x="586673" y="85137"/>
                </a:cubicBezTo>
                <a:cubicBezTo>
                  <a:pt x="622993" y="73030"/>
                  <a:pt x="590179" y="85137"/>
                  <a:pt x="530028" y="85137"/>
                </a:cubicBezTo>
                <a:cubicBezTo>
                  <a:pt x="525763" y="85137"/>
                  <a:pt x="521936" y="82440"/>
                  <a:pt x="517890" y="81091"/>
                </a:cubicBezTo>
                <a:cubicBezTo>
                  <a:pt x="521936" y="85137"/>
                  <a:pt x="524306" y="93229"/>
                  <a:pt x="530028" y="93229"/>
                </a:cubicBezTo>
                <a:cubicBezTo>
                  <a:pt x="534891" y="93229"/>
                  <a:pt x="525733" y="84129"/>
                  <a:pt x="521936" y="81091"/>
                </a:cubicBezTo>
                <a:cubicBezTo>
                  <a:pt x="518606" y="78427"/>
                  <a:pt x="505533" y="77045"/>
                  <a:pt x="509798" y="77045"/>
                </a:cubicBezTo>
                <a:cubicBezTo>
                  <a:pt x="520671" y="77045"/>
                  <a:pt x="531377" y="79742"/>
                  <a:pt x="542166" y="81091"/>
                </a:cubicBezTo>
                <a:cubicBezTo>
                  <a:pt x="548910" y="79742"/>
                  <a:pt x="569274" y="77045"/>
                  <a:pt x="562397" y="77045"/>
                </a:cubicBezTo>
                <a:cubicBezTo>
                  <a:pt x="542122" y="77045"/>
                  <a:pt x="520941" y="74680"/>
                  <a:pt x="501706" y="81091"/>
                </a:cubicBezTo>
                <a:lnTo>
                  <a:pt x="525982" y="89183"/>
                </a:lnTo>
                <a:cubicBezTo>
                  <a:pt x="512495" y="90532"/>
                  <a:pt x="497980" y="87890"/>
                  <a:pt x="485522" y="93229"/>
                </a:cubicBezTo>
                <a:cubicBezTo>
                  <a:pt x="481052" y="95145"/>
                  <a:pt x="493311" y="99146"/>
                  <a:pt x="497660" y="101321"/>
                </a:cubicBezTo>
                <a:cubicBezTo>
                  <a:pt x="501475" y="103228"/>
                  <a:pt x="505591" y="104666"/>
                  <a:pt x="509798" y="105367"/>
                </a:cubicBezTo>
                <a:cubicBezTo>
                  <a:pt x="521845" y="107375"/>
                  <a:pt x="534074" y="108064"/>
                  <a:pt x="546212" y="109413"/>
                </a:cubicBezTo>
                <a:cubicBezTo>
                  <a:pt x="550258" y="113459"/>
                  <a:pt x="552629" y="121551"/>
                  <a:pt x="558351" y="121551"/>
                </a:cubicBezTo>
                <a:cubicBezTo>
                  <a:pt x="562616" y="121551"/>
                  <a:pt x="557775" y="111892"/>
                  <a:pt x="554305" y="109413"/>
                </a:cubicBezTo>
                <a:cubicBezTo>
                  <a:pt x="547364" y="104455"/>
                  <a:pt x="530028" y="92791"/>
                  <a:pt x="530028" y="101321"/>
                </a:cubicBezTo>
                <a:cubicBezTo>
                  <a:pt x="530028" y="110368"/>
                  <a:pt x="545905" y="110099"/>
                  <a:pt x="554305" y="113459"/>
                </a:cubicBezTo>
                <a:cubicBezTo>
                  <a:pt x="566184" y="118211"/>
                  <a:pt x="590719" y="125597"/>
                  <a:pt x="590719" y="125597"/>
                </a:cubicBezTo>
                <a:cubicBezTo>
                  <a:pt x="588022" y="118854"/>
                  <a:pt x="580330" y="112257"/>
                  <a:pt x="582627" y="105367"/>
                </a:cubicBezTo>
                <a:cubicBezTo>
                  <a:pt x="584165" y="100754"/>
                  <a:pt x="591073" y="110294"/>
                  <a:pt x="594765" y="113459"/>
                </a:cubicBezTo>
                <a:cubicBezTo>
                  <a:pt x="600558" y="118424"/>
                  <a:pt x="604125" y="126231"/>
                  <a:pt x="610949" y="129643"/>
                </a:cubicBezTo>
                <a:cubicBezTo>
                  <a:pt x="618287" y="133312"/>
                  <a:pt x="627133" y="132340"/>
                  <a:pt x="635225" y="133689"/>
                </a:cubicBezTo>
                <a:cubicBezTo>
                  <a:pt x="639271" y="136386"/>
                  <a:pt x="643014" y="139606"/>
                  <a:pt x="647363" y="141781"/>
                </a:cubicBezTo>
                <a:cubicBezTo>
                  <a:pt x="664040" y="150120"/>
                  <a:pt x="691014" y="159667"/>
                  <a:pt x="708053" y="166057"/>
                </a:cubicBezTo>
                <a:cubicBezTo>
                  <a:pt x="731339" y="189343"/>
                  <a:pt x="717693" y="174110"/>
                  <a:pt x="695915" y="162011"/>
                </a:cubicBezTo>
                <a:cubicBezTo>
                  <a:pt x="692187" y="159940"/>
                  <a:pt x="687521" y="160007"/>
                  <a:pt x="683777" y="157965"/>
                </a:cubicBezTo>
                <a:cubicBezTo>
                  <a:pt x="672607" y="151872"/>
                  <a:pt x="662399" y="144146"/>
                  <a:pt x="651409" y="137735"/>
                </a:cubicBezTo>
                <a:cubicBezTo>
                  <a:pt x="638077" y="129958"/>
                  <a:pt x="636233" y="129979"/>
                  <a:pt x="623087" y="125597"/>
                </a:cubicBezTo>
                <a:cubicBezTo>
                  <a:pt x="624436" y="132340"/>
                  <a:pt x="623136" y="140231"/>
                  <a:pt x="627133" y="145827"/>
                </a:cubicBezTo>
                <a:cubicBezTo>
                  <a:pt x="630639" y="150735"/>
                  <a:pt x="638080" y="150927"/>
                  <a:pt x="643317" y="153919"/>
                </a:cubicBezTo>
                <a:cubicBezTo>
                  <a:pt x="658847" y="162793"/>
                  <a:pt x="655614" y="162223"/>
                  <a:pt x="667593" y="178195"/>
                </a:cubicBezTo>
                <a:cubicBezTo>
                  <a:pt x="668942" y="172800"/>
                  <a:pt x="672804" y="167448"/>
                  <a:pt x="671639" y="162011"/>
                </a:cubicBezTo>
                <a:cubicBezTo>
                  <a:pt x="668595" y="147808"/>
                  <a:pt x="655455" y="121551"/>
                  <a:pt x="655455" y="121551"/>
                </a:cubicBezTo>
                <a:cubicBezTo>
                  <a:pt x="660850" y="105367"/>
                  <a:pt x="658152" y="105367"/>
                  <a:pt x="663547" y="121551"/>
                </a:cubicBezTo>
                <a:cubicBezTo>
                  <a:pt x="664896" y="125597"/>
                  <a:pt x="666559" y="129551"/>
                  <a:pt x="667593" y="133689"/>
                </a:cubicBezTo>
                <a:cubicBezTo>
                  <a:pt x="668942" y="139084"/>
                  <a:pt x="668450" y="145318"/>
                  <a:pt x="671639" y="149873"/>
                </a:cubicBezTo>
                <a:cubicBezTo>
                  <a:pt x="685268" y="169344"/>
                  <a:pt x="701285" y="177729"/>
                  <a:pt x="720191" y="190333"/>
                </a:cubicBezTo>
                <a:lnTo>
                  <a:pt x="732329" y="198425"/>
                </a:lnTo>
                <a:lnTo>
                  <a:pt x="744467" y="206517"/>
                </a:lnTo>
                <a:lnTo>
                  <a:pt x="756605" y="214609"/>
                </a:lnTo>
                <a:cubicBezTo>
                  <a:pt x="759077" y="222026"/>
                  <a:pt x="764046" y="244030"/>
                  <a:pt x="772789" y="251024"/>
                </a:cubicBezTo>
                <a:cubicBezTo>
                  <a:pt x="776120" y="253688"/>
                  <a:pt x="780882" y="253721"/>
                  <a:pt x="784928" y="255070"/>
                </a:cubicBezTo>
                <a:cubicBezTo>
                  <a:pt x="787625" y="259116"/>
                  <a:pt x="790845" y="262859"/>
                  <a:pt x="793020" y="267208"/>
                </a:cubicBezTo>
                <a:cubicBezTo>
                  <a:pt x="798650" y="278468"/>
                  <a:pt x="805427" y="300384"/>
                  <a:pt x="809204" y="311714"/>
                </a:cubicBezTo>
                <a:lnTo>
                  <a:pt x="817296" y="335990"/>
                </a:lnTo>
                <a:cubicBezTo>
                  <a:pt x="818645" y="340036"/>
                  <a:pt x="820308" y="343990"/>
                  <a:pt x="821342" y="348128"/>
                </a:cubicBezTo>
                <a:lnTo>
                  <a:pt x="825388" y="364312"/>
                </a:lnTo>
                <a:cubicBezTo>
                  <a:pt x="826737" y="377799"/>
                  <a:pt x="827643" y="391337"/>
                  <a:pt x="829434" y="404772"/>
                </a:cubicBezTo>
                <a:cubicBezTo>
                  <a:pt x="831468" y="420026"/>
                  <a:pt x="834321" y="426764"/>
                  <a:pt x="837526" y="441186"/>
                </a:cubicBezTo>
                <a:cubicBezTo>
                  <a:pt x="839018" y="447899"/>
                  <a:pt x="839763" y="454781"/>
                  <a:pt x="841572" y="461416"/>
                </a:cubicBezTo>
                <a:cubicBezTo>
                  <a:pt x="843816" y="469645"/>
                  <a:pt x="849664" y="485693"/>
                  <a:pt x="849664" y="485693"/>
                </a:cubicBezTo>
                <a:cubicBezTo>
                  <a:pt x="851068" y="502536"/>
                  <a:pt x="852719" y="538373"/>
                  <a:pt x="857756" y="558521"/>
                </a:cubicBezTo>
                <a:cubicBezTo>
                  <a:pt x="859825" y="566796"/>
                  <a:pt x="858751" y="578066"/>
                  <a:pt x="865848" y="582797"/>
                </a:cubicBezTo>
                <a:lnTo>
                  <a:pt x="877986" y="590889"/>
                </a:lnTo>
                <a:cubicBezTo>
                  <a:pt x="876637" y="594935"/>
                  <a:pt x="873940" y="598762"/>
                  <a:pt x="873940" y="603027"/>
                </a:cubicBezTo>
                <a:cubicBezTo>
                  <a:pt x="873940" y="627940"/>
                  <a:pt x="894380" y="602608"/>
                  <a:pt x="873940" y="643487"/>
                </a:cubicBezTo>
                <a:cubicBezTo>
                  <a:pt x="872033" y="647302"/>
                  <a:pt x="865848" y="646184"/>
                  <a:pt x="861802" y="647533"/>
                </a:cubicBezTo>
                <a:cubicBezTo>
                  <a:pt x="834088" y="675247"/>
                  <a:pt x="843874" y="662287"/>
                  <a:pt x="829434" y="683947"/>
                </a:cubicBezTo>
                <a:cubicBezTo>
                  <a:pt x="830783" y="689342"/>
                  <a:pt x="828506" y="697645"/>
                  <a:pt x="833480" y="700132"/>
                </a:cubicBezTo>
                <a:cubicBezTo>
                  <a:pt x="837295" y="702039"/>
                  <a:pt x="835846" y="691913"/>
                  <a:pt x="837526" y="687993"/>
                </a:cubicBezTo>
                <a:cubicBezTo>
                  <a:pt x="839902" y="682449"/>
                  <a:pt x="843242" y="677353"/>
                  <a:pt x="845618" y="671809"/>
                </a:cubicBezTo>
                <a:cubicBezTo>
                  <a:pt x="863478" y="630136"/>
                  <a:pt x="830918" y="697163"/>
                  <a:pt x="857756" y="643487"/>
                </a:cubicBezTo>
                <a:cubicBezTo>
                  <a:pt x="859105" y="636744"/>
                  <a:pt x="860310" y="629970"/>
                  <a:pt x="861802" y="623257"/>
                </a:cubicBezTo>
                <a:cubicBezTo>
                  <a:pt x="863008" y="617829"/>
                  <a:pt x="864934" y="612558"/>
                  <a:pt x="865848" y="607073"/>
                </a:cubicBezTo>
                <a:cubicBezTo>
                  <a:pt x="875319" y="550244"/>
                  <a:pt x="864835" y="594941"/>
                  <a:pt x="873940" y="558521"/>
                </a:cubicBezTo>
                <a:cubicBezTo>
                  <a:pt x="875289" y="539640"/>
                  <a:pt x="876191" y="520721"/>
                  <a:pt x="877986" y="501877"/>
                </a:cubicBezTo>
                <a:cubicBezTo>
                  <a:pt x="878890" y="492383"/>
                  <a:pt x="879016" y="482602"/>
                  <a:pt x="882032" y="473555"/>
                </a:cubicBezTo>
                <a:cubicBezTo>
                  <a:pt x="883238" y="469936"/>
                  <a:pt x="887427" y="468160"/>
                  <a:pt x="890124" y="465462"/>
                </a:cubicBezTo>
                <a:cubicBezTo>
                  <a:pt x="888775" y="499179"/>
                  <a:pt x="884097" y="532927"/>
                  <a:pt x="886078" y="566613"/>
                </a:cubicBezTo>
                <a:cubicBezTo>
                  <a:pt x="886731" y="577715"/>
                  <a:pt x="891473" y="545034"/>
                  <a:pt x="894170" y="534245"/>
                </a:cubicBezTo>
                <a:lnTo>
                  <a:pt x="902262" y="501877"/>
                </a:lnTo>
                <a:cubicBezTo>
                  <a:pt x="903611" y="489739"/>
                  <a:pt x="906308" y="477675"/>
                  <a:pt x="906308" y="465462"/>
                </a:cubicBezTo>
                <a:lnTo>
                  <a:pt x="906308" y="433094"/>
                </a:lnTo>
                <a:cubicBezTo>
                  <a:pt x="904959" y="423653"/>
                  <a:pt x="911116" y="408314"/>
                  <a:pt x="902262" y="404772"/>
                </a:cubicBezTo>
                <a:cubicBezTo>
                  <a:pt x="899733" y="403760"/>
                  <a:pt x="881469" y="431916"/>
                  <a:pt x="877986" y="437140"/>
                </a:cubicBezTo>
                <a:cubicBezTo>
                  <a:pt x="868949" y="400994"/>
                  <a:pt x="879313" y="426917"/>
                  <a:pt x="849664" y="465462"/>
                </a:cubicBezTo>
                <a:cubicBezTo>
                  <a:pt x="845987" y="470243"/>
                  <a:pt x="838875" y="470857"/>
                  <a:pt x="833480" y="473555"/>
                </a:cubicBezTo>
                <a:cubicBezTo>
                  <a:pt x="836177" y="461417"/>
                  <a:pt x="837640" y="448936"/>
                  <a:pt x="841572" y="437140"/>
                </a:cubicBezTo>
                <a:cubicBezTo>
                  <a:pt x="843110" y="432527"/>
                  <a:pt x="847689" y="429446"/>
                  <a:pt x="849664" y="425002"/>
                </a:cubicBezTo>
                <a:cubicBezTo>
                  <a:pt x="853128" y="417207"/>
                  <a:pt x="854588" y="408646"/>
                  <a:pt x="857756" y="400726"/>
                </a:cubicBezTo>
                <a:cubicBezTo>
                  <a:pt x="859996" y="395126"/>
                  <a:pt x="863730" y="390189"/>
                  <a:pt x="865848" y="384542"/>
                </a:cubicBezTo>
                <a:cubicBezTo>
                  <a:pt x="867800" y="379335"/>
                  <a:pt x="868366" y="373705"/>
                  <a:pt x="869894" y="368358"/>
                </a:cubicBezTo>
                <a:cubicBezTo>
                  <a:pt x="871066" y="364257"/>
                  <a:pt x="872591" y="360266"/>
                  <a:pt x="873940" y="356220"/>
                </a:cubicBezTo>
                <a:cubicBezTo>
                  <a:pt x="872591" y="365661"/>
                  <a:pt x="871154" y="375089"/>
                  <a:pt x="869894" y="384542"/>
                </a:cubicBezTo>
                <a:cubicBezTo>
                  <a:pt x="864811" y="422667"/>
                  <a:pt x="862609" y="426627"/>
                  <a:pt x="869894" y="404772"/>
                </a:cubicBezTo>
                <a:cubicBezTo>
                  <a:pt x="871243" y="385891"/>
                  <a:pt x="877052" y="366800"/>
                  <a:pt x="873940" y="348128"/>
                </a:cubicBezTo>
                <a:cubicBezTo>
                  <a:pt x="873141" y="343331"/>
                  <a:pt x="864840" y="352423"/>
                  <a:pt x="861802" y="356220"/>
                </a:cubicBezTo>
                <a:cubicBezTo>
                  <a:pt x="859138" y="359550"/>
                  <a:pt x="859105" y="364312"/>
                  <a:pt x="857756" y="368358"/>
                </a:cubicBezTo>
                <a:cubicBezTo>
                  <a:pt x="867606" y="397909"/>
                  <a:pt x="857573" y="394703"/>
                  <a:pt x="882032" y="388588"/>
                </a:cubicBezTo>
                <a:cubicBezTo>
                  <a:pt x="887746" y="411444"/>
                  <a:pt x="884987" y="410225"/>
                  <a:pt x="890124" y="384542"/>
                </a:cubicBezTo>
                <a:cubicBezTo>
                  <a:pt x="892821" y="388588"/>
                  <a:pt x="894778" y="400118"/>
                  <a:pt x="898216" y="396680"/>
                </a:cubicBezTo>
                <a:cubicBezTo>
                  <a:pt x="902148" y="392748"/>
                  <a:pt x="895376" y="385924"/>
                  <a:pt x="894170" y="380496"/>
                </a:cubicBezTo>
                <a:cubicBezTo>
                  <a:pt x="892678" y="373783"/>
                  <a:pt x="891792" y="366938"/>
                  <a:pt x="890124" y="360266"/>
                </a:cubicBezTo>
                <a:cubicBezTo>
                  <a:pt x="889090" y="356128"/>
                  <a:pt x="889094" y="351144"/>
                  <a:pt x="886078" y="348128"/>
                </a:cubicBezTo>
                <a:cubicBezTo>
                  <a:pt x="883062" y="345112"/>
                  <a:pt x="877986" y="345431"/>
                  <a:pt x="873940" y="344082"/>
                </a:cubicBezTo>
                <a:cubicBezTo>
                  <a:pt x="872591" y="337339"/>
                  <a:pt x="871562" y="330524"/>
                  <a:pt x="869894" y="323852"/>
                </a:cubicBezTo>
                <a:cubicBezTo>
                  <a:pt x="868860" y="319714"/>
                  <a:pt x="869663" y="309807"/>
                  <a:pt x="865848" y="311714"/>
                </a:cubicBezTo>
                <a:cubicBezTo>
                  <a:pt x="860874" y="314201"/>
                  <a:pt x="863151" y="322503"/>
                  <a:pt x="861802" y="327898"/>
                </a:cubicBezTo>
                <a:cubicBezTo>
                  <a:pt x="860453" y="322503"/>
                  <a:pt x="862730" y="314201"/>
                  <a:pt x="857756" y="311714"/>
                </a:cubicBezTo>
                <a:cubicBezTo>
                  <a:pt x="853941" y="309807"/>
                  <a:pt x="853710" y="328117"/>
                  <a:pt x="853710" y="323852"/>
                </a:cubicBezTo>
                <a:cubicBezTo>
                  <a:pt x="853710" y="314315"/>
                  <a:pt x="856050" y="304913"/>
                  <a:pt x="857756" y="295530"/>
                </a:cubicBezTo>
                <a:cubicBezTo>
                  <a:pt x="858751" y="290059"/>
                  <a:pt x="865734" y="275414"/>
                  <a:pt x="861802" y="279346"/>
                </a:cubicBezTo>
                <a:cubicBezTo>
                  <a:pt x="852806" y="288342"/>
                  <a:pt x="848399" y="307294"/>
                  <a:pt x="845618" y="319806"/>
                </a:cubicBezTo>
                <a:cubicBezTo>
                  <a:pt x="844126" y="326519"/>
                  <a:pt x="835048" y="337861"/>
                  <a:pt x="841572" y="340036"/>
                </a:cubicBezTo>
                <a:cubicBezTo>
                  <a:pt x="848810" y="342449"/>
                  <a:pt x="852361" y="329247"/>
                  <a:pt x="857756" y="323852"/>
                </a:cubicBezTo>
                <a:cubicBezTo>
                  <a:pt x="855059" y="318457"/>
                  <a:pt x="849664" y="313699"/>
                  <a:pt x="849664" y="307668"/>
                </a:cubicBezTo>
                <a:cubicBezTo>
                  <a:pt x="849664" y="302805"/>
                  <a:pt x="856957" y="315009"/>
                  <a:pt x="857756" y="319806"/>
                </a:cubicBezTo>
                <a:cubicBezTo>
                  <a:pt x="858529" y="324443"/>
                  <a:pt x="846105" y="346829"/>
                  <a:pt x="845618" y="348128"/>
                </a:cubicBezTo>
                <a:cubicBezTo>
                  <a:pt x="843666" y="353335"/>
                  <a:pt x="838487" y="368939"/>
                  <a:pt x="841572" y="364312"/>
                </a:cubicBezTo>
                <a:cubicBezTo>
                  <a:pt x="847269" y="355766"/>
                  <a:pt x="849406" y="345316"/>
                  <a:pt x="853710" y="335990"/>
                </a:cubicBezTo>
                <a:cubicBezTo>
                  <a:pt x="857501" y="327776"/>
                  <a:pt x="861802" y="319806"/>
                  <a:pt x="865848" y="311714"/>
                </a:cubicBezTo>
                <a:cubicBezTo>
                  <a:pt x="867197" y="304971"/>
                  <a:pt x="867479" y="297923"/>
                  <a:pt x="869894" y="291484"/>
                </a:cubicBezTo>
                <a:cubicBezTo>
                  <a:pt x="871601" y="286931"/>
                  <a:pt x="873123" y="279346"/>
                  <a:pt x="877986" y="279346"/>
                </a:cubicBezTo>
                <a:cubicBezTo>
                  <a:pt x="882251" y="279346"/>
                  <a:pt x="875847" y="287669"/>
                  <a:pt x="873940" y="291484"/>
                </a:cubicBezTo>
                <a:cubicBezTo>
                  <a:pt x="871765" y="295833"/>
                  <a:pt x="868545" y="299576"/>
                  <a:pt x="865848" y="303622"/>
                </a:cubicBezTo>
                <a:cubicBezTo>
                  <a:pt x="864499" y="311714"/>
                  <a:pt x="865471" y="320560"/>
                  <a:pt x="861802" y="327898"/>
                </a:cubicBezTo>
                <a:cubicBezTo>
                  <a:pt x="859627" y="332247"/>
                  <a:pt x="852702" y="332193"/>
                  <a:pt x="849664" y="335990"/>
                </a:cubicBezTo>
                <a:cubicBezTo>
                  <a:pt x="847000" y="339320"/>
                  <a:pt x="846967" y="344082"/>
                  <a:pt x="845618" y="348128"/>
                </a:cubicBezTo>
                <a:cubicBezTo>
                  <a:pt x="842976" y="340201"/>
                  <a:pt x="836638" y="322862"/>
                  <a:pt x="837526" y="315760"/>
                </a:cubicBezTo>
                <a:cubicBezTo>
                  <a:pt x="838129" y="310935"/>
                  <a:pt x="842921" y="307668"/>
                  <a:pt x="845618" y="303622"/>
                </a:cubicBezTo>
                <a:cubicBezTo>
                  <a:pt x="842921" y="296879"/>
                  <a:pt x="842662" y="278256"/>
                  <a:pt x="837526" y="283392"/>
                </a:cubicBezTo>
                <a:cubicBezTo>
                  <a:pt x="829837" y="291081"/>
                  <a:pt x="841169" y="323449"/>
                  <a:pt x="833480" y="315760"/>
                </a:cubicBezTo>
                <a:cubicBezTo>
                  <a:pt x="823896" y="306176"/>
                  <a:pt x="830783" y="288787"/>
                  <a:pt x="829434" y="275300"/>
                </a:cubicBezTo>
                <a:cubicBezTo>
                  <a:pt x="824039" y="280695"/>
                  <a:pt x="817684" y="285276"/>
                  <a:pt x="813250" y="291484"/>
                </a:cubicBezTo>
                <a:cubicBezTo>
                  <a:pt x="810771" y="294954"/>
                  <a:pt x="806188" y="306638"/>
                  <a:pt x="809204" y="303622"/>
                </a:cubicBezTo>
                <a:cubicBezTo>
                  <a:pt x="813469" y="299357"/>
                  <a:pt x="814599" y="292833"/>
                  <a:pt x="817296" y="287438"/>
                </a:cubicBezTo>
                <a:cubicBezTo>
                  <a:pt x="815947" y="282043"/>
                  <a:pt x="813250" y="276815"/>
                  <a:pt x="813250" y="271254"/>
                </a:cubicBezTo>
                <a:cubicBezTo>
                  <a:pt x="813250" y="261489"/>
                  <a:pt x="818149" y="248464"/>
                  <a:pt x="821342" y="238886"/>
                </a:cubicBezTo>
                <a:cubicBezTo>
                  <a:pt x="819993" y="252373"/>
                  <a:pt x="821582" y="266488"/>
                  <a:pt x="817296" y="279346"/>
                </a:cubicBezTo>
                <a:cubicBezTo>
                  <a:pt x="815538" y="284621"/>
                  <a:pt x="813864" y="268689"/>
                  <a:pt x="813250" y="263162"/>
                </a:cubicBezTo>
                <a:cubicBezTo>
                  <a:pt x="811160" y="244348"/>
                  <a:pt x="810553" y="225399"/>
                  <a:pt x="809204" y="206517"/>
                </a:cubicBezTo>
                <a:cubicBezTo>
                  <a:pt x="807855" y="215958"/>
                  <a:pt x="803014" y="225547"/>
                  <a:pt x="805158" y="234839"/>
                </a:cubicBezTo>
                <a:cubicBezTo>
                  <a:pt x="807345" y="244316"/>
                  <a:pt x="818266" y="249889"/>
                  <a:pt x="821342" y="259116"/>
                </a:cubicBezTo>
                <a:cubicBezTo>
                  <a:pt x="831731" y="290282"/>
                  <a:pt x="826266" y="275472"/>
                  <a:pt x="837526" y="303622"/>
                </a:cubicBezTo>
                <a:cubicBezTo>
                  <a:pt x="840223" y="295530"/>
                  <a:pt x="843374" y="287575"/>
                  <a:pt x="845618" y="279346"/>
                </a:cubicBezTo>
                <a:cubicBezTo>
                  <a:pt x="847427" y="272711"/>
                  <a:pt x="854527" y="263979"/>
                  <a:pt x="849664" y="259116"/>
                </a:cubicBezTo>
                <a:cubicBezTo>
                  <a:pt x="845399" y="254851"/>
                  <a:pt x="844269" y="269905"/>
                  <a:pt x="841572" y="275300"/>
                </a:cubicBezTo>
                <a:cubicBezTo>
                  <a:pt x="842921" y="267208"/>
                  <a:pt x="845618" y="259228"/>
                  <a:pt x="845618" y="251024"/>
                </a:cubicBezTo>
                <a:cubicBezTo>
                  <a:pt x="845618" y="182781"/>
                  <a:pt x="843487" y="198858"/>
                  <a:pt x="837526" y="222701"/>
                </a:cubicBezTo>
                <a:cubicBezTo>
                  <a:pt x="836177" y="215958"/>
                  <a:pt x="835289" y="209106"/>
                  <a:pt x="833480" y="202471"/>
                </a:cubicBezTo>
                <a:cubicBezTo>
                  <a:pt x="827810" y="181681"/>
                  <a:pt x="821920" y="170104"/>
                  <a:pt x="813250" y="149873"/>
                </a:cubicBezTo>
                <a:cubicBezTo>
                  <a:pt x="811901" y="156616"/>
                  <a:pt x="810696" y="163390"/>
                  <a:pt x="809204" y="170103"/>
                </a:cubicBezTo>
                <a:cubicBezTo>
                  <a:pt x="807998" y="175531"/>
                  <a:pt x="810132" y="183800"/>
                  <a:pt x="805158" y="186287"/>
                </a:cubicBezTo>
                <a:cubicBezTo>
                  <a:pt x="801343" y="188194"/>
                  <a:pt x="802461" y="178195"/>
                  <a:pt x="801112" y="174149"/>
                </a:cubicBezTo>
                <a:cubicBezTo>
                  <a:pt x="798415" y="180892"/>
                  <a:pt x="795570" y="187579"/>
                  <a:pt x="793020" y="194379"/>
                </a:cubicBezTo>
                <a:cubicBezTo>
                  <a:pt x="787348" y="209505"/>
                  <a:pt x="783009" y="230376"/>
                  <a:pt x="797066" y="174149"/>
                </a:cubicBezTo>
                <a:cubicBezTo>
                  <a:pt x="798415" y="156616"/>
                  <a:pt x="803293" y="139000"/>
                  <a:pt x="801112" y="121551"/>
                </a:cubicBezTo>
                <a:cubicBezTo>
                  <a:pt x="800672" y="118032"/>
                  <a:pt x="789893" y="151162"/>
                  <a:pt x="788974" y="153919"/>
                </a:cubicBezTo>
                <a:cubicBezTo>
                  <a:pt x="787625" y="149873"/>
                  <a:pt x="789066" y="140747"/>
                  <a:pt x="784928" y="141781"/>
                </a:cubicBezTo>
                <a:cubicBezTo>
                  <a:pt x="772104" y="144987"/>
                  <a:pt x="768743" y="175085"/>
                  <a:pt x="768743" y="182241"/>
                </a:cubicBezTo>
                <a:cubicBezTo>
                  <a:pt x="768743" y="189118"/>
                  <a:pt x="772789" y="168888"/>
                  <a:pt x="772789" y="162011"/>
                </a:cubicBezTo>
                <a:cubicBezTo>
                  <a:pt x="772789" y="157746"/>
                  <a:pt x="770859" y="170446"/>
                  <a:pt x="768743" y="174149"/>
                </a:cubicBezTo>
                <a:cubicBezTo>
                  <a:pt x="765397" y="180004"/>
                  <a:pt x="760651" y="184938"/>
                  <a:pt x="756605" y="190333"/>
                </a:cubicBezTo>
                <a:cubicBezTo>
                  <a:pt x="757954" y="176846"/>
                  <a:pt x="760651" y="163427"/>
                  <a:pt x="760651" y="149873"/>
                </a:cubicBezTo>
                <a:cubicBezTo>
                  <a:pt x="760651" y="145608"/>
                  <a:pt x="758799" y="134078"/>
                  <a:pt x="756605" y="137735"/>
                </a:cubicBezTo>
                <a:cubicBezTo>
                  <a:pt x="750883" y="147272"/>
                  <a:pt x="752030" y="159552"/>
                  <a:pt x="748513" y="170103"/>
                </a:cubicBezTo>
                <a:cubicBezTo>
                  <a:pt x="746606" y="175825"/>
                  <a:pt x="744686" y="182022"/>
                  <a:pt x="740421" y="186287"/>
                </a:cubicBezTo>
                <a:cubicBezTo>
                  <a:pt x="737405" y="189303"/>
                  <a:pt x="743118" y="178195"/>
                  <a:pt x="744467" y="174149"/>
                </a:cubicBezTo>
                <a:cubicBezTo>
                  <a:pt x="743118" y="168754"/>
                  <a:pt x="741949" y="163312"/>
                  <a:pt x="740421" y="157965"/>
                </a:cubicBezTo>
                <a:cubicBezTo>
                  <a:pt x="739249" y="153864"/>
                  <a:pt x="739391" y="142811"/>
                  <a:pt x="736375" y="145827"/>
                </a:cubicBezTo>
                <a:cubicBezTo>
                  <a:pt x="730344" y="151858"/>
                  <a:pt x="730980" y="162011"/>
                  <a:pt x="728283" y="170103"/>
                </a:cubicBezTo>
                <a:cubicBezTo>
                  <a:pt x="726934" y="159314"/>
                  <a:pt x="725507" y="148534"/>
                  <a:pt x="724237" y="137735"/>
                </a:cubicBezTo>
                <a:cubicBezTo>
                  <a:pt x="722810" y="125606"/>
                  <a:pt x="725653" y="112244"/>
                  <a:pt x="720191" y="101321"/>
                </a:cubicBezTo>
                <a:cubicBezTo>
                  <a:pt x="718016" y="96972"/>
                  <a:pt x="714925" y="109502"/>
                  <a:pt x="712099" y="113459"/>
                </a:cubicBezTo>
                <a:cubicBezTo>
                  <a:pt x="708180" y="118946"/>
                  <a:pt x="704007" y="124248"/>
                  <a:pt x="699961" y="129643"/>
                </a:cubicBezTo>
                <a:cubicBezTo>
                  <a:pt x="698612" y="133689"/>
                  <a:pt x="700180" y="141781"/>
                  <a:pt x="695915" y="141781"/>
                </a:cubicBezTo>
                <a:cubicBezTo>
                  <a:pt x="691650" y="141781"/>
                  <a:pt x="695684" y="127736"/>
                  <a:pt x="691869" y="129643"/>
                </a:cubicBezTo>
                <a:cubicBezTo>
                  <a:pt x="686895" y="132130"/>
                  <a:pt x="689351" y="140480"/>
                  <a:pt x="687823" y="145827"/>
                </a:cubicBezTo>
                <a:cubicBezTo>
                  <a:pt x="686651" y="149928"/>
                  <a:pt x="683777" y="162230"/>
                  <a:pt x="683777" y="157965"/>
                </a:cubicBezTo>
                <a:cubicBezTo>
                  <a:pt x="683777" y="149761"/>
                  <a:pt x="686474" y="141781"/>
                  <a:pt x="687823" y="133689"/>
                </a:cubicBezTo>
                <a:cubicBezTo>
                  <a:pt x="685150" y="122995"/>
                  <a:pt x="679731" y="103149"/>
                  <a:pt x="679731" y="93229"/>
                </a:cubicBezTo>
                <a:cubicBezTo>
                  <a:pt x="679731" y="88964"/>
                  <a:pt x="682428" y="101321"/>
                  <a:pt x="683777" y="105367"/>
                </a:cubicBezTo>
                <a:cubicBezTo>
                  <a:pt x="690642" y="50449"/>
                  <a:pt x="690363" y="90499"/>
                  <a:pt x="683777" y="60861"/>
                </a:cubicBezTo>
                <a:cubicBezTo>
                  <a:pt x="681997" y="52853"/>
                  <a:pt x="683801" y="43708"/>
                  <a:pt x="679731" y="36585"/>
                </a:cubicBezTo>
                <a:cubicBezTo>
                  <a:pt x="677615" y="32882"/>
                  <a:pt x="671639" y="33888"/>
                  <a:pt x="667593" y="32539"/>
                </a:cubicBezTo>
                <a:cubicBezTo>
                  <a:pt x="664896" y="36585"/>
                  <a:pt x="660038" y="39844"/>
                  <a:pt x="659501" y="44677"/>
                </a:cubicBezTo>
                <a:cubicBezTo>
                  <a:pt x="657538" y="62344"/>
                  <a:pt x="669953" y="82372"/>
                  <a:pt x="675685" y="97275"/>
                </a:cubicBezTo>
                <a:cubicBezTo>
                  <a:pt x="687589" y="128225"/>
                  <a:pt x="674801" y="117063"/>
                  <a:pt x="699961" y="129643"/>
                </a:cubicBezTo>
                <a:cubicBezTo>
                  <a:pt x="702658" y="133689"/>
                  <a:pt x="708053" y="146644"/>
                  <a:pt x="708053" y="141781"/>
                </a:cubicBezTo>
                <a:cubicBezTo>
                  <a:pt x="708053" y="130186"/>
                  <a:pt x="694332" y="103032"/>
                  <a:pt x="683777" y="97275"/>
                </a:cubicBezTo>
                <a:cubicBezTo>
                  <a:pt x="675405" y="92708"/>
                  <a:pt x="664896" y="94578"/>
                  <a:pt x="655455" y="93229"/>
                </a:cubicBezTo>
                <a:cubicBezTo>
                  <a:pt x="685964" y="103399"/>
                  <a:pt x="648358" y="89680"/>
                  <a:pt x="679731" y="105367"/>
                </a:cubicBezTo>
                <a:cubicBezTo>
                  <a:pt x="685535" y="108269"/>
                  <a:pt x="711143" y="114231"/>
                  <a:pt x="675685" y="105367"/>
                </a:cubicBezTo>
                <a:cubicBezTo>
                  <a:pt x="670944" y="102207"/>
                  <a:pt x="652496" y="89183"/>
                  <a:pt x="647363" y="89183"/>
                </a:cubicBezTo>
                <a:cubicBezTo>
                  <a:pt x="642500" y="89183"/>
                  <a:pt x="655152" y="95100"/>
                  <a:pt x="659501" y="97275"/>
                </a:cubicBezTo>
                <a:cubicBezTo>
                  <a:pt x="665997" y="100523"/>
                  <a:pt x="672905" y="102885"/>
                  <a:pt x="679731" y="105367"/>
                </a:cubicBezTo>
                <a:cubicBezTo>
                  <a:pt x="687747" y="108282"/>
                  <a:pt x="704007" y="113459"/>
                  <a:pt x="704007" y="113459"/>
                </a:cubicBezTo>
                <a:cubicBezTo>
                  <a:pt x="714796" y="112110"/>
                  <a:pt x="729851" y="118112"/>
                  <a:pt x="736375" y="109413"/>
                </a:cubicBezTo>
                <a:cubicBezTo>
                  <a:pt x="757795" y="80853"/>
                  <a:pt x="705514" y="74586"/>
                  <a:pt x="699961" y="72999"/>
                </a:cubicBezTo>
                <a:cubicBezTo>
                  <a:pt x="693218" y="68953"/>
                  <a:pt x="686765" y="64378"/>
                  <a:pt x="679731" y="60861"/>
                </a:cubicBezTo>
                <a:cubicBezTo>
                  <a:pt x="675916" y="58954"/>
                  <a:pt x="667593" y="61080"/>
                  <a:pt x="667593" y="56815"/>
                </a:cubicBezTo>
                <a:cubicBezTo>
                  <a:pt x="667593" y="52550"/>
                  <a:pt x="675685" y="54118"/>
                  <a:pt x="679731" y="52769"/>
                </a:cubicBezTo>
                <a:cubicBezTo>
                  <a:pt x="683777" y="55466"/>
                  <a:pt x="694787" y="56971"/>
                  <a:pt x="691869" y="60861"/>
                </a:cubicBezTo>
                <a:cubicBezTo>
                  <a:pt x="680540" y="75966"/>
                  <a:pt x="667188" y="68818"/>
                  <a:pt x="655455" y="64907"/>
                </a:cubicBezTo>
                <a:lnTo>
                  <a:pt x="578581" y="77045"/>
                </a:lnTo>
                <a:cubicBezTo>
                  <a:pt x="585361" y="110946"/>
                  <a:pt x="575367" y="86921"/>
                  <a:pt x="602857" y="109413"/>
                </a:cubicBezTo>
                <a:cubicBezTo>
                  <a:pt x="611714" y="116660"/>
                  <a:pt x="618342" y="126363"/>
                  <a:pt x="627133" y="133689"/>
                </a:cubicBezTo>
                <a:cubicBezTo>
                  <a:pt x="635225" y="140432"/>
                  <a:pt x="643669" y="146774"/>
                  <a:pt x="651409" y="153919"/>
                </a:cubicBezTo>
                <a:cubicBezTo>
                  <a:pt x="661219" y="162975"/>
                  <a:pt x="670290" y="172800"/>
                  <a:pt x="679731" y="182241"/>
                </a:cubicBezTo>
                <a:cubicBezTo>
                  <a:pt x="683777" y="186287"/>
                  <a:pt x="686258" y="193257"/>
                  <a:pt x="691869" y="194379"/>
                </a:cubicBezTo>
                <a:lnTo>
                  <a:pt x="712099" y="198425"/>
                </a:lnTo>
                <a:cubicBezTo>
                  <a:pt x="718842" y="197076"/>
                  <a:pt x="732329" y="201256"/>
                  <a:pt x="732329" y="194379"/>
                </a:cubicBezTo>
                <a:cubicBezTo>
                  <a:pt x="732329" y="169790"/>
                  <a:pt x="706638" y="143319"/>
                  <a:pt x="691869" y="125597"/>
                </a:cubicBezTo>
                <a:cubicBezTo>
                  <a:pt x="687698" y="110999"/>
                  <a:pt x="682265" y="85396"/>
                  <a:pt x="671639" y="72999"/>
                </a:cubicBezTo>
                <a:cubicBezTo>
                  <a:pt x="668863" y="69761"/>
                  <a:pt x="663547" y="70302"/>
                  <a:pt x="659501" y="68953"/>
                </a:cubicBezTo>
                <a:cubicBezTo>
                  <a:pt x="675979" y="85431"/>
                  <a:pt x="673710" y="89194"/>
                  <a:pt x="691869" y="93229"/>
                </a:cubicBezTo>
                <a:cubicBezTo>
                  <a:pt x="699877" y="95009"/>
                  <a:pt x="708137" y="95495"/>
                  <a:pt x="716145" y="97275"/>
                </a:cubicBezTo>
                <a:cubicBezTo>
                  <a:pt x="720308" y="98200"/>
                  <a:pt x="731299" y="104337"/>
                  <a:pt x="728283" y="101321"/>
                </a:cubicBezTo>
                <a:cubicBezTo>
                  <a:pt x="711706" y="84744"/>
                  <a:pt x="650206" y="89361"/>
                  <a:pt x="647363" y="89183"/>
                </a:cubicBezTo>
                <a:cubicBezTo>
                  <a:pt x="663728" y="97365"/>
                  <a:pt x="653283" y="93209"/>
                  <a:pt x="683777" y="97275"/>
                </a:cubicBezTo>
                <a:lnTo>
                  <a:pt x="716145" y="101321"/>
                </a:lnTo>
                <a:cubicBezTo>
                  <a:pt x="717494" y="105367"/>
                  <a:pt x="719019" y="109358"/>
                  <a:pt x="720191" y="113459"/>
                </a:cubicBezTo>
                <a:cubicBezTo>
                  <a:pt x="723905" y="126459"/>
                  <a:pt x="722474" y="131926"/>
                  <a:pt x="732329" y="141781"/>
                </a:cubicBezTo>
                <a:cubicBezTo>
                  <a:pt x="735767" y="145219"/>
                  <a:pt x="740421" y="147176"/>
                  <a:pt x="744467" y="149873"/>
                </a:cubicBezTo>
                <a:cubicBezTo>
                  <a:pt x="759175" y="171935"/>
                  <a:pt x="758621" y="176420"/>
                  <a:pt x="780882" y="190333"/>
                </a:cubicBezTo>
                <a:cubicBezTo>
                  <a:pt x="784499" y="192593"/>
                  <a:pt x="788974" y="193030"/>
                  <a:pt x="793020" y="194379"/>
                </a:cubicBezTo>
                <a:cubicBezTo>
                  <a:pt x="795717" y="199774"/>
                  <a:pt x="797251" y="205930"/>
                  <a:pt x="801112" y="210563"/>
                </a:cubicBezTo>
                <a:cubicBezTo>
                  <a:pt x="804225" y="214299"/>
                  <a:pt x="810553" y="214609"/>
                  <a:pt x="813250" y="218655"/>
                </a:cubicBezTo>
                <a:cubicBezTo>
                  <a:pt x="816335" y="223282"/>
                  <a:pt x="814809" y="229865"/>
                  <a:pt x="817296" y="234839"/>
                </a:cubicBezTo>
                <a:cubicBezTo>
                  <a:pt x="819002" y="238251"/>
                  <a:pt x="828700" y="244825"/>
                  <a:pt x="825388" y="242932"/>
                </a:cubicBezTo>
                <a:cubicBezTo>
                  <a:pt x="812722" y="235694"/>
                  <a:pt x="801112" y="226747"/>
                  <a:pt x="788974" y="218655"/>
                </a:cubicBezTo>
                <a:cubicBezTo>
                  <a:pt x="782050" y="220963"/>
                  <a:pt x="769179" y="224071"/>
                  <a:pt x="764697" y="230793"/>
                </a:cubicBezTo>
                <a:cubicBezTo>
                  <a:pt x="761612" y="235420"/>
                  <a:pt x="762179" y="241631"/>
                  <a:pt x="760651" y="246978"/>
                </a:cubicBezTo>
                <a:cubicBezTo>
                  <a:pt x="759479" y="251079"/>
                  <a:pt x="754411" y="262773"/>
                  <a:pt x="756605" y="259116"/>
                </a:cubicBezTo>
                <a:cubicBezTo>
                  <a:pt x="772607" y="232444"/>
                  <a:pt x="771093" y="233531"/>
                  <a:pt x="776836" y="210563"/>
                </a:cubicBezTo>
                <a:cubicBezTo>
                  <a:pt x="778185" y="224050"/>
                  <a:pt x="773698" y="239530"/>
                  <a:pt x="780882" y="251024"/>
                </a:cubicBezTo>
                <a:cubicBezTo>
                  <a:pt x="784079" y="256139"/>
                  <a:pt x="792158" y="246438"/>
                  <a:pt x="797066" y="242932"/>
                </a:cubicBezTo>
                <a:cubicBezTo>
                  <a:pt x="823586" y="223988"/>
                  <a:pt x="795304" y="235426"/>
                  <a:pt x="821342" y="226747"/>
                </a:cubicBezTo>
                <a:cubicBezTo>
                  <a:pt x="829762" y="260431"/>
                  <a:pt x="819509" y="227129"/>
                  <a:pt x="833480" y="255070"/>
                </a:cubicBezTo>
                <a:cubicBezTo>
                  <a:pt x="835387" y="258885"/>
                  <a:pt x="835619" y="263393"/>
                  <a:pt x="837526" y="267208"/>
                </a:cubicBezTo>
                <a:cubicBezTo>
                  <a:pt x="841043" y="274242"/>
                  <a:pt x="846410" y="280279"/>
                  <a:pt x="849664" y="287438"/>
                </a:cubicBezTo>
                <a:cubicBezTo>
                  <a:pt x="853194" y="295203"/>
                  <a:pt x="860099" y="319916"/>
                  <a:pt x="857756" y="311714"/>
                </a:cubicBezTo>
                <a:cubicBezTo>
                  <a:pt x="853813" y="297913"/>
                  <a:pt x="850488" y="279691"/>
                  <a:pt x="841572" y="267208"/>
                </a:cubicBezTo>
                <a:cubicBezTo>
                  <a:pt x="838246" y="262552"/>
                  <a:pt x="832867" y="259648"/>
                  <a:pt x="829434" y="255070"/>
                </a:cubicBezTo>
                <a:cubicBezTo>
                  <a:pt x="824716" y="248778"/>
                  <a:pt x="822414" y="240810"/>
                  <a:pt x="817296" y="234839"/>
                </a:cubicBezTo>
                <a:cubicBezTo>
                  <a:pt x="814131" y="231147"/>
                  <a:pt x="808596" y="230185"/>
                  <a:pt x="805158" y="226747"/>
                </a:cubicBezTo>
                <a:cubicBezTo>
                  <a:pt x="771520" y="193109"/>
                  <a:pt x="804277" y="216719"/>
                  <a:pt x="776836" y="198425"/>
                </a:cubicBezTo>
                <a:cubicBezTo>
                  <a:pt x="772790" y="191682"/>
                  <a:pt x="769677" y="184281"/>
                  <a:pt x="764697" y="178195"/>
                </a:cubicBezTo>
                <a:cubicBezTo>
                  <a:pt x="757450" y="169338"/>
                  <a:pt x="740421" y="153919"/>
                  <a:pt x="740421" y="153919"/>
                </a:cubicBezTo>
                <a:cubicBezTo>
                  <a:pt x="739072" y="149873"/>
                  <a:pt x="740103" y="143852"/>
                  <a:pt x="736375" y="141781"/>
                </a:cubicBezTo>
                <a:cubicBezTo>
                  <a:pt x="726653" y="136380"/>
                  <a:pt x="704007" y="133689"/>
                  <a:pt x="704007" y="133689"/>
                </a:cubicBezTo>
                <a:cubicBezTo>
                  <a:pt x="669349" y="110583"/>
                  <a:pt x="723074" y="143513"/>
                  <a:pt x="635225" y="121551"/>
                </a:cubicBezTo>
                <a:cubicBezTo>
                  <a:pt x="625790" y="119192"/>
                  <a:pt x="610949" y="105367"/>
                  <a:pt x="610949" y="105367"/>
                </a:cubicBezTo>
                <a:cubicBezTo>
                  <a:pt x="608252" y="101321"/>
                  <a:pt x="606593" y="96342"/>
                  <a:pt x="602857" y="93229"/>
                </a:cubicBezTo>
                <a:cubicBezTo>
                  <a:pt x="598224" y="89368"/>
                  <a:pt x="592217" y="87513"/>
                  <a:pt x="586673" y="85137"/>
                </a:cubicBezTo>
                <a:cubicBezTo>
                  <a:pt x="572351" y="78999"/>
                  <a:pt x="571719" y="81794"/>
                  <a:pt x="554305" y="77045"/>
                </a:cubicBezTo>
                <a:cubicBezTo>
                  <a:pt x="546076" y="74801"/>
                  <a:pt x="538257" y="71197"/>
                  <a:pt x="530028" y="68953"/>
                </a:cubicBezTo>
                <a:cubicBezTo>
                  <a:pt x="476327" y="54308"/>
                  <a:pt x="534486" y="73136"/>
                  <a:pt x="497660" y="60861"/>
                </a:cubicBezTo>
                <a:cubicBezTo>
                  <a:pt x="467698" y="68351"/>
                  <a:pt x="493308" y="62639"/>
                  <a:pt x="449108" y="68953"/>
                </a:cubicBezTo>
                <a:cubicBezTo>
                  <a:pt x="440987" y="70113"/>
                  <a:pt x="432940" y="71752"/>
                  <a:pt x="424832" y="72999"/>
                </a:cubicBezTo>
                <a:cubicBezTo>
                  <a:pt x="357152" y="83411"/>
                  <a:pt x="432788" y="70999"/>
                  <a:pt x="372234" y="81091"/>
                </a:cubicBezTo>
                <a:cubicBezTo>
                  <a:pt x="370885" y="85137"/>
                  <a:pt x="368188" y="88964"/>
                  <a:pt x="368188" y="93229"/>
                </a:cubicBezTo>
                <a:cubicBezTo>
                  <a:pt x="368188" y="114747"/>
                  <a:pt x="387084" y="107223"/>
                  <a:pt x="404602" y="109413"/>
                </a:cubicBezTo>
                <a:cubicBezTo>
                  <a:pt x="436070" y="119902"/>
                  <a:pt x="406396" y="111125"/>
                  <a:pt x="473384" y="117505"/>
                </a:cubicBezTo>
                <a:cubicBezTo>
                  <a:pt x="482878" y="118409"/>
                  <a:pt x="492265" y="120202"/>
                  <a:pt x="501706" y="121551"/>
                </a:cubicBezTo>
                <a:cubicBezTo>
                  <a:pt x="507101" y="120202"/>
                  <a:pt x="519239" y="122900"/>
                  <a:pt x="517890" y="117505"/>
                </a:cubicBezTo>
                <a:cubicBezTo>
                  <a:pt x="512745" y="96925"/>
                  <a:pt x="494956" y="106268"/>
                  <a:pt x="485522" y="109413"/>
                </a:cubicBezTo>
                <a:cubicBezTo>
                  <a:pt x="480127" y="108064"/>
                  <a:pt x="474899" y="105367"/>
                  <a:pt x="469338" y="105367"/>
                </a:cubicBezTo>
                <a:cubicBezTo>
                  <a:pt x="464258" y="105367"/>
                  <a:pt x="446740" y="111551"/>
                  <a:pt x="441016" y="113459"/>
                </a:cubicBezTo>
                <a:lnTo>
                  <a:pt x="485522" y="117505"/>
                </a:lnTo>
                <a:cubicBezTo>
                  <a:pt x="489568" y="116156"/>
                  <a:pt x="500026" y="117008"/>
                  <a:pt x="497660" y="113459"/>
                </a:cubicBezTo>
                <a:cubicBezTo>
                  <a:pt x="496278" y="111386"/>
                  <a:pt x="470927" y="103199"/>
                  <a:pt x="465292" y="101321"/>
                </a:cubicBezTo>
                <a:cubicBezTo>
                  <a:pt x="477868" y="101321"/>
                  <a:pt x="468059" y="101747"/>
                  <a:pt x="493614" y="93229"/>
                </a:cubicBezTo>
                <a:cubicBezTo>
                  <a:pt x="471658" y="88838"/>
                  <a:pt x="439764" y="82145"/>
                  <a:pt x="420786" y="81091"/>
                </a:cubicBezTo>
                <a:cubicBezTo>
                  <a:pt x="413920" y="80710"/>
                  <a:pt x="407299" y="83788"/>
                  <a:pt x="400556" y="85137"/>
                </a:cubicBezTo>
                <a:cubicBezTo>
                  <a:pt x="404602" y="82440"/>
                  <a:pt x="407936" y="78047"/>
                  <a:pt x="412694" y="77045"/>
                </a:cubicBezTo>
                <a:cubicBezTo>
                  <a:pt x="529693" y="52414"/>
                  <a:pt x="447380" y="78970"/>
                  <a:pt x="489568" y="64907"/>
                </a:cubicBezTo>
                <a:cubicBezTo>
                  <a:pt x="494963" y="66256"/>
                  <a:pt x="500219" y="69506"/>
                  <a:pt x="505752" y="68953"/>
                </a:cubicBezTo>
                <a:cubicBezTo>
                  <a:pt x="514239" y="68104"/>
                  <a:pt x="530028" y="60861"/>
                  <a:pt x="530028" y="60861"/>
                </a:cubicBezTo>
                <a:cubicBezTo>
                  <a:pt x="525982" y="56815"/>
                  <a:pt x="523470" y="49991"/>
                  <a:pt x="517890" y="48723"/>
                </a:cubicBezTo>
                <a:cubicBezTo>
                  <a:pt x="492764" y="43013"/>
                  <a:pt x="441016" y="40631"/>
                  <a:pt x="441016" y="40631"/>
                </a:cubicBezTo>
                <a:cubicBezTo>
                  <a:pt x="453154" y="37934"/>
                  <a:pt x="465367" y="35555"/>
                  <a:pt x="477430" y="32539"/>
                </a:cubicBezTo>
                <a:cubicBezTo>
                  <a:pt x="481568" y="31505"/>
                  <a:pt x="485303" y="28493"/>
                  <a:pt x="489568" y="28493"/>
                </a:cubicBezTo>
                <a:cubicBezTo>
                  <a:pt x="494813" y="28493"/>
                  <a:pt x="551237" y="35696"/>
                  <a:pt x="558351" y="36585"/>
                </a:cubicBezTo>
                <a:cubicBezTo>
                  <a:pt x="562397" y="35236"/>
                  <a:pt x="573901" y="35098"/>
                  <a:pt x="570489" y="32539"/>
                </a:cubicBezTo>
                <a:cubicBezTo>
                  <a:pt x="562634" y="26648"/>
                  <a:pt x="551724" y="26696"/>
                  <a:pt x="542166" y="24447"/>
                </a:cubicBezTo>
                <a:cubicBezTo>
                  <a:pt x="536548" y="23125"/>
                  <a:pt x="484679" y="12309"/>
                  <a:pt x="473384" y="12309"/>
                </a:cubicBezTo>
                <a:cubicBezTo>
                  <a:pt x="467823" y="12309"/>
                  <a:pt x="484173" y="15006"/>
                  <a:pt x="489568" y="16355"/>
                </a:cubicBezTo>
                <a:cubicBezTo>
                  <a:pt x="494963" y="15006"/>
                  <a:pt x="500219" y="11756"/>
                  <a:pt x="505752" y="12309"/>
                </a:cubicBezTo>
                <a:cubicBezTo>
                  <a:pt x="539540" y="15688"/>
                  <a:pt x="519719" y="21268"/>
                  <a:pt x="546212" y="28493"/>
                </a:cubicBezTo>
                <a:cubicBezTo>
                  <a:pt x="555413" y="31002"/>
                  <a:pt x="565094" y="31190"/>
                  <a:pt x="574535" y="32539"/>
                </a:cubicBezTo>
                <a:cubicBezTo>
                  <a:pt x="578581" y="33888"/>
                  <a:pt x="582572" y="35413"/>
                  <a:pt x="586673" y="36585"/>
                </a:cubicBezTo>
                <a:cubicBezTo>
                  <a:pt x="630807" y="49195"/>
                  <a:pt x="656915" y="42633"/>
                  <a:pt x="493614" y="36585"/>
                </a:cubicBezTo>
                <a:cubicBezTo>
                  <a:pt x="500357" y="37934"/>
                  <a:pt x="507560" y="37838"/>
                  <a:pt x="513844" y="40631"/>
                </a:cubicBezTo>
                <a:cubicBezTo>
                  <a:pt x="566899" y="64211"/>
                  <a:pt x="496750" y="44449"/>
                  <a:pt x="546212" y="56815"/>
                </a:cubicBezTo>
                <a:cubicBezTo>
                  <a:pt x="552622" y="69633"/>
                  <a:pt x="555940" y="78680"/>
                  <a:pt x="566443" y="89183"/>
                </a:cubicBezTo>
                <a:cubicBezTo>
                  <a:pt x="569881" y="92621"/>
                  <a:pt x="574111" y="95359"/>
                  <a:pt x="578581" y="97275"/>
                </a:cubicBezTo>
                <a:cubicBezTo>
                  <a:pt x="583692" y="99465"/>
                  <a:pt x="600326" y="101321"/>
                  <a:pt x="594765" y="101321"/>
                </a:cubicBezTo>
                <a:cubicBezTo>
                  <a:pt x="587888" y="101321"/>
                  <a:pt x="581278" y="98624"/>
                  <a:pt x="574535" y="97275"/>
                </a:cubicBezTo>
                <a:cubicBezTo>
                  <a:pt x="563745" y="91880"/>
                  <a:pt x="552787" y="86810"/>
                  <a:pt x="542166" y="81091"/>
                </a:cubicBezTo>
                <a:cubicBezTo>
                  <a:pt x="535242" y="77363"/>
                  <a:pt x="521936" y="76817"/>
                  <a:pt x="521936" y="68953"/>
                </a:cubicBezTo>
                <a:cubicBezTo>
                  <a:pt x="521936" y="62076"/>
                  <a:pt x="535400" y="71769"/>
                  <a:pt x="542166" y="72999"/>
                </a:cubicBezTo>
                <a:cubicBezTo>
                  <a:pt x="562747" y="76741"/>
                  <a:pt x="573553" y="78061"/>
                  <a:pt x="594765" y="81091"/>
                </a:cubicBezTo>
                <a:cubicBezTo>
                  <a:pt x="598811" y="83788"/>
                  <a:pt x="602433" y="87267"/>
                  <a:pt x="606903" y="89183"/>
                </a:cubicBezTo>
                <a:cubicBezTo>
                  <a:pt x="612014" y="91373"/>
                  <a:pt x="627019" y="97161"/>
                  <a:pt x="623087" y="93229"/>
                </a:cubicBezTo>
                <a:cubicBezTo>
                  <a:pt x="615398" y="85540"/>
                  <a:pt x="604490" y="81908"/>
                  <a:pt x="594765" y="77045"/>
                </a:cubicBezTo>
                <a:cubicBezTo>
                  <a:pt x="588269" y="73797"/>
                  <a:pt x="581425" y="71250"/>
                  <a:pt x="574535" y="68953"/>
                </a:cubicBezTo>
                <a:cubicBezTo>
                  <a:pt x="565220" y="65848"/>
                  <a:pt x="555738" y="63242"/>
                  <a:pt x="546212" y="60861"/>
                </a:cubicBezTo>
                <a:cubicBezTo>
                  <a:pt x="542074" y="59827"/>
                  <a:pt x="554305" y="63558"/>
                  <a:pt x="558351" y="64907"/>
                </a:cubicBezTo>
                <a:cubicBezTo>
                  <a:pt x="562397" y="67604"/>
                  <a:pt x="566599" y="70081"/>
                  <a:pt x="570489" y="72999"/>
                </a:cubicBezTo>
                <a:cubicBezTo>
                  <a:pt x="577398" y="78180"/>
                  <a:pt x="582995" y="85321"/>
                  <a:pt x="590719" y="89183"/>
                </a:cubicBezTo>
                <a:cubicBezTo>
                  <a:pt x="596870" y="92258"/>
                  <a:pt x="604206" y="91880"/>
                  <a:pt x="610949" y="93229"/>
                </a:cubicBezTo>
                <a:lnTo>
                  <a:pt x="602857" y="81091"/>
                </a:lnTo>
                <a:lnTo>
                  <a:pt x="578581" y="85137"/>
                </a:lnTo>
                <a:cubicBezTo>
                  <a:pt x="578581" y="94184"/>
                  <a:pt x="593915" y="95899"/>
                  <a:pt x="602857" y="97275"/>
                </a:cubicBezTo>
                <a:cubicBezTo>
                  <a:pt x="612283" y="98725"/>
                  <a:pt x="621738" y="94578"/>
                  <a:pt x="631179" y="93229"/>
                </a:cubicBezTo>
                <a:cubicBezTo>
                  <a:pt x="635225" y="94578"/>
                  <a:pt x="639179" y="96241"/>
                  <a:pt x="643317" y="97275"/>
                </a:cubicBezTo>
                <a:cubicBezTo>
                  <a:pt x="649989" y="98943"/>
                  <a:pt x="658684" y="96458"/>
                  <a:pt x="663547" y="101321"/>
                </a:cubicBezTo>
                <a:cubicBezTo>
                  <a:pt x="668410" y="106184"/>
                  <a:pt x="673315" y="117736"/>
                  <a:pt x="667593" y="121551"/>
                </a:cubicBezTo>
                <a:cubicBezTo>
                  <a:pt x="661982" y="125292"/>
                  <a:pt x="657854" y="111396"/>
                  <a:pt x="651409" y="109413"/>
                </a:cubicBezTo>
                <a:cubicBezTo>
                  <a:pt x="639736" y="105821"/>
                  <a:pt x="627133" y="106716"/>
                  <a:pt x="614995" y="105367"/>
                </a:cubicBezTo>
                <a:cubicBezTo>
                  <a:pt x="606235" y="101863"/>
                  <a:pt x="592594" y="95947"/>
                  <a:pt x="582627" y="93229"/>
                </a:cubicBezTo>
                <a:cubicBezTo>
                  <a:pt x="571897" y="90303"/>
                  <a:pt x="561005" y="88003"/>
                  <a:pt x="550259" y="85137"/>
                </a:cubicBezTo>
                <a:cubicBezTo>
                  <a:pt x="540772" y="82607"/>
                  <a:pt x="531503" y="79253"/>
                  <a:pt x="521936" y="77045"/>
                </a:cubicBezTo>
                <a:cubicBezTo>
                  <a:pt x="513942" y="75200"/>
                  <a:pt x="505668" y="74779"/>
                  <a:pt x="497660" y="72999"/>
                </a:cubicBezTo>
                <a:cubicBezTo>
                  <a:pt x="493497" y="72074"/>
                  <a:pt x="489442" y="70633"/>
                  <a:pt x="485522" y="68953"/>
                </a:cubicBezTo>
                <a:cubicBezTo>
                  <a:pt x="479978" y="66577"/>
                  <a:pt x="475189" y="62324"/>
                  <a:pt x="469338" y="60861"/>
                </a:cubicBezTo>
                <a:cubicBezTo>
                  <a:pt x="458789" y="58224"/>
                  <a:pt x="447759" y="58164"/>
                  <a:pt x="436970" y="56815"/>
                </a:cubicBezTo>
                <a:cubicBezTo>
                  <a:pt x="373367" y="38643"/>
                  <a:pt x="443729" y="57358"/>
                  <a:pt x="380326" y="44677"/>
                </a:cubicBezTo>
                <a:cubicBezTo>
                  <a:pt x="376144" y="43841"/>
                  <a:pt x="372181" y="42128"/>
                  <a:pt x="368188" y="40631"/>
                </a:cubicBezTo>
                <a:cubicBezTo>
                  <a:pt x="361388" y="38081"/>
                  <a:pt x="355096" y="33877"/>
                  <a:pt x="347958" y="32539"/>
                </a:cubicBezTo>
                <a:cubicBezTo>
                  <a:pt x="334978" y="30105"/>
                  <a:pt x="247924" y="24791"/>
                  <a:pt x="242761" y="24447"/>
                </a:cubicBezTo>
                <a:cubicBezTo>
                  <a:pt x="231972" y="25796"/>
                  <a:pt x="199520" y="28493"/>
                  <a:pt x="210393" y="28493"/>
                </a:cubicBezTo>
                <a:cubicBezTo>
                  <a:pt x="222606" y="28493"/>
                  <a:pt x="234594" y="24447"/>
                  <a:pt x="246807" y="24447"/>
                </a:cubicBezTo>
                <a:cubicBezTo>
                  <a:pt x="269774" y="24447"/>
                  <a:pt x="292662" y="27144"/>
                  <a:pt x="315589" y="28493"/>
                </a:cubicBezTo>
                <a:cubicBezTo>
                  <a:pt x="311543" y="31190"/>
                  <a:pt x="308064" y="35047"/>
                  <a:pt x="303451" y="36585"/>
                </a:cubicBezTo>
                <a:cubicBezTo>
                  <a:pt x="295668" y="39179"/>
                  <a:pt x="287219" y="39022"/>
                  <a:pt x="279175" y="40631"/>
                </a:cubicBezTo>
                <a:cubicBezTo>
                  <a:pt x="273722" y="41722"/>
                  <a:pt x="268338" y="43149"/>
                  <a:pt x="262991" y="44677"/>
                </a:cubicBezTo>
                <a:cubicBezTo>
                  <a:pt x="239262" y="51457"/>
                  <a:pt x="262358" y="44994"/>
                  <a:pt x="238715" y="56815"/>
                </a:cubicBezTo>
                <a:cubicBezTo>
                  <a:pt x="232219" y="60063"/>
                  <a:pt x="225285" y="62357"/>
                  <a:pt x="218485" y="64907"/>
                </a:cubicBezTo>
                <a:cubicBezTo>
                  <a:pt x="214492" y="66404"/>
                  <a:pt x="210162" y="67046"/>
                  <a:pt x="206347" y="68953"/>
                </a:cubicBezTo>
                <a:cubicBezTo>
                  <a:pt x="201998" y="71128"/>
                  <a:pt x="198558" y="74870"/>
                  <a:pt x="194209" y="77045"/>
                </a:cubicBezTo>
                <a:cubicBezTo>
                  <a:pt x="160707" y="93796"/>
                  <a:pt x="204719" y="65992"/>
                  <a:pt x="169933" y="89183"/>
                </a:cubicBezTo>
                <a:cubicBezTo>
                  <a:pt x="164538" y="97275"/>
                  <a:pt x="156108" y="104024"/>
                  <a:pt x="153749" y="113459"/>
                </a:cubicBezTo>
                <a:cubicBezTo>
                  <a:pt x="152400" y="118854"/>
                  <a:pt x="145254" y="126307"/>
                  <a:pt x="149703" y="129643"/>
                </a:cubicBezTo>
                <a:cubicBezTo>
                  <a:pt x="155205" y="133769"/>
                  <a:pt x="163190" y="126946"/>
                  <a:pt x="169933" y="125597"/>
                </a:cubicBezTo>
                <a:cubicBezTo>
                  <a:pt x="204719" y="102406"/>
                  <a:pt x="160707" y="127135"/>
                  <a:pt x="194209" y="121551"/>
                </a:cubicBezTo>
                <a:cubicBezTo>
                  <a:pt x="199006" y="120752"/>
                  <a:pt x="201877" y="115375"/>
                  <a:pt x="206347" y="113459"/>
                </a:cubicBezTo>
                <a:cubicBezTo>
                  <a:pt x="211458" y="111269"/>
                  <a:pt x="217136" y="110762"/>
                  <a:pt x="222531" y="109413"/>
                </a:cubicBezTo>
                <a:cubicBezTo>
                  <a:pt x="218485" y="112110"/>
                  <a:pt x="214742" y="115330"/>
                  <a:pt x="210393" y="117505"/>
                </a:cubicBezTo>
                <a:cubicBezTo>
                  <a:pt x="206578" y="119412"/>
                  <a:pt x="198956" y="125758"/>
                  <a:pt x="198255" y="121551"/>
                </a:cubicBezTo>
                <a:cubicBezTo>
                  <a:pt x="196641" y="111866"/>
                  <a:pt x="201579" y="101812"/>
                  <a:pt x="206347" y="93229"/>
                </a:cubicBezTo>
                <a:cubicBezTo>
                  <a:pt x="209912" y="86812"/>
                  <a:pt x="224503" y="83131"/>
                  <a:pt x="230623" y="81091"/>
                </a:cubicBezTo>
                <a:cubicBezTo>
                  <a:pt x="233320" y="77045"/>
                  <a:pt x="243578" y="68953"/>
                  <a:pt x="238715" y="68953"/>
                </a:cubicBezTo>
                <a:cubicBezTo>
                  <a:pt x="226088" y="68953"/>
                  <a:pt x="202153" y="79191"/>
                  <a:pt x="190163" y="89183"/>
                </a:cubicBezTo>
                <a:cubicBezTo>
                  <a:pt x="185767" y="92846"/>
                  <a:pt x="182071" y="97275"/>
                  <a:pt x="178025" y="101321"/>
                </a:cubicBezTo>
                <a:cubicBezTo>
                  <a:pt x="177400" y="106321"/>
                  <a:pt x="173408" y="144651"/>
                  <a:pt x="169933" y="153919"/>
                </a:cubicBezTo>
                <a:cubicBezTo>
                  <a:pt x="164151" y="169337"/>
                  <a:pt x="159175" y="166038"/>
                  <a:pt x="145657" y="174149"/>
                </a:cubicBezTo>
                <a:cubicBezTo>
                  <a:pt x="122404" y="188101"/>
                  <a:pt x="124562" y="188639"/>
                  <a:pt x="105197" y="202471"/>
                </a:cubicBezTo>
                <a:cubicBezTo>
                  <a:pt x="101240" y="205297"/>
                  <a:pt x="97105" y="207866"/>
                  <a:pt x="93059" y="210563"/>
                </a:cubicBezTo>
                <a:cubicBezTo>
                  <a:pt x="91710" y="217306"/>
                  <a:pt x="91805" y="224509"/>
                  <a:pt x="89012" y="230793"/>
                </a:cubicBezTo>
                <a:cubicBezTo>
                  <a:pt x="71564" y="270049"/>
                  <a:pt x="48424" y="224249"/>
                  <a:pt x="72828" y="315760"/>
                </a:cubicBezTo>
                <a:cubicBezTo>
                  <a:pt x="74700" y="322778"/>
                  <a:pt x="86315" y="310365"/>
                  <a:pt x="93059" y="307668"/>
                </a:cubicBezTo>
                <a:cubicBezTo>
                  <a:pt x="101016" y="295733"/>
                  <a:pt x="101607" y="293127"/>
                  <a:pt x="113289" y="283392"/>
                </a:cubicBezTo>
                <a:cubicBezTo>
                  <a:pt x="117025" y="280279"/>
                  <a:pt x="121989" y="278738"/>
                  <a:pt x="125427" y="275300"/>
                </a:cubicBezTo>
                <a:cubicBezTo>
                  <a:pt x="130195" y="270532"/>
                  <a:pt x="132385" y="263433"/>
                  <a:pt x="137565" y="259116"/>
                </a:cubicBezTo>
                <a:cubicBezTo>
                  <a:pt x="140841" y="256386"/>
                  <a:pt x="153968" y="255070"/>
                  <a:pt x="149703" y="255070"/>
                </a:cubicBezTo>
                <a:cubicBezTo>
                  <a:pt x="144566" y="255070"/>
                  <a:pt x="119531" y="261602"/>
                  <a:pt x="113289" y="263162"/>
                </a:cubicBezTo>
                <a:cubicBezTo>
                  <a:pt x="106945" y="225100"/>
                  <a:pt x="112667" y="236084"/>
                  <a:pt x="105197" y="251024"/>
                </a:cubicBezTo>
                <a:cubicBezTo>
                  <a:pt x="103022" y="255373"/>
                  <a:pt x="100902" y="260124"/>
                  <a:pt x="97105" y="263162"/>
                </a:cubicBezTo>
                <a:cubicBezTo>
                  <a:pt x="93774" y="265826"/>
                  <a:pt x="89012" y="265859"/>
                  <a:pt x="84966" y="267208"/>
                </a:cubicBezTo>
                <a:cubicBezTo>
                  <a:pt x="80920" y="271254"/>
                  <a:pt x="77224" y="275683"/>
                  <a:pt x="72828" y="279346"/>
                </a:cubicBezTo>
                <a:cubicBezTo>
                  <a:pt x="69092" y="282459"/>
                  <a:pt x="62026" y="282762"/>
                  <a:pt x="60690" y="287438"/>
                </a:cubicBezTo>
                <a:cubicBezTo>
                  <a:pt x="60005" y="289835"/>
                  <a:pt x="67775" y="319825"/>
                  <a:pt x="68782" y="323852"/>
                </a:cubicBezTo>
                <a:cubicBezTo>
                  <a:pt x="67433" y="344082"/>
                  <a:pt x="66858" y="364378"/>
                  <a:pt x="64736" y="384542"/>
                </a:cubicBezTo>
                <a:cubicBezTo>
                  <a:pt x="63360" y="397614"/>
                  <a:pt x="59607" y="401011"/>
                  <a:pt x="56644" y="412864"/>
                </a:cubicBezTo>
                <a:cubicBezTo>
                  <a:pt x="54976" y="419536"/>
                  <a:pt x="54266" y="426422"/>
                  <a:pt x="52598" y="433094"/>
                </a:cubicBezTo>
                <a:cubicBezTo>
                  <a:pt x="51564" y="437232"/>
                  <a:pt x="49586" y="441094"/>
                  <a:pt x="48552" y="445232"/>
                </a:cubicBezTo>
                <a:cubicBezTo>
                  <a:pt x="46884" y="451904"/>
                  <a:pt x="46174" y="458790"/>
                  <a:pt x="44506" y="465462"/>
                </a:cubicBezTo>
                <a:cubicBezTo>
                  <a:pt x="43472" y="469600"/>
                  <a:pt x="41632" y="473500"/>
                  <a:pt x="40460" y="477601"/>
                </a:cubicBezTo>
                <a:cubicBezTo>
                  <a:pt x="32398" y="505819"/>
                  <a:pt x="40318" y="482287"/>
                  <a:pt x="32368" y="518061"/>
                </a:cubicBezTo>
                <a:cubicBezTo>
                  <a:pt x="31443" y="522224"/>
                  <a:pt x="29671" y="526153"/>
                  <a:pt x="28322" y="530199"/>
                </a:cubicBezTo>
                <a:cubicBezTo>
                  <a:pt x="32590" y="555805"/>
                  <a:pt x="40572" y="554475"/>
                  <a:pt x="28322" y="554475"/>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1171167" y="3956664"/>
            <a:ext cx="515835" cy="414809"/>
          </a:xfrm>
          <a:custGeom>
            <a:avLst/>
            <a:gdLst>
              <a:gd name="connsiteX0" fmla="*/ 109243 w 907148"/>
              <a:gd name="connsiteY0" fmla="*/ 720362 h 720362"/>
              <a:gd name="connsiteX1" fmla="*/ 113289 w 907148"/>
              <a:gd name="connsiteY1" fmla="*/ 700132 h 720362"/>
              <a:gd name="connsiteX2" fmla="*/ 109243 w 907148"/>
              <a:gd name="connsiteY2" fmla="*/ 700132 h 720362"/>
              <a:gd name="connsiteX3" fmla="*/ 113289 w 907148"/>
              <a:gd name="connsiteY3" fmla="*/ 675855 h 720362"/>
              <a:gd name="connsiteX4" fmla="*/ 105197 w 907148"/>
              <a:gd name="connsiteY4" fmla="*/ 687993 h 720362"/>
              <a:gd name="connsiteX5" fmla="*/ 101151 w 907148"/>
              <a:gd name="connsiteY5" fmla="*/ 700132 h 720362"/>
              <a:gd name="connsiteX6" fmla="*/ 89012 w 907148"/>
              <a:gd name="connsiteY6" fmla="*/ 647533 h 720362"/>
              <a:gd name="connsiteX7" fmla="*/ 80920 w 907148"/>
              <a:gd name="connsiteY7" fmla="*/ 635395 h 720362"/>
              <a:gd name="connsiteX8" fmla="*/ 76874 w 907148"/>
              <a:gd name="connsiteY8" fmla="*/ 655625 h 720362"/>
              <a:gd name="connsiteX9" fmla="*/ 80920 w 907148"/>
              <a:gd name="connsiteY9" fmla="*/ 643487 h 720362"/>
              <a:gd name="connsiteX10" fmla="*/ 72828 w 907148"/>
              <a:gd name="connsiteY10" fmla="*/ 586843 h 720362"/>
              <a:gd name="connsiteX11" fmla="*/ 64736 w 907148"/>
              <a:gd name="connsiteY11" fmla="*/ 534245 h 720362"/>
              <a:gd name="connsiteX12" fmla="*/ 56644 w 907148"/>
              <a:gd name="connsiteY12" fmla="*/ 562567 h 720362"/>
              <a:gd name="connsiteX13" fmla="*/ 52598 w 907148"/>
              <a:gd name="connsiteY13" fmla="*/ 586843 h 720362"/>
              <a:gd name="connsiteX14" fmla="*/ 48552 w 907148"/>
              <a:gd name="connsiteY14" fmla="*/ 607073 h 720362"/>
              <a:gd name="connsiteX15" fmla="*/ 52598 w 907148"/>
              <a:gd name="connsiteY15" fmla="*/ 619211 h 720362"/>
              <a:gd name="connsiteX16" fmla="*/ 56644 w 907148"/>
              <a:gd name="connsiteY16" fmla="*/ 635395 h 720362"/>
              <a:gd name="connsiteX17" fmla="*/ 60690 w 907148"/>
              <a:gd name="connsiteY17" fmla="*/ 623257 h 720362"/>
              <a:gd name="connsiteX18" fmla="*/ 60690 w 907148"/>
              <a:gd name="connsiteY18" fmla="*/ 562567 h 720362"/>
              <a:gd name="connsiteX19" fmla="*/ 56644 w 907148"/>
              <a:gd name="connsiteY19" fmla="*/ 574705 h 720362"/>
              <a:gd name="connsiteX20" fmla="*/ 60690 w 907148"/>
              <a:gd name="connsiteY20" fmla="*/ 534245 h 720362"/>
              <a:gd name="connsiteX21" fmla="*/ 52598 w 907148"/>
              <a:gd name="connsiteY21" fmla="*/ 518061 h 720362"/>
              <a:gd name="connsiteX22" fmla="*/ 44506 w 907148"/>
              <a:gd name="connsiteY22" fmla="*/ 542337 h 720362"/>
              <a:gd name="connsiteX23" fmla="*/ 36414 w 907148"/>
              <a:gd name="connsiteY23" fmla="*/ 554475 h 720362"/>
              <a:gd name="connsiteX24" fmla="*/ 28322 w 907148"/>
              <a:gd name="connsiteY24" fmla="*/ 578751 h 720362"/>
              <a:gd name="connsiteX25" fmla="*/ 40460 w 907148"/>
              <a:gd name="connsiteY25" fmla="*/ 566613 h 720362"/>
              <a:gd name="connsiteX26" fmla="*/ 44506 w 907148"/>
              <a:gd name="connsiteY26" fmla="*/ 550429 h 720362"/>
              <a:gd name="connsiteX27" fmla="*/ 36414 w 907148"/>
              <a:gd name="connsiteY27" fmla="*/ 590889 h 720362"/>
              <a:gd name="connsiteX28" fmla="*/ 40460 w 907148"/>
              <a:gd name="connsiteY28" fmla="*/ 558521 h 720362"/>
              <a:gd name="connsiteX29" fmla="*/ 36414 w 907148"/>
              <a:gd name="connsiteY29" fmla="*/ 542337 h 720362"/>
              <a:gd name="connsiteX30" fmla="*/ 44506 w 907148"/>
              <a:gd name="connsiteY30" fmla="*/ 505923 h 720362"/>
              <a:gd name="connsiteX31" fmla="*/ 48552 w 907148"/>
              <a:gd name="connsiteY31" fmla="*/ 489739 h 720362"/>
              <a:gd name="connsiteX32" fmla="*/ 52598 w 907148"/>
              <a:gd name="connsiteY32" fmla="*/ 477601 h 720362"/>
              <a:gd name="connsiteX33" fmla="*/ 44506 w 907148"/>
              <a:gd name="connsiteY33" fmla="*/ 509969 h 720362"/>
              <a:gd name="connsiteX34" fmla="*/ 40460 w 907148"/>
              <a:gd name="connsiteY34" fmla="*/ 489739 h 720362"/>
              <a:gd name="connsiteX35" fmla="*/ 36414 w 907148"/>
              <a:gd name="connsiteY35" fmla="*/ 465462 h 720362"/>
              <a:gd name="connsiteX36" fmla="*/ 32368 w 907148"/>
              <a:gd name="connsiteY36" fmla="*/ 481647 h 720362"/>
              <a:gd name="connsiteX37" fmla="*/ 12138 w 907148"/>
              <a:gd name="connsiteY37" fmla="*/ 509969 h 720362"/>
              <a:gd name="connsiteX38" fmla="*/ 8092 w 907148"/>
              <a:gd name="connsiteY38" fmla="*/ 522107 h 720362"/>
              <a:gd name="connsiteX39" fmla="*/ 4046 w 907148"/>
              <a:gd name="connsiteY39" fmla="*/ 509969 h 720362"/>
              <a:gd name="connsiteX40" fmla="*/ 0 w 907148"/>
              <a:gd name="connsiteY40" fmla="*/ 489739 h 720362"/>
              <a:gd name="connsiteX41" fmla="*/ 28322 w 907148"/>
              <a:gd name="connsiteY41" fmla="*/ 473555 h 720362"/>
              <a:gd name="connsiteX42" fmla="*/ 52598 w 907148"/>
              <a:gd name="connsiteY42" fmla="*/ 441186 h 720362"/>
              <a:gd name="connsiteX43" fmla="*/ 80920 w 907148"/>
              <a:gd name="connsiteY43" fmla="*/ 416910 h 720362"/>
              <a:gd name="connsiteX44" fmla="*/ 93059 w 907148"/>
              <a:gd name="connsiteY44" fmla="*/ 425002 h 720362"/>
              <a:gd name="connsiteX45" fmla="*/ 80920 w 907148"/>
              <a:gd name="connsiteY45" fmla="*/ 433094 h 720362"/>
              <a:gd name="connsiteX46" fmla="*/ 64736 w 907148"/>
              <a:gd name="connsiteY46" fmla="*/ 437140 h 720362"/>
              <a:gd name="connsiteX47" fmla="*/ 44506 w 907148"/>
              <a:gd name="connsiteY47" fmla="*/ 453324 h 720362"/>
              <a:gd name="connsiteX48" fmla="*/ 36414 w 907148"/>
              <a:gd name="connsiteY48" fmla="*/ 441186 h 720362"/>
              <a:gd name="connsiteX49" fmla="*/ 32368 w 907148"/>
              <a:gd name="connsiteY49" fmla="*/ 416910 h 720362"/>
              <a:gd name="connsiteX50" fmla="*/ 16184 w 907148"/>
              <a:gd name="connsiteY50" fmla="*/ 441186 h 720362"/>
              <a:gd name="connsiteX51" fmla="*/ 20230 w 907148"/>
              <a:gd name="connsiteY51" fmla="*/ 461416 h 720362"/>
              <a:gd name="connsiteX52" fmla="*/ 24276 w 907148"/>
              <a:gd name="connsiteY52" fmla="*/ 441186 h 720362"/>
              <a:gd name="connsiteX53" fmla="*/ 28322 w 907148"/>
              <a:gd name="connsiteY53" fmla="*/ 408818 h 720362"/>
              <a:gd name="connsiteX54" fmla="*/ 24276 w 907148"/>
              <a:gd name="connsiteY54" fmla="*/ 433094 h 720362"/>
              <a:gd name="connsiteX55" fmla="*/ 20230 w 907148"/>
              <a:gd name="connsiteY55" fmla="*/ 449278 h 720362"/>
              <a:gd name="connsiteX56" fmla="*/ 32368 w 907148"/>
              <a:gd name="connsiteY56" fmla="*/ 433094 h 720362"/>
              <a:gd name="connsiteX57" fmla="*/ 40460 w 907148"/>
              <a:gd name="connsiteY57" fmla="*/ 400726 h 720362"/>
              <a:gd name="connsiteX58" fmla="*/ 36414 w 907148"/>
              <a:gd name="connsiteY58" fmla="*/ 388588 h 720362"/>
              <a:gd name="connsiteX59" fmla="*/ 40460 w 907148"/>
              <a:gd name="connsiteY59" fmla="*/ 376450 h 720362"/>
              <a:gd name="connsiteX60" fmla="*/ 44506 w 907148"/>
              <a:gd name="connsiteY60" fmla="*/ 388588 h 720362"/>
              <a:gd name="connsiteX61" fmla="*/ 40460 w 907148"/>
              <a:gd name="connsiteY61" fmla="*/ 400726 h 720362"/>
              <a:gd name="connsiteX62" fmla="*/ 44506 w 907148"/>
              <a:gd name="connsiteY62" fmla="*/ 445232 h 720362"/>
              <a:gd name="connsiteX63" fmla="*/ 48552 w 907148"/>
              <a:gd name="connsiteY63" fmla="*/ 425002 h 720362"/>
              <a:gd name="connsiteX64" fmla="*/ 52598 w 907148"/>
              <a:gd name="connsiteY64" fmla="*/ 408818 h 720362"/>
              <a:gd name="connsiteX65" fmla="*/ 68782 w 907148"/>
              <a:gd name="connsiteY65" fmla="*/ 384542 h 720362"/>
              <a:gd name="connsiteX66" fmla="*/ 80920 w 907148"/>
              <a:gd name="connsiteY66" fmla="*/ 348128 h 720362"/>
              <a:gd name="connsiteX67" fmla="*/ 89012 w 907148"/>
              <a:gd name="connsiteY67" fmla="*/ 335990 h 720362"/>
              <a:gd name="connsiteX68" fmla="*/ 84966 w 907148"/>
              <a:gd name="connsiteY68" fmla="*/ 348128 h 720362"/>
              <a:gd name="connsiteX69" fmla="*/ 97105 w 907148"/>
              <a:gd name="connsiteY69" fmla="*/ 356220 h 720362"/>
              <a:gd name="connsiteX70" fmla="*/ 93059 w 907148"/>
              <a:gd name="connsiteY70" fmla="*/ 344082 h 720362"/>
              <a:gd name="connsiteX71" fmla="*/ 84966 w 907148"/>
              <a:gd name="connsiteY71" fmla="*/ 356220 h 720362"/>
              <a:gd name="connsiteX72" fmla="*/ 80920 w 907148"/>
              <a:gd name="connsiteY72" fmla="*/ 368358 h 720362"/>
              <a:gd name="connsiteX73" fmla="*/ 80920 w 907148"/>
              <a:gd name="connsiteY73" fmla="*/ 348128 h 720362"/>
              <a:gd name="connsiteX74" fmla="*/ 76874 w 907148"/>
              <a:gd name="connsiteY74" fmla="*/ 335990 h 720362"/>
              <a:gd name="connsiteX75" fmla="*/ 72828 w 907148"/>
              <a:gd name="connsiteY75" fmla="*/ 348128 h 720362"/>
              <a:gd name="connsiteX76" fmla="*/ 64736 w 907148"/>
              <a:gd name="connsiteY76" fmla="*/ 360266 h 720362"/>
              <a:gd name="connsiteX77" fmla="*/ 60690 w 907148"/>
              <a:gd name="connsiteY77" fmla="*/ 372404 h 720362"/>
              <a:gd name="connsiteX78" fmla="*/ 36414 w 907148"/>
              <a:gd name="connsiteY78" fmla="*/ 396680 h 720362"/>
              <a:gd name="connsiteX79" fmla="*/ 24276 w 907148"/>
              <a:gd name="connsiteY79" fmla="*/ 408818 h 720362"/>
              <a:gd name="connsiteX80" fmla="*/ 28322 w 907148"/>
              <a:gd name="connsiteY80" fmla="*/ 372404 h 720362"/>
              <a:gd name="connsiteX81" fmla="*/ 28322 w 907148"/>
              <a:gd name="connsiteY81" fmla="*/ 327898 h 720362"/>
              <a:gd name="connsiteX82" fmla="*/ 32368 w 907148"/>
              <a:gd name="connsiteY82" fmla="*/ 315760 h 720362"/>
              <a:gd name="connsiteX83" fmla="*/ 16184 w 907148"/>
              <a:gd name="connsiteY83" fmla="*/ 340036 h 720362"/>
              <a:gd name="connsiteX84" fmla="*/ 28322 w 907148"/>
              <a:gd name="connsiteY84" fmla="*/ 335990 h 720362"/>
              <a:gd name="connsiteX85" fmla="*/ 44506 w 907148"/>
              <a:gd name="connsiteY85" fmla="*/ 319806 h 720362"/>
              <a:gd name="connsiteX86" fmla="*/ 48552 w 907148"/>
              <a:gd name="connsiteY86" fmla="*/ 335990 h 720362"/>
              <a:gd name="connsiteX87" fmla="*/ 52598 w 907148"/>
              <a:gd name="connsiteY87" fmla="*/ 364312 h 720362"/>
              <a:gd name="connsiteX88" fmla="*/ 72828 w 907148"/>
              <a:gd name="connsiteY88" fmla="*/ 331944 h 720362"/>
              <a:gd name="connsiteX89" fmla="*/ 76874 w 907148"/>
              <a:gd name="connsiteY89" fmla="*/ 319806 h 720362"/>
              <a:gd name="connsiteX90" fmla="*/ 72828 w 907148"/>
              <a:gd name="connsiteY90" fmla="*/ 303622 h 720362"/>
              <a:gd name="connsiteX91" fmla="*/ 64736 w 907148"/>
              <a:gd name="connsiteY91" fmla="*/ 327898 h 720362"/>
              <a:gd name="connsiteX92" fmla="*/ 56644 w 907148"/>
              <a:gd name="connsiteY92" fmla="*/ 344082 h 720362"/>
              <a:gd name="connsiteX93" fmla="*/ 52598 w 907148"/>
              <a:gd name="connsiteY93" fmla="*/ 356220 h 720362"/>
              <a:gd name="connsiteX94" fmla="*/ 56644 w 907148"/>
              <a:gd name="connsiteY94" fmla="*/ 311714 h 720362"/>
              <a:gd name="connsiteX95" fmla="*/ 64736 w 907148"/>
              <a:gd name="connsiteY95" fmla="*/ 275300 h 720362"/>
              <a:gd name="connsiteX96" fmla="*/ 60690 w 907148"/>
              <a:gd name="connsiteY96" fmla="*/ 291484 h 720362"/>
              <a:gd name="connsiteX97" fmla="*/ 64736 w 907148"/>
              <a:gd name="connsiteY97" fmla="*/ 303622 h 720362"/>
              <a:gd name="connsiteX98" fmla="*/ 68782 w 907148"/>
              <a:gd name="connsiteY98" fmla="*/ 319806 h 720362"/>
              <a:gd name="connsiteX99" fmla="*/ 80920 w 907148"/>
              <a:gd name="connsiteY99" fmla="*/ 307668 h 720362"/>
              <a:gd name="connsiteX100" fmla="*/ 84966 w 907148"/>
              <a:gd name="connsiteY100" fmla="*/ 323852 h 720362"/>
              <a:gd name="connsiteX101" fmla="*/ 93059 w 907148"/>
              <a:gd name="connsiteY101" fmla="*/ 303622 h 720362"/>
              <a:gd name="connsiteX102" fmla="*/ 113289 w 907148"/>
              <a:gd name="connsiteY102" fmla="*/ 267208 h 720362"/>
              <a:gd name="connsiteX103" fmla="*/ 113289 w 907148"/>
              <a:gd name="connsiteY103" fmla="*/ 271254 h 720362"/>
              <a:gd name="connsiteX104" fmla="*/ 121381 w 907148"/>
              <a:gd name="connsiteY104" fmla="*/ 259116 h 720362"/>
              <a:gd name="connsiteX105" fmla="*/ 125427 w 907148"/>
              <a:gd name="connsiteY105" fmla="*/ 246978 h 720362"/>
              <a:gd name="connsiteX106" fmla="*/ 121381 w 907148"/>
              <a:gd name="connsiteY106" fmla="*/ 234839 h 720362"/>
              <a:gd name="connsiteX107" fmla="*/ 97105 w 907148"/>
              <a:gd name="connsiteY107" fmla="*/ 267208 h 720362"/>
              <a:gd name="connsiteX108" fmla="*/ 105197 w 907148"/>
              <a:gd name="connsiteY108" fmla="*/ 234839 h 720362"/>
              <a:gd name="connsiteX109" fmla="*/ 93059 w 907148"/>
              <a:gd name="connsiteY109" fmla="*/ 246978 h 720362"/>
              <a:gd name="connsiteX110" fmla="*/ 84966 w 907148"/>
              <a:gd name="connsiteY110" fmla="*/ 255070 h 720362"/>
              <a:gd name="connsiteX111" fmla="*/ 76874 w 907148"/>
              <a:gd name="connsiteY111" fmla="*/ 267208 h 720362"/>
              <a:gd name="connsiteX112" fmla="*/ 52598 w 907148"/>
              <a:gd name="connsiteY112" fmla="*/ 287438 h 720362"/>
              <a:gd name="connsiteX113" fmla="*/ 60690 w 907148"/>
              <a:gd name="connsiteY113" fmla="*/ 263162 h 720362"/>
              <a:gd name="connsiteX114" fmla="*/ 68782 w 907148"/>
              <a:gd name="connsiteY114" fmla="*/ 251024 h 720362"/>
              <a:gd name="connsiteX115" fmla="*/ 64736 w 907148"/>
              <a:gd name="connsiteY115" fmla="*/ 267208 h 720362"/>
              <a:gd name="connsiteX116" fmla="*/ 76874 w 907148"/>
              <a:gd name="connsiteY116" fmla="*/ 263162 h 720362"/>
              <a:gd name="connsiteX117" fmla="*/ 89012 w 907148"/>
              <a:gd name="connsiteY117" fmla="*/ 246978 h 720362"/>
              <a:gd name="connsiteX118" fmla="*/ 97105 w 907148"/>
              <a:gd name="connsiteY118" fmla="*/ 238886 h 720362"/>
              <a:gd name="connsiteX119" fmla="*/ 109243 w 907148"/>
              <a:gd name="connsiteY119" fmla="*/ 222701 h 720362"/>
              <a:gd name="connsiteX120" fmla="*/ 121381 w 907148"/>
              <a:gd name="connsiteY120" fmla="*/ 218655 h 720362"/>
              <a:gd name="connsiteX121" fmla="*/ 97105 w 907148"/>
              <a:gd name="connsiteY121" fmla="*/ 251024 h 720362"/>
              <a:gd name="connsiteX122" fmla="*/ 105197 w 907148"/>
              <a:gd name="connsiteY122" fmla="*/ 238886 h 720362"/>
              <a:gd name="connsiteX123" fmla="*/ 117335 w 907148"/>
              <a:gd name="connsiteY123" fmla="*/ 226747 h 720362"/>
              <a:gd name="connsiteX124" fmla="*/ 125427 w 907148"/>
              <a:gd name="connsiteY124" fmla="*/ 210563 h 720362"/>
              <a:gd name="connsiteX125" fmla="*/ 129473 w 907148"/>
              <a:gd name="connsiteY125" fmla="*/ 198425 h 720362"/>
              <a:gd name="connsiteX126" fmla="*/ 125427 w 907148"/>
              <a:gd name="connsiteY126" fmla="*/ 186287 h 720362"/>
              <a:gd name="connsiteX127" fmla="*/ 117335 w 907148"/>
              <a:gd name="connsiteY127" fmla="*/ 198425 h 720362"/>
              <a:gd name="connsiteX128" fmla="*/ 113289 w 907148"/>
              <a:gd name="connsiteY128" fmla="*/ 214609 h 720362"/>
              <a:gd name="connsiteX129" fmla="*/ 125427 w 907148"/>
              <a:gd name="connsiteY129" fmla="*/ 194379 h 720362"/>
              <a:gd name="connsiteX130" fmla="*/ 117335 w 907148"/>
              <a:gd name="connsiteY130" fmla="*/ 206517 h 720362"/>
              <a:gd name="connsiteX131" fmla="*/ 129473 w 907148"/>
              <a:gd name="connsiteY131" fmla="*/ 202471 h 720362"/>
              <a:gd name="connsiteX132" fmla="*/ 133519 w 907148"/>
              <a:gd name="connsiteY132" fmla="*/ 190333 h 720362"/>
              <a:gd name="connsiteX133" fmla="*/ 117335 w 907148"/>
              <a:gd name="connsiteY133" fmla="*/ 214609 h 720362"/>
              <a:gd name="connsiteX134" fmla="*/ 133519 w 907148"/>
              <a:gd name="connsiteY134" fmla="*/ 206517 h 720362"/>
              <a:gd name="connsiteX135" fmla="*/ 121381 w 907148"/>
              <a:gd name="connsiteY135" fmla="*/ 198425 h 720362"/>
              <a:gd name="connsiteX136" fmla="*/ 117335 w 907148"/>
              <a:gd name="connsiteY136" fmla="*/ 210563 h 720362"/>
              <a:gd name="connsiteX137" fmla="*/ 133519 w 907148"/>
              <a:gd name="connsiteY137" fmla="*/ 198425 h 720362"/>
              <a:gd name="connsiteX138" fmla="*/ 149703 w 907148"/>
              <a:gd name="connsiteY138" fmla="*/ 170103 h 720362"/>
              <a:gd name="connsiteX139" fmla="*/ 137565 w 907148"/>
              <a:gd name="connsiteY139" fmla="*/ 166057 h 720362"/>
              <a:gd name="connsiteX140" fmla="*/ 133519 w 907148"/>
              <a:gd name="connsiteY140" fmla="*/ 202471 h 720362"/>
              <a:gd name="connsiteX141" fmla="*/ 129473 w 907148"/>
              <a:gd name="connsiteY141" fmla="*/ 214609 h 720362"/>
              <a:gd name="connsiteX142" fmla="*/ 133519 w 907148"/>
              <a:gd name="connsiteY142" fmla="*/ 226747 h 720362"/>
              <a:gd name="connsiteX143" fmla="*/ 157795 w 907148"/>
              <a:gd name="connsiteY143" fmla="*/ 210563 h 720362"/>
              <a:gd name="connsiteX144" fmla="*/ 173979 w 907148"/>
              <a:gd name="connsiteY144" fmla="*/ 170103 h 720362"/>
              <a:gd name="connsiteX145" fmla="*/ 169933 w 907148"/>
              <a:gd name="connsiteY145" fmla="*/ 157965 h 720362"/>
              <a:gd name="connsiteX146" fmla="*/ 149703 w 907148"/>
              <a:gd name="connsiteY146" fmla="*/ 198425 h 720362"/>
              <a:gd name="connsiteX147" fmla="*/ 145657 w 907148"/>
              <a:gd name="connsiteY147" fmla="*/ 210563 h 720362"/>
              <a:gd name="connsiteX148" fmla="*/ 173979 w 907148"/>
              <a:gd name="connsiteY148" fmla="*/ 182241 h 720362"/>
              <a:gd name="connsiteX149" fmla="*/ 161841 w 907148"/>
              <a:gd name="connsiteY149" fmla="*/ 186287 h 720362"/>
              <a:gd name="connsiteX150" fmla="*/ 145657 w 907148"/>
              <a:gd name="connsiteY150" fmla="*/ 210563 h 720362"/>
              <a:gd name="connsiteX151" fmla="*/ 149703 w 907148"/>
              <a:gd name="connsiteY151" fmla="*/ 230793 h 720362"/>
              <a:gd name="connsiteX152" fmla="*/ 165887 w 907148"/>
              <a:gd name="connsiteY152" fmla="*/ 210563 h 720362"/>
              <a:gd name="connsiteX153" fmla="*/ 173979 w 907148"/>
              <a:gd name="connsiteY153" fmla="*/ 186287 h 720362"/>
              <a:gd name="connsiteX154" fmla="*/ 182071 w 907148"/>
              <a:gd name="connsiteY154" fmla="*/ 174149 h 720362"/>
              <a:gd name="connsiteX155" fmla="*/ 157795 w 907148"/>
              <a:gd name="connsiteY155" fmla="*/ 186287 h 720362"/>
              <a:gd name="connsiteX156" fmla="*/ 165887 w 907148"/>
              <a:gd name="connsiteY156" fmla="*/ 194379 h 720362"/>
              <a:gd name="connsiteX157" fmla="*/ 182071 w 907148"/>
              <a:gd name="connsiteY157" fmla="*/ 162011 h 720362"/>
              <a:gd name="connsiteX158" fmla="*/ 173979 w 907148"/>
              <a:gd name="connsiteY158" fmla="*/ 137735 h 720362"/>
              <a:gd name="connsiteX159" fmla="*/ 161841 w 907148"/>
              <a:gd name="connsiteY159" fmla="*/ 149873 h 720362"/>
              <a:gd name="connsiteX160" fmla="*/ 149703 w 907148"/>
              <a:gd name="connsiteY160" fmla="*/ 186287 h 720362"/>
              <a:gd name="connsiteX161" fmla="*/ 165887 w 907148"/>
              <a:gd name="connsiteY161" fmla="*/ 162011 h 720362"/>
              <a:gd name="connsiteX162" fmla="*/ 145657 w 907148"/>
              <a:gd name="connsiteY162" fmla="*/ 149873 h 720362"/>
              <a:gd name="connsiteX163" fmla="*/ 141611 w 907148"/>
              <a:gd name="connsiteY163" fmla="*/ 162011 h 720362"/>
              <a:gd name="connsiteX164" fmla="*/ 125427 w 907148"/>
              <a:gd name="connsiteY164" fmla="*/ 182241 h 720362"/>
              <a:gd name="connsiteX165" fmla="*/ 121381 w 907148"/>
              <a:gd name="connsiteY165" fmla="*/ 194379 h 720362"/>
              <a:gd name="connsiteX166" fmla="*/ 113289 w 907148"/>
              <a:gd name="connsiteY166" fmla="*/ 206517 h 720362"/>
              <a:gd name="connsiteX167" fmla="*/ 117335 w 907148"/>
              <a:gd name="connsiteY167" fmla="*/ 218655 h 720362"/>
              <a:gd name="connsiteX168" fmla="*/ 133519 w 907148"/>
              <a:gd name="connsiteY168" fmla="*/ 210563 h 720362"/>
              <a:gd name="connsiteX169" fmla="*/ 149703 w 907148"/>
              <a:gd name="connsiteY169" fmla="*/ 174149 h 720362"/>
              <a:gd name="connsiteX170" fmla="*/ 137565 w 907148"/>
              <a:gd name="connsiteY170" fmla="*/ 178195 h 720362"/>
              <a:gd name="connsiteX171" fmla="*/ 133519 w 907148"/>
              <a:gd name="connsiteY171" fmla="*/ 202471 h 720362"/>
              <a:gd name="connsiteX172" fmla="*/ 137565 w 907148"/>
              <a:gd name="connsiteY172" fmla="*/ 222701 h 720362"/>
              <a:gd name="connsiteX173" fmla="*/ 149703 w 907148"/>
              <a:gd name="connsiteY173" fmla="*/ 214609 h 720362"/>
              <a:gd name="connsiteX174" fmla="*/ 173979 w 907148"/>
              <a:gd name="connsiteY174" fmla="*/ 162011 h 720362"/>
              <a:gd name="connsiteX175" fmla="*/ 165887 w 907148"/>
              <a:gd name="connsiteY175" fmla="*/ 125597 h 720362"/>
              <a:gd name="connsiteX176" fmla="*/ 153749 w 907148"/>
              <a:gd name="connsiteY176" fmla="*/ 182241 h 720362"/>
              <a:gd name="connsiteX177" fmla="*/ 149703 w 907148"/>
              <a:gd name="connsiteY177" fmla="*/ 198425 h 720362"/>
              <a:gd name="connsiteX178" fmla="*/ 145657 w 907148"/>
              <a:gd name="connsiteY178" fmla="*/ 210563 h 720362"/>
              <a:gd name="connsiteX179" fmla="*/ 157795 w 907148"/>
              <a:gd name="connsiteY179" fmla="*/ 206517 h 720362"/>
              <a:gd name="connsiteX180" fmla="*/ 169933 w 907148"/>
              <a:gd name="connsiteY180" fmla="*/ 194379 h 720362"/>
              <a:gd name="connsiteX181" fmla="*/ 182071 w 907148"/>
              <a:gd name="connsiteY181" fmla="*/ 153919 h 720362"/>
              <a:gd name="connsiteX182" fmla="*/ 178025 w 907148"/>
              <a:gd name="connsiteY182" fmla="*/ 141781 h 720362"/>
              <a:gd name="connsiteX183" fmla="*/ 165887 w 907148"/>
              <a:gd name="connsiteY183" fmla="*/ 157965 h 720362"/>
              <a:gd name="connsiteX184" fmla="*/ 157795 w 907148"/>
              <a:gd name="connsiteY184" fmla="*/ 182241 h 720362"/>
              <a:gd name="connsiteX185" fmla="*/ 173979 w 907148"/>
              <a:gd name="connsiteY185" fmla="*/ 178195 h 720362"/>
              <a:gd name="connsiteX186" fmla="*/ 169933 w 907148"/>
              <a:gd name="connsiteY186" fmla="*/ 166057 h 720362"/>
              <a:gd name="connsiteX187" fmla="*/ 161841 w 907148"/>
              <a:gd name="connsiteY187" fmla="*/ 186287 h 720362"/>
              <a:gd name="connsiteX188" fmla="*/ 149703 w 907148"/>
              <a:gd name="connsiteY188" fmla="*/ 198425 h 720362"/>
              <a:gd name="connsiteX189" fmla="*/ 141611 w 907148"/>
              <a:gd name="connsiteY189" fmla="*/ 222701 h 720362"/>
              <a:gd name="connsiteX190" fmla="*/ 145657 w 907148"/>
              <a:gd name="connsiteY190" fmla="*/ 234839 h 720362"/>
              <a:gd name="connsiteX191" fmla="*/ 173979 w 907148"/>
              <a:gd name="connsiteY191" fmla="*/ 210563 h 720362"/>
              <a:gd name="connsiteX192" fmla="*/ 210393 w 907148"/>
              <a:gd name="connsiteY192" fmla="*/ 174149 h 720362"/>
              <a:gd name="connsiteX193" fmla="*/ 226577 w 907148"/>
              <a:gd name="connsiteY193" fmla="*/ 149873 h 720362"/>
              <a:gd name="connsiteX194" fmla="*/ 230623 w 907148"/>
              <a:gd name="connsiteY194" fmla="*/ 137735 h 720362"/>
              <a:gd name="connsiteX195" fmla="*/ 238715 w 907148"/>
              <a:gd name="connsiteY195" fmla="*/ 117505 h 720362"/>
              <a:gd name="connsiteX196" fmla="*/ 234669 w 907148"/>
              <a:gd name="connsiteY196" fmla="*/ 93229 h 720362"/>
              <a:gd name="connsiteX197" fmla="*/ 222531 w 907148"/>
              <a:gd name="connsiteY197" fmla="*/ 105367 h 720362"/>
              <a:gd name="connsiteX198" fmla="*/ 210393 w 907148"/>
              <a:gd name="connsiteY198" fmla="*/ 129643 h 720362"/>
              <a:gd name="connsiteX199" fmla="*/ 198255 w 907148"/>
              <a:gd name="connsiteY199" fmla="*/ 162011 h 720362"/>
              <a:gd name="connsiteX200" fmla="*/ 202301 w 907148"/>
              <a:gd name="connsiteY200" fmla="*/ 174149 h 720362"/>
              <a:gd name="connsiteX201" fmla="*/ 222531 w 907148"/>
              <a:gd name="connsiteY201" fmla="*/ 137735 h 720362"/>
              <a:gd name="connsiteX202" fmla="*/ 226577 w 907148"/>
              <a:gd name="connsiteY202" fmla="*/ 117505 h 720362"/>
              <a:gd name="connsiteX203" fmla="*/ 214439 w 907148"/>
              <a:gd name="connsiteY203" fmla="*/ 121551 h 720362"/>
              <a:gd name="connsiteX204" fmla="*/ 190163 w 907148"/>
              <a:gd name="connsiteY204" fmla="*/ 157965 h 720362"/>
              <a:gd name="connsiteX205" fmla="*/ 186117 w 907148"/>
              <a:gd name="connsiteY205" fmla="*/ 170103 h 720362"/>
              <a:gd name="connsiteX206" fmla="*/ 190163 w 907148"/>
              <a:gd name="connsiteY206" fmla="*/ 182241 h 720362"/>
              <a:gd name="connsiteX207" fmla="*/ 198255 w 907148"/>
              <a:gd name="connsiteY207" fmla="*/ 170103 h 720362"/>
              <a:gd name="connsiteX208" fmla="*/ 210393 w 907148"/>
              <a:gd name="connsiteY208" fmla="*/ 141781 h 720362"/>
              <a:gd name="connsiteX209" fmla="*/ 226577 w 907148"/>
              <a:gd name="connsiteY209" fmla="*/ 105367 h 720362"/>
              <a:gd name="connsiteX210" fmla="*/ 222531 w 907148"/>
              <a:gd name="connsiteY210" fmla="*/ 77045 h 720362"/>
              <a:gd name="connsiteX211" fmla="*/ 214439 w 907148"/>
              <a:gd name="connsiteY211" fmla="*/ 101321 h 720362"/>
              <a:gd name="connsiteX212" fmla="*/ 206347 w 907148"/>
              <a:gd name="connsiteY212" fmla="*/ 113459 h 720362"/>
              <a:gd name="connsiteX213" fmla="*/ 194209 w 907148"/>
              <a:gd name="connsiteY213" fmla="*/ 174149 h 720362"/>
              <a:gd name="connsiteX214" fmla="*/ 198255 w 907148"/>
              <a:gd name="connsiteY214" fmla="*/ 190333 h 720362"/>
              <a:gd name="connsiteX215" fmla="*/ 210393 w 907148"/>
              <a:gd name="connsiteY215" fmla="*/ 182241 h 720362"/>
              <a:gd name="connsiteX216" fmla="*/ 218485 w 907148"/>
              <a:gd name="connsiteY216" fmla="*/ 153919 h 720362"/>
              <a:gd name="connsiteX217" fmla="*/ 226577 w 907148"/>
              <a:gd name="connsiteY217" fmla="*/ 141781 h 720362"/>
              <a:gd name="connsiteX218" fmla="*/ 222531 w 907148"/>
              <a:gd name="connsiteY218" fmla="*/ 101321 h 720362"/>
              <a:gd name="connsiteX219" fmla="*/ 218485 w 907148"/>
              <a:gd name="connsiteY219" fmla="*/ 113459 h 720362"/>
              <a:gd name="connsiteX220" fmla="*/ 194209 w 907148"/>
              <a:gd name="connsiteY220" fmla="*/ 141781 h 720362"/>
              <a:gd name="connsiteX221" fmla="*/ 186117 w 907148"/>
              <a:gd name="connsiteY221" fmla="*/ 166057 h 720362"/>
              <a:gd name="connsiteX222" fmla="*/ 194209 w 907148"/>
              <a:gd name="connsiteY222" fmla="*/ 145827 h 720362"/>
              <a:gd name="connsiteX223" fmla="*/ 198255 w 907148"/>
              <a:gd name="connsiteY223" fmla="*/ 125597 h 720362"/>
              <a:gd name="connsiteX224" fmla="*/ 202301 w 907148"/>
              <a:gd name="connsiteY224" fmla="*/ 113459 h 720362"/>
              <a:gd name="connsiteX225" fmla="*/ 198255 w 907148"/>
              <a:gd name="connsiteY225" fmla="*/ 97275 h 720362"/>
              <a:gd name="connsiteX226" fmla="*/ 194209 w 907148"/>
              <a:gd name="connsiteY226" fmla="*/ 109413 h 720362"/>
              <a:gd name="connsiteX227" fmla="*/ 186117 w 907148"/>
              <a:gd name="connsiteY227" fmla="*/ 125597 h 720362"/>
              <a:gd name="connsiteX228" fmla="*/ 182071 w 907148"/>
              <a:gd name="connsiteY228" fmla="*/ 137735 h 720362"/>
              <a:gd name="connsiteX229" fmla="*/ 165887 w 907148"/>
              <a:gd name="connsiteY229" fmla="*/ 166057 h 720362"/>
              <a:gd name="connsiteX230" fmla="*/ 161841 w 907148"/>
              <a:gd name="connsiteY230" fmla="*/ 178195 h 720362"/>
              <a:gd name="connsiteX231" fmla="*/ 149703 w 907148"/>
              <a:gd name="connsiteY231" fmla="*/ 194379 h 720362"/>
              <a:gd name="connsiteX232" fmla="*/ 141611 w 907148"/>
              <a:gd name="connsiteY232" fmla="*/ 206517 h 720362"/>
              <a:gd name="connsiteX233" fmla="*/ 153749 w 907148"/>
              <a:gd name="connsiteY233" fmla="*/ 210563 h 720362"/>
              <a:gd name="connsiteX234" fmla="*/ 182071 w 907148"/>
              <a:gd name="connsiteY234" fmla="*/ 178195 h 720362"/>
              <a:gd name="connsiteX235" fmla="*/ 190163 w 907148"/>
              <a:gd name="connsiteY235" fmla="*/ 157965 h 720362"/>
              <a:gd name="connsiteX236" fmla="*/ 194209 w 907148"/>
              <a:gd name="connsiteY236" fmla="*/ 145827 h 720362"/>
              <a:gd name="connsiteX237" fmla="*/ 161841 w 907148"/>
              <a:gd name="connsiteY237" fmla="*/ 178195 h 720362"/>
              <a:gd name="connsiteX238" fmla="*/ 157795 w 907148"/>
              <a:gd name="connsiteY238" fmla="*/ 190333 h 720362"/>
              <a:gd name="connsiteX239" fmla="*/ 165887 w 907148"/>
              <a:gd name="connsiteY239" fmla="*/ 178195 h 720362"/>
              <a:gd name="connsiteX240" fmla="*/ 157795 w 907148"/>
              <a:gd name="connsiteY240" fmla="*/ 145827 h 720362"/>
              <a:gd name="connsiteX241" fmla="*/ 145657 w 907148"/>
              <a:gd name="connsiteY241" fmla="*/ 149873 h 720362"/>
              <a:gd name="connsiteX242" fmla="*/ 141611 w 907148"/>
              <a:gd name="connsiteY242" fmla="*/ 162011 h 720362"/>
              <a:gd name="connsiteX243" fmla="*/ 125427 w 907148"/>
              <a:gd name="connsiteY243" fmla="*/ 190333 h 720362"/>
              <a:gd name="connsiteX244" fmla="*/ 109243 w 907148"/>
              <a:gd name="connsiteY244" fmla="*/ 202471 h 720362"/>
              <a:gd name="connsiteX245" fmla="*/ 84966 w 907148"/>
              <a:gd name="connsiteY245" fmla="*/ 222701 h 720362"/>
              <a:gd name="connsiteX246" fmla="*/ 80920 w 907148"/>
              <a:gd name="connsiteY246" fmla="*/ 234839 h 720362"/>
              <a:gd name="connsiteX247" fmla="*/ 89012 w 907148"/>
              <a:gd name="connsiteY247" fmla="*/ 218655 h 720362"/>
              <a:gd name="connsiteX248" fmla="*/ 113289 w 907148"/>
              <a:gd name="connsiteY248" fmla="*/ 210563 h 720362"/>
              <a:gd name="connsiteX249" fmla="*/ 125427 w 907148"/>
              <a:gd name="connsiteY249" fmla="*/ 198425 h 720362"/>
              <a:gd name="connsiteX250" fmla="*/ 133519 w 907148"/>
              <a:gd name="connsiteY250" fmla="*/ 210563 h 720362"/>
              <a:gd name="connsiteX251" fmla="*/ 105197 w 907148"/>
              <a:gd name="connsiteY251" fmla="*/ 234839 h 720362"/>
              <a:gd name="connsiteX252" fmla="*/ 109243 w 907148"/>
              <a:gd name="connsiteY252" fmla="*/ 206517 h 720362"/>
              <a:gd name="connsiteX253" fmla="*/ 105197 w 907148"/>
              <a:gd name="connsiteY253" fmla="*/ 182241 h 720362"/>
              <a:gd name="connsiteX254" fmla="*/ 113289 w 907148"/>
              <a:gd name="connsiteY254" fmla="*/ 170103 h 720362"/>
              <a:gd name="connsiteX255" fmla="*/ 109243 w 907148"/>
              <a:gd name="connsiteY255" fmla="*/ 182241 h 720362"/>
              <a:gd name="connsiteX256" fmla="*/ 97105 w 907148"/>
              <a:gd name="connsiteY256" fmla="*/ 186287 h 720362"/>
              <a:gd name="connsiteX257" fmla="*/ 80920 w 907148"/>
              <a:gd name="connsiteY257" fmla="*/ 214609 h 720362"/>
              <a:gd name="connsiteX258" fmla="*/ 68782 w 907148"/>
              <a:gd name="connsiteY258" fmla="*/ 222701 h 720362"/>
              <a:gd name="connsiteX259" fmla="*/ 97105 w 907148"/>
              <a:gd name="connsiteY259" fmla="*/ 206517 h 720362"/>
              <a:gd name="connsiteX260" fmla="*/ 109243 w 907148"/>
              <a:gd name="connsiteY260" fmla="*/ 190333 h 720362"/>
              <a:gd name="connsiteX261" fmla="*/ 133519 w 907148"/>
              <a:gd name="connsiteY261" fmla="*/ 178195 h 720362"/>
              <a:gd name="connsiteX262" fmla="*/ 137565 w 907148"/>
              <a:gd name="connsiteY262" fmla="*/ 190333 h 720362"/>
              <a:gd name="connsiteX263" fmla="*/ 153749 w 907148"/>
              <a:gd name="connsiteY263" fmla="*/ 182241 h 720362"/>
              <a:gd name="connsiteX264" fmla="*/ 173979 w 907148"/>
              <a:gd name="connsiteY264" fmla="*/ 174149 h 720362"/>
              <a:gd name="connsiteX265" fmla="*/ 218485 w 907148"/>
              <a:gd name="connsiteY265" fmla="*/ 141781 h 720362"/>
              <a:gd name="connsiteX266" fmla="*/ 226577 w 907148"/>
              <a:gd name="connsiteY266" fmla="*/ 129643 h 720362"/>
              <a:gd name="connsiteX267" fmla="*/ 210393 w 907148"/>
              <a:gd name="connsiteY267" fmla="*/ 133689 h 720362"/>
              <a:gd name="connsiteX268" fmla="*/ 186117 w 907148"/>
              <a:gd name="connsiteY268" fmla="*/ 141781 h 720362"/>
              <a:gd name="connsiteX269" fmla="*/ 173979 w 907148"/>
              <a:gd name="connsiteY269" fmla="*/ 137735 h 720362"/>
              <a:gd name="connsiteX270" fmla="*/ 129473 w 907148"/>
              <a:gd name="connsiteY270" fmla="*/ 145827 h 720362"/>
              <a:gd name="connsiteX271" fmla="*/ 113289 w 907148"/>
              <a:gd name="connsiteY271" fmla="*/ 157965 h 720362"/>
              <a:gd name="connsiteX272" fmla="*/ 101151 w 907148"/>
              <a:gd name="connsiteY272" fmla="*/ 162011 h 720362"/>
              <a:gd name="connsiteX273" fmla="*/ 97105 w 907148"/>
              <a:gd name="connsiteY273" fmla="*/ 174149 h 720362"/>
              <a:gd name="connsiteX274" fmla="*/ 89012 w 907148"/>
              <a:gd name="connsiteY274" fmla="*/ 182241 h 720362"/>
              <a:gd name="connsiteX275" fmla="*/ 109243 w 907148"/>
              <a:gd name="connsiteY275" fmla="*/ 162011 h 720362"/>
              <a:gd name="connsiteX276" fmla="*/ 113289 w 907148"/>
              <a:gd name="connsiteY276" fmla="*/ 149873 h 720362"/>
              <a:gd name="connsiteX277" fmla="*/ 101151 w 907148"/>
              <a:gd name="connsiteY277" fmla="*/ 170103 h 720362"/>
              <a:gd name="connsiteX278" fmla="*/ 121381 w 907148"/>
              <a:gd name="connsiteY278" fmla="*/ 174149 h 720362"/>
              <a:gd name="connsiteX279" fmla="*/ 133519 w 907148"/>
              <a:gd name="connsiteY279" fmla="*/ 178195 h 720362"/>
              <a:gd name="connsiteX280" fmla="*/ 145657 w 907148"/>
              <a:gd name="connsiteY280" fmla="*/ 166057 h 720362"/>
              <a:gd name="connsiteX281" fmla="*/ 157795 w 907148"/>
              <a:gd name="connsiteY281" fmla="*/ 157965 h 720362"/>
              <a:gd name="connsiteX282" fmla="*/ 178025 w 907148"/>
              <a:gd name="connsiteY282" fmla="*/ 137735 h 720362"/>
              <a:gd name="connsiteX283" fmla="*/ 165887 w 907148"/>
              <a:gd name="connsiteY283" fmla="*/ 133689 h 720362"/>
              <a:gd name="connsiteX284" fmla="*/ 145657 w 907148"/>
              <a:gd name="connsiteY284" fmla="*/ 157965 h 720362"/>
              <a:gd name="connsiteX285" fmla="*/ 133519 w 907148"/>
              <a:gd name="connsiteY285" fmla="*/ 162011 h 720362"/>
              <a:gd name="connsiteX286" fmla="*/ 153749 w 907148"/>
              <a:gd name="connsiteY286" fmla="*/ 141781 h 720362"/>
              <a:gd name="connsiteX287" fmla="*/ 161841 w 907148"/>
              <a:gd name="connsiteY287" fmla="*/ 129643 h 720362"/>
              <a:gd name="connsiteX288" fmla="*/ 178025 w 907148"/>
              <a:gd name="connsiteY288" fmla="*/ 125597 h 720362"/>
              <a:gd name="connsiteX289" fmla="*/ 190163 w 907148"/>
              <a:gd name="connsiteY289" fmla="*/ 117505 h 720362"/>
              <a:gd name="connsiteX290" fmla="*/ 218485 w 907148"/>
              <a:gd name="connsiteY290" fmla="*/ 105367 h 720362"/>
              <a:gd name="connsiteX291" fmla="*/ 230623 w 907148"/>
              <a:gd name="connsiteY291" fmla="*/ 109413 h 720362"/>
              <a:gd name="connsiteX292" fmla="*/ 210393 w 907148"/>
              <a:gd name="connsiteY292" fmla="*/ 149873 h 720362"/>
              <a:gd name="connsiteX293" fmla="*/ 218485 w 907148"/>
              <a:gd name="connsiteY293" fmla="*/ 153919 h 720362"/>
              <a:gd name="connsiteX294" fmla="*/ 226577 w 907148"/>
              <a:gd name="connsiteY294" fmla="*/ 137735 h 720362"/>
              <a:gd name="connsiteX295" fmla="*/ 234669 w 907148"/>
              <a:gd name="connsiteY295" fmla="*/ 125597 h 720362"/>
              <a:gd name="connsiteX296" fmla="*/ 222531 w 907148"/>
              <a:gd name="connsiteY296" fmla="*/ 129643 h 720362"/>
              <a:gd name="connsiteX297" fmla="*/ 210393 w 907148"/>
              <a:gd name="connsiteY297" fmla="*/ 157965 h 720362"/>
              <a:gd name="connsiteX298" fmla="*/ 206347 w 907148"/>
              <a:gd name="connsiteY298" fmla="*/ 170103 h 720362"/>
              <a:gd name="connsiteX299" fmla="*/ 222531 w 907148"/>
              <a:gd name="connsiteY299" fmla="*/ 166057 h 720362"/>
              <a:gd name="connsiteX300" fmla="*/ 250853 w 907148"/>
              <a:gd name="connsiteY300" fmla="*/ 137735 h 720362"/>
              <a:gd name="connsiteX301" fmla="*/ 275129 w 907148"/>
              <a:gd name="connsiteY301" fmla="*/ 89183 h 720362"/>
              <a:gd name="connsiteX302" fmla="*/ 279175 w 907148"/>
              <a:gd name="connsiteY302" fmla="*/ 68953 h 720362"/>
              <a:gd name="connsiteX303" fmla="*/ 283221 w 907148"/>
              <a:gd name="connsiteY303" fmla="*/ 52769 h 720362"/>
              <a:gd name="connsiteX304" fmla="*/ 271083 w 907148"/>
              <a:gd name="connsiteY304" fmla="*/ 64907 h 720362"/>
              <a:gd name="connsiteX305" fmla="*/ 254899 w 907148"/>
              <a:gd name="connsiteY305" fmla="*/ 93229 h 720362"/>
              <a:gd name="connsiteX306" fmla="*/ 258945 w 907148"/>
              <a:gd name="connsiteY306" fmla="*/ 105367 h 720362"/>
              <a:gd name="connsiteX307" fmla="*/ 267037 w 907148"/>
              <a:gd name="connsiteY307" fmla="*/ 93229 h 720362"/>
              <a:gd name="connsiteX308" fmla="*/ 283221 w 907148"/>
              <a:gd name="connsiteY308" fmla="*/ 52769 h 720362"/>
              <a:gd name="connsiteX309" fmla="*/ 279175 w 907148"/>
              <a:gd name="connsiteY309" fmla="*/ 36585 h 720362"/>
              <a:gd name="connsiteX310" fmla="*/ 250853 w 907148"/>
              <a:gd name="connsiteY310" fmla="*/ 85137 h 720362"/>
              <a:gd name="connsiteX311" fmla="*/ 242761 w 907148"/>
              <a:gd name="connsiteY311" fmla="*/ 97275 h 720362"/>
              <a:gd name="connsiteX312" fmla="*/ 254899 w 907148"/>
              <a:gd name="connsiteY312" fmla="*/ 85137 h 720362"/>
              <a:gd name="connsiteX313" fmla="*/ 279175 w 907148"/>
              <a:gd name="connsiteY313" fmla="*/ 52769 h 720362"/>
              <a:gd name="connsiteX314" fmla="*/ 275129 w 907148"/>
              <a:gd name="connsiteY314" fmla="*/ 36585 h 720362"/>
              <a:gd name="connsiteX315" fmla="*/ 267037 w 907148"/>
              <a:gd name="connsiteY315" fmla="*/ 32539 h 720362"/>
              <a:gd name="connsiteX316" fmla="*/ 250853 w 907148"/>
              <a:gd name="connsiteY316" fmla="*/ 64907 h 720362"/>
              <a:gd name="connsiteX317" fmla="*/ 238715 w 907148"/>
              <a:gd name="connsiteY317" fmla="*/ 93229 h 720362"/>
              <a:gd name="connsiteX318" fmla="*/ 242761 w 907148"/>
              <a:gd name="connsiteY318" fmla="*/ 109413 h 720362"/>
              <a:gd name="connsiteX319" fmla="*/ 262991 w 907148"/>
              <a:gd name="connsiteY319" fmla="*/ 72999 h 720362"/>
              <a:gd name="connsiteX320" fmla="*/ 258945 w 907148"/>
              <a:gd name="connsiteY320" fmla="*/ 56815 h 720362"/>
              <a:gd name="connsiteX321" fmla="*/ 242761 w 907148"/>
              <a:gd name="connsiteY321" fmla="*/ 64907 h 720362"/>
              <a:gd name="connsiteX322" fmla="*/ 234669 w 907148"/>
              <a:gd name="connsiteY322" fmla="*/ 77045 h 720362"/>
              <a:gd name="connsiteX323" fmla="*/ 222531 w 907148"/>
              <a:gd name="connsiteY323" fmla="*/ 117505 h 720362"/>
              <a:gd name="connsiteX324" fmla="*/ 226577 w 907148"/>
              <a:gd name="connsiteY324" fmla="*/ 129643 h 720362"/>
              <a:gd name="connsiteX325" fmla="*/ 242761 w 907148"/>
              <a:gd name="connsiteY325" fmla="*/ 105367 h 720362"/>
              <a:gd name="connsiteX326" fmla="*/ 246807 w 907148"/>
              <a:gd name="connsiteY326" fmla="*/ 93229 h 720362"/>
              <a:gd name="connsiteX327" fmla="*/ 234669 w 907148"/>
              <a:gd name="connsiteY327" fmla="*/ 109413 h 720362"/>
              <a:gd name="connsiteX328" fmla="*/ 230623 w 907148"/>
              <a:gd name="connsiteY328" fmla="*/ 145827 h 720362"/>
              <a:gd name="connsiteX329" fmla="*/ 222531 w 907148"/>
              <a:gd name="connsiteY329" fmla="*/ 174149 h 720362"/>
              <a:gd name="connsiteX330" fmla="*/ 242761 w 907148"/>
              <a:gd name="connsiteY330" fmla="*/ 166057 h 720362"/>
              <a:gd name="connsiteX331" fmla="*/ 258945 w 907148"/>
              <a:gd name="connsiteY331" fmla="*/ 137735 h 720362"/>
              <a:gd name="connsiteX332" fmla="*/ 262991 w 907148"/>
              <a:gd name="connsiteY332" fmla="*/ 109413 h 720362"/>
              <a:gd name="connsiteX333" fmla="*/ 250853 w 907148"/>
              <a:gd name="connsiteY333" fmla="*/ 133689 h 720362"/>
              <a:gd name="connsiteX334" fmla="*/ 242761 w 907148"/>
              <a:gd name="connsiteY334" fmla="*/ 145827 h 720362"/>
              <a:gd name="connsiteX335" fmla="*/ 254899 w 907148"/>
              <a:gd name="connsiteY335" fmla="*/ 141781 h 720362"/>
              <a:gd name="connsiteX336" fmla="*/ 271083 w 907148"/>
              <a:gd name="connsiteY336" fmla="*/ 117505 h 720362"/>
              <a:gd name="connsiteX337" fmla="*/ 275129 w 907148"/>
              <a:gd name="connsiteY337" fmla="*/ 97275 h 720362"/>
              <a:gd name="connsiteX338" fmla="*/ 287267 w 907148"/>
              <a:gd name="connsiteY338" fmla="*/ 77045 h 720362"/>
              <a:gd name="connsiteX339" fmla="*/ 283221 w 907148"/>
              <a:gd name="connsiteY339" fmla="*/ 56815 h 720362"/>
              <a:gd name="connsiteX340" fmla="*/ 279175 w 907148"/>
              <a:gd name="connsiteY340" fmla="*/ 72999 h 720362"/>
              <a:gd name="connsiteX341" fmla="*/ 267037 w 907148"/>
              <a:gd name="connsiteY341" fmla="*/ 109413 h 720362"/>
              <a:gd name="connsiteX342" fmla="*/ 262991 w 907148"/>
              <a:gd name="connsiteY342" fmla="*/ 125597 h 720362"/>
              <a:gd name="connsiteX343" fmla="*/ 258945 w 907148"/>
              <a:gd name="connsiteY343" fmla="*/ 137735 h 720362"/>
              <a:gd name="connsiteX344" fmla="*/ 242761 w 907148"/>
              <a:gd name="connsiteY344" fmla="*/ 157965 h 720362"/>
              <a:gd name="connsiteX345" fmla="*/ 262991 w 907148"/>
              <a:gd name="connsiteY345" fmla="*/ 141781 h 720362"/>
              <a:gd name="connsiteX346" fmla="*/ 283221 w 907148"/>
              <a:gd name="connsiteY346" fmla="*/ 121551 h 720362"/>
              <a:gd name="connsiteX347" fmla="*/ 291313 w 907148"/>
              <a:gd name="connsiteY347" fmla="*/ 105367 h 720362"/>
              <a:gd name="connsiteX348" fmla="*/ 283221 w 907148"/>
              <a:gd name="connsiteY348" fmla="*/ 133689 h 720362"/>
              <a:gd name="connsiteX349" fmla="*/ 275129 w 907148"/>
              <a:gd name="connsiteY349" fmla="*/ 145827 h 720362"/>
              <a:gd name="connsiteX350" fmla="*/ 262991 w 907148"/>
              <a:gd name="connsiteY350" fmla="*/ 162011 h 720362"/>
              <a:gd name="connsiteX351" fmla="*/ 258945 w 907148"/>
              <a:gd name="connsiteY351" fmla="*/ 178195 h 720362"/>
              <a:gd name="connsiteX352" fmla="*/ 271083 w 907148"/>
              <a:gd name="connsiteY352" fmla="*/ 166057 h 720362"/>
              <a:gd name="connsiteX353" fmla="*/ 283221 w 907148"/>
              <a:gd name="connsiteY353" fmla="*/ 149873 h 720362"/>
              <a:gd name="connsiteX354" fmla="*/ 295359 w 907148"/>
              <a:gd name="connsiteY354" fmla="*/ 129643 h 720362"/>
              <a:gd name="connsiteX355" fmla="*/ 287267 w 907148"/>
              <a:gd name="connsiteY355" fmla="*/ 145827 h 720362"/>
              <a:gd name="connsiteX356" fmla="*/ 303451 w 907148"/>
              <a:gd name="connsiteY356" fmla="*/ 129643 h 720362"/>
              <a:gd name="connsiteX357" fmla="*/ 299405 w 907148"/>
              <a:gd name="connsiteY357" fmla="*/ 109413 h 720362"/>
              <a:gd name="connsiteX358" fmla="*/ 307497 w 907148"/>
              <a:gd name="connsiteY358" fmla="*/ 85137 h 720362"/>
              <a:gd name="connsiteX359" fmla="*/ 311543 w 907148"/>
              <a:gd name="connsiteY359" fmla="*/ 72999 h 720362"/>
              <a:gd name="connsiteX360" fmla="*/ 295359 w 907148"/>
              <a:gd name="connsiteY360" fmla="*/ 85137 h 720362"/>
              <a:gd name="connsiteX361" fmla="*/ 287267 w 907148"/>
              <a:gd name="connsiteY361" fmla="*/ 97275 h 720362"/>
              <a:gd name="connsiteX362" fmla="*/ 303451 w 907148"/>
              <a:gd name="connsiteY362" fmla="*/ 85137 h 720362"/>
              <a:gd name="connsiteX363" fmla="*/ 311543 w 907148"/>
              <a:gd name="connsiteY363" fmla="*/ 72999 h 720362"/>
              <a:gd name="connsiteX364" fmla="*/ 323682 w 907148"/>
              <a:gd name="connsiteY364" fmla="*/ 40631 h 720362"/>
              <a:gd name="connsiteX365" fmla="*/ 331774 w 907148"/>
              <a:gd name="connsiteY365" fmla="*/ 24447 h 720362"/>
              <a:gd name="connsiteX366" fmla="*/ 319636 w 907148"/>
              <a:gd name="connsiteY366" fmla="*/ 28493 h 720362"/>
              <a:gd name="connsiteX367" fmla="*/ 299405 w 907148"/>
              <a:gd name="connsiteY367" fmla="*/ 64907 h 720362"/>
              <a:gd name="connsiteX368" fmla="*/ 311543 w 907148"/>
              <a:gd name="connsiteY368" fmla="*/ 60861 h 720362"/>
              <a:gd name="connsiteX369" fmla="*/ 311543 w 907148"/>
              <a:gd name="connsiteY369" fmla="*/ 36585 h 720362"/>
              <a:gd name="connsiteX370" fmla="*/ 303451 w 907148"/>
              <a:gd name="connsiteY370" fmla="*/ 48723 h 720362"/>
              <a:gd name="connsiteX371" fmla="*/ 299405 w 907148"/>
              <a:gd name="connsiteY371" fmla="*/ 60861 h 720362"/>
              <a:gd name="connsiteX372" fmla="*/ 291313 w 907148"/>
              <a:gd name="connsiteY372" fmla="*/ 77045 h 720362"/>
              <a:gd name="connsiteX373" fmla="*/ 295359 w 907148"/>
              <a:gd name="connsiteY373" fmla="*/ 89183 h 720362"/>
              <a:gd name="connsiteX374" fmla="*/ 307497 w 907148"/>
              <a:gd name="connsiteY374" fmla="*/ 81091 h 720362"/>
              <a:gd name="connsiteX375" fmla="*/ 311543 w 907148"/>
              <a:gd name="connsiteY375" fmla="*/ 68953 h 720362"/>
              <a:gd name="connsiteX376" fmla="*/ 319636 w 907148"/>
              <a:gd name="connsiteY376" fmla="*/ 56815 h 720362"/>
              <a:gd name="connsiteX377" fmla="*/ 327728 w 907148"/>
              <a:gd name="connsiteY377" fmla="*/ 40631 h 720362"/>
              <a:gd name="connsiteX378" fmla="*/ 307497 w 907148"/>
              <a:gd name="connsiteY378" fmla="*/ 64907 h 720362"/>
              <a:gd name="connsiteX379" fmla="*/ 303451 w 907148"/>
              <a:gd name="connsiteY379" fmla="*/ 85137 h 720362"/>
              <a:gd name="connsiteX380" fmla="*/ 295359 w 907148"/>
              <a:gd name="connsiteY380" fmla="*/ 101321 h 720362"/>
              <a:gd name="connsiteX381" fmla="*/ 307497 w 907148"/>
              <a:gd name="connsiteY381" fmla="*/ 105367 h 720362"/>
              <a:gd name="connsiteX382" fmla="*/ 319636 w 907148"/>
              <a:gd name="connsiteY382" fmla="*/ 101321 h 720362"/>
              <a:gd name="connsiteX383" fmla="*/ 335820 w 907148"/>
              <a:gd name="connsiteY383" fmla="*/ 77045 h 720362"/>
              <a:gd name="connsiteX384" fmla="*/ 315589 w 907148"/>
              <a:gd name="connsiteY384" fmla="*/ 101321 h 720362"/>
              <a:gd name="connsiteX385" fmla="*/ 299405 w 907148"/>
              <a:gd name="connsiteY385" fmla="*/ 133689 h 720362"/>
              <a:gd name="connsiteX386" fmla="*/ 315589 w 907148"/>
              <a:gd name="connsiteY386" fmla="*/ 125597 h 720362"/>
              <a:gd name="connsiteX387" fmla="*/ 327728 w 907148"/>
              <a:gd name="connsiteY387" fmla="*/ 89183 h 720362"/>
              <a:gd name="connsiteX388" fmla="*/ 331774 w 907148"/>
              <a:gd name="connsiteY388" fmla="*/ 77045 h 720362"/>
              <a:gd name="connsiteX389" fmla="*/ 307497 w 907148"/>
              <a:gd name="connsiteY389" fmla="*/ 109413 h 720362"/>
              <a:gd name="connsiteX390" fmla="*/ 319636 w 907148"/>
              <a:gd name="connsiteY390" fmla="*/ 113459 h 720362"/>
              <a:gd name="connsiteX391" fmla="*/ 323682 w 907148"/>
              <a:gd name="connsiteY391" fmla="*/ 101321 h 720362"/>
              <a:gd name="connsiteX392" fmla="*/ 331774 w 907148"/>
              <a:gd name="connsiteY392" fmla="*/ 85137 h 720362"/>
              <a:gd name="connsiteX393" fmla="*/ 335820 w 907148"/>
              <a:gd name="connsiteY393" fmla="*/ 72999 h 720362"/>
              <a:gd name="connsiteX394" fmla="*/ 315589 w 907148"/>
              <a:gd name="connsiteY394" fmla="*/ 93229 h 720362"/>
              <a:gd name="connsiteX395" fmla="*/ 323682 w 907148"/>
              <a:gd name="connsiteY395" fmla="*/ 101321 h 720362"/>
              <a:gd name="connsiteX396" fmla="*/ 331774 w 907148"/>
              <a:gd name="connsiteY396" fmla="*/ 89183 h 720362"/>
              <a:gd name="connsiteX397" fmla="*/ 339866 w 907148"/>
              <a:gd name="connsiteY397" fmla="*/ 72999 h 720362"/>
              <a:gd name="connsiteX398" fmla="*/ 343912 w 907148"/>
              <a:gd name="connsiteY398" fmla="*/ 60861 h 720362"/>
              <a:gd name="connsiteX399" fmla="*/ 335820 w 907148"/>
              <a:gd name="connsiteY399" fmla="*/ 77045 h 720362"/>
              <a:gd name="connsiteX400" fmla="*/ 327728 w 907148"/>
              <a:gd name="connsiteY400" fmla="*/ 89183 h 720362"/>
              <a:gd name="connsiteX401" fmla="*/ 331774 w 907148"/>
              <a:gd name="connsiteY401" fmla="*/ 109413 h 720362"/>
              <a:gd name="connsiteX402" fmla="*/ 343912 w 907148"/>
              <a:gd name="connsiteY402" fmla="*/ 72999 h 720362"/>
              <a:gd name="connsiteX403" fmla="*/ 352004 w 907148"/>
              <a:gd name="connsiteY403" fmla="*/ 48723 h 720362"/>
              <a:gd name="connsiteX404" fmla="*/ 335820 w 907148"/>
              <a:gd name="connsiteY404" fmla="*/ 56815 h 720362"/>
              <a:gd name="connsiteX405" fmla="*/ 323682 w 907148"/>
              <a:gd name="connsiteY405" fmla="*/ 89183 h 720362"/>
              <a:gd name="connsiteX406" fmla="*/ 319636 w 907148"/>
              <a:gd name="connsiteY406" fmla="*/ 109413 h 720362"/>
              <a:gd name="connsiteX407" fmla="*/ 331774 w 907148"/>
              <a:gd name="connsiteY407" fmla="*/ 105367 h 720362"/>
              <a:gd name="connsiteX408" fmla="*/ 339866 w 907148"/>
              <a:gd name="connsiteY408" fmla="*/ 93229 h 720362"/>
              <a:gd name="connsiteX409" fmla="*/ 347958 w 907148"/>
              <a:gd name="connsiteY409" fmla="*/ 68953 h 720362"/>
              <a:gd name="connsiteX410" fmla="*/ 335820 w 907148"/>
              <a:gd name="connsiteY410" fmla="*/ 77045 h 720362"/>
              <a:gd name="connsiteX411" fmla="*/ 331774 w 907148"/>
              <a:gd name="connsiteY411" fmla="*/ 105367 h 720362"/>
              <a:gd name="connsiteX412" fmla="*/ 356050 w 907148"/>
              <a:gd name="connsiteY412" fmla="*/ 89183 h 720362"/>
              <a:gd name="connsiteX413" fmla="*/ 347958 w 907148"/>
              <a:gd name="connsiteY413" fmla="*/ 113459 h 720362"/>
              <a:gd name="connsiteX414" fmla="*/ 343912 w 907148"/>
              <a:gd name="connsiteY414" fmla="*/ 133689 h 720362"/>
              <a:gd name="connsiteX415" fmla="*/ 360096 w 907148"/>
              <a:gd name="connsiteY415" fmla="*/ 125597 h 720362"/>
              <a:gd name="connsiteX416" fmla="*/ 392464 w 907148"/>
              <a:gd name="connsiteY416" fmla="*/ 64907 h 720362"/>
              <a:gd name="connsiteX417" fmla="*/ 384372 w 907148"/>
              <a:gd name="connsiteY417" fmla="*/ 77045 h 720362"/>
              <a:gd name="connsiteX418" fmla="*/ 396510 w 907148"/>
              <a:gd name="connsiteY418" fmla="*/ 93229 h 720362"/>
              <a:gd name="connsiteX419" fmla="*/ 408648 w 907148"/>
              <a:gd name="connsiteY419" fmla="*/ 85137 h 720362"/>
              <a:gd name="connsiteX420" fmla="*/ 412694 w 907148"/>
              <a:gd name="connsiteY420" fmla="*/ 60861 h 720362"/>
              <a:gd name="connsiteX421" fmla="*/ 408648 w 907148"/>
              <a:gd name="connsiteY421" fmla="*/ 48723 h 720362"/>
              <a:gd name="connsiteX422" fmla="*/ 392464 w 907148"/>
              <a:gd name="connsiteY422" fmla="*/ 60861 h 720362"/>
              <a:gd name="connsiteX423" fmla="*/ 347958 w 907148"/>
              <a:gd name="connsiteY423" fmla="*/ 68953 h 720362"/>
              <a:gd name="connsiteX424" fmla="*/ 343912 w 907148"/>
              <a:gd name="connsiteY424" fmla="*/ 36585 h 720362"/>
              <a:gd name="connsiteX425" fmla="*/ 323682 w 907148"/>
              <a:gd name="connsiteY425" fmla="*/ 81091 h 720362"/>
              <a:gd name="connsiteX426" fmla="*/ 335820 w 907148"/>
              <a:gd name="connsiteY426" fmla="*/ 85137 h 720362"/>
              <a:gd name="connsiteX427" fmla="*/ 356050 w 907148"/>
              <a:gd name="connsiteY427" fmla="*/ 56815 h 720362"/>
              <a:gd name="connsiteX428" fmla="*/ 368188 w 907148"/>
              <a:gd name="connsiteY428" fmla="*/ 20401 h 720362"/>
              <a:gd name="connsiteX429" fmla="*/ 372234 w 907148"/>
              <a:gd name="connsiteY429" fmla="*/ 52769 h 720362"/>
              <a:gd name="connsiteX430" fmla="*/ 384372 w 907148"/>
              <a:gd name="connsiteY430" fmla="*/ 36585 h 720362"/>
              <a:gd name="connsiteX431" fmla="*/ 380326 w 907148"/>
              <a:gd name="connsiteY431" fmla="*/ 12309 h 720362"/>
              <a:gd name="connsiteX432" fmla="*/ 360096 w 907148"/>
              <a:gd name="connsiteY432" fmla="*/ 24447 h 720362"/>
              <a:gd name="connsiteX433" fmla="*/ 352004 w 907148"/>
              <a:gd name="connsiteY433" fmla="*/ 40631 h 720362"/>
              <a:gd name="connsiteX434" fmla="*/ 347958 w 907148"/>
              <a:gd name="connsiteY434" fmla="*/ 52769 h 720362"/>
              <a:gd name="connsiteX435" fmla="*/ 360096 w 907148"/>
              <a:gd name="connsiteY435" fmla="*/ 44677 h 720362"/>
              <a:gd name="connsiteX436" fmla="*/ 364142 w 907148"/>
              <a:gd name="connsiteY436" fmla="*/ 20401 h 720362"/>
              <a:gd name="connsiteX437" fmla="*/ 360096 w 907148"/>
              <a:gd name="connsiteY437" fmla="*/ 8262 h 720362"/>
              <a:gd name="connsiteX438" fmla="*/ 352004 w 907148"/>
              <a:gd name="connsiteY438" fmla="*/ 24447 h 720362"/>
              <a:gd name="connsiteX439" fmla="*/ 356050 w 907148"/>
              <a:gd name="connsiteY439" fmla="*/ 36585 h 720362"/>
              <a:gd name="connsiteX440" fmla="*/ 352004 w 907148"/>
              <a:gd name="connsiteY440" fmla="*/ 60861 h 720362"/>
              <a:gd name="connsiteX441" fmla="*/ 360096 w 907148"/>
              <a:gd name="connsiteY441" fmla="*/ 68953 h 720362"/>
              <a:gd name="connsiteX442" fmla="*/ 376280 w 907148"/>
              <a:gd name="connsiteY442" fmla="*/ 64907 h 720362"/>
              <a:gd name="connsiteX443" fmla="*/ 392464 w 907148"/>
              <a:gd name="connsiteY443" fmla="*/ 52769 h 720362"/>
              <a:gd name="connsiteX444" fmla="*/ 408648 w 907148"/>
              <a:gd name="connsiteY444" fmla="*/ 20401 h 720362"/>
              <a:gd name="connsiteX445" fmla="*/ 404602 w 907148"/>
              <a:gd name="connsiteY445" fmla="*/ 8262 h 720362"/>
              <a:gd name="connsiteX446" fmla="*/ 396510 w 907148"/>
              <a:gd name="connsiteY446" fmla="*/ 16355 h 720362"/>
              <a:gd name="connsiteX447" fmla="*/ 380326 w 907148"/>
              <a:gd name="connsiteY447" fmla="*/ 36585 h 720362"/>
              <a:gd name="connsiteX448" fmla="*/ 384372 w 907148"/>
              <a:gd name="connsiteY448" fmla="*/ 64907 h 720362"/>
              <a:gd name="connsiteX449" fmla="*/ 396510 w 907148"/>
              <a:gd name="connsiteY449" fmla="*/ 16355 h 720362"/>
              <a:gd name="connsiteX450" fmla="*/ 384372 w 907148"/>
              <a:gd name="connsiteY450" fmla="*/ 44677 h 720362"/>
              <a:gd name="connsiteX451" fmla="*/ 380326 w 907148"/>
              <a:gd name="connsiteY451" fmla="*/ 60861 h 720362"/>
              <a:gd name="connsiteX452" fmla="*/ 392464 w 907148"/>
              <a:gd name="connsiteY452" fmla="*/ 56815 h 720362"/>
              <a:gd name="connsiteX453" fmla="*/ 396510 w 907148"/>
              <a:gd name="connsiteY453" fmla="*/ 36585 h 720362"/>
              <a:gd name="connsiteX454" fmla="*/ 388418 w 907148"/>
              <a:gd name="connsiteY454" fmla="*/ 48723 h 720362"/>
              <a:gd name="connsiteX455" fmla="*/ 384372 w 907148"/>
              <a:gd name="connsiteY455" fmla="*/ 64907 h 720362"/>
              <a:gd name="connsiteX456" fmla="*/ 388418 w 907148"/>
              <a:gd name="connsiteY456" fmla="*/ 81091 h 720362"/>
              <a:gd name="connsiteX457" fmla="*/ 392464 w 907148"/>
              <a:gd name="connsiteY457" fmla="*/ 60861 h 720362"/>
              <a:gd name="connsiteX458" fmla="*/ 396510 w 907148"/>
              <a:gd name="connsiteY458" fmla="*/ 36585 h 720362"/>
              <a:gd name="connsiteX459" fmla="*/ 392464 w 907148"/>
              <a:gd name="connsiteY459" fmla="*/ 52769 h 720362"/>
              <a:gd name="connsiteX460" fmla="*/ 400556 w 907148"/>
              <a:gd name="connsiteY460" fmla="*/ 72999 h 720362"/>
              <a:gd name="connsiteX461" fmla="*/ 416740 w 907148"/>
              <a:gd name="connsiteY461" fmla="*/ 44677 h 720362"/>
              <a:gd name="connsiteX462" fmla="*/ 412694 w 907148"/>
              <a:gd name="connsiteY462" fmla="*/ 56815 h 720362"/>
              <a:gd name="connsiteX463" fmla="*/ 416740 w 907148"/>
              <a:gd name="connsiteY463" fmla="*/ 77045 h 720362"/>
              <a:gd name="connsiteX464" fmla="*/ 424832 w 907148"/>
              <a:gd name="connsiteY464" fmla="*/ 60861 h 720362"/>
              <a:gd name="connsiteX465" fmla="*/ 432924 w 907148"/>
              <a:gd name="connsiteY465" fmla="*/ 48723 h 720362"/>
              <a:gd name="connsiteX466" fmla="*/ 449108 w 907148"/>
              <a:gd name="connsiteY466" fmla="*/ 85137 h 720362"/>
              <a:gd name="connsiteX467" fmla="*/ 485522 w 907148"/>
              <a:gd name="connsiteY467" fmla="*/ 133689 h 720362"/>
              <a:gd name="connsiteX468" fmla="*/ 505752 w 907148"/>
              <a:gd name="connsiteY468" fmla="*/ 129643 h 720362"/>
              <a:gd name="connsiteX469" fmla="*/ 525982 w 907148"/>
              <a:gd name="connsiteY469" fmla="*/ 105367 h 720362"/>
              <a:gd name="connsiteX470" fmla="*/ 530028 w 907148"/>
              <a:gd name="connsiteY470" fmla="*/ 145827 h 720362"/>
              <a:gd name="connsiteX471" fmla="*/ 525982 w 907148"/>
              <a:gd name="connsiteY471" fmla="*/ 77045 h 720362"/>
              <a:gd name="connsiteX472" fmla="*/ 505752 w 907148"/>
              <a:gd name="connsiteY472" fmla="*/ 72999 h 720362"/>
              <a:gd name="connsiteX473" fmla="*/ 485522 w 907148"/>
              <a:gd name="connsiteY473" fmla="*/ 81091 h 720362"/>
              <a:gd name="connsiteX474" fmla="*/ 473384 w 907148"/>
              <a:gd name="connsiteY474" fmla="*/ 77045 h 720362"/>
              <a:gd name="connsiteX475" fmla="*/ 485522 w 907148"/>
              <a:gd name="connsiteY475" fmla="*/ 72999 h 720362"/>
              <a:gd name="connsiteX476" fmla="*/ 489568 w 907148"/>
              <a:gd name="connsiteY476" fmla="*/ 56815 h 720362"/>
              <a:gd name="connsiteX477" fmla="*/ 477430 w 907148"/>
              <a:gd name="connsiteY477" fmla="*/ 32539 h 720362"/>
              <a:gd name="connsiteX478" fmla="*/ 465292 w 907148"/>
              <a:gd name="connsiteY478" fmla="*/ 36585 h 720362"/>
              <a:gd name="connsiteX479" fmla="*/ 489568 w 907148"/>
              <a:gd name="connsiteY479" fmla="*/ 40631 h 720362"/>
              <a:gd name="connsiteX480" fmla="*/ 477430 w 907148"/>
              <a:gd name="connsiteY480" fmla="*/ 36585 h 720362"/>
              <a:gd name="connsiteX481" fmla="*/ 465292 w 907148"/>
              <a:gd name="connsiteY481" fmla="*/ 48723 h 720362"/>
              <a:gd name="connsiteX482" fmla="*/ 489568 w 907148"/>
              <a:gd name="connsiteY482" fmla="*/ 44677 h 720362"/>
              <a:gd name="connsiteX483" fmla="*/ 465292 w 907148"/>
              <a:gd name="connsiteY483" fmla="*/ 52769 h 720362"/>
              <a:gd name="connsiteX484" fmla="*/ 473384 w 907148"/>
              <a:gd name="connsiteY484" fmla="*/ 56815 h 720362"/>
              <a:gd name="connsiteX485" fmla="*/ 493614 w 907148"/>
              <a:gd name="connsiteY485" fmla="*/ 52769 h 720362"/>
              <a:gd name="connsiteX486" fmla="*/ 465292 w 907148"/>
              <a:gd name="connsiteY486" fmla="*/ 56815 h 720362"/>
              <a:gd name="connsiteX487" fmla="*/ 453154 w 907148"/>
              <a:gd name="connsiteY487" fmla="*/ 48723 h 720362"/>
              <a:gd name="connsiteX488" fmla="*/ 505752 w 907148"/>
              <a:gd name="connsiteY488" fmla="*/ 44677 h 720362"/>
              <a:gd name="connsiteX489" fmla="*/ 517890 w 907148"/>
              <a:gd name="connsiteY489" fmla="*/ 40631 h 720362"/>
              <a:gd name="connsiteX490" fmla="*/ 469338 w 907148"/>
              <a:gd name="connsiteY490" fmla="*/ 36585 h 720362"/>
              <a:gd name="connsiteX491" fmla="*/ 513844 w 907148"/>
              <a:gd name="connsiteY491" fmla="*/ 44677 h 720362"/>
              <a:gd name="connsiteX492" fmla="*/ 538120 w 907148"/>
              <a:gd name="connsiteY492" fmla="*/ 36585 h 720362"/>
              <a:gd name="connsiteX493" fmla="*/ 525982 w 907148"/>
              <a:gd name="connsiteY493" fmla="*/ 28493 h 720362"/>
              <a:gd name="connsiteX494" fmla="*/ 465292 w 907148"/>
              <a:gd name="connsiteY494" fmla="*/ 20401 h 720362"/>
              <a:gd name="connsiteX495" fmla="*/ 432924 w 907148"/>
              <a:gd name="connsiteY495" fmla="*/ 12309 h 720362"/>
              <a:gd name="connsiteX496" fmla="*/ 384372 w 907148"/>
              <a:gd name="connsiteY496" fmla="*/ 4216 h 720362"/>
              <a:gd name="connsiteX497" fmla="*/ 388418 w 907148"/>
              <a:gd name="connsiteY497" fmla="*/ 16355 h 720362"/>
              <a:gd name="connsiteX498" fmla="*/ 416740 w 907148"/>
              <a:gd name="connsiteY498" fmla="*/ 20401 h 720362"/>
              <a:gd name="connsiteX499" fmla="*/ 432924 w 907148"/>
              <a:gd name="connsiteY499" fmla="*/ 24447 h 720362"/>
              <a:gd name="connsiteX500" fmla="*/ 481476 w 907148"/>
              <a:gd name="connsiteY500" fmla="*/ 32539 h 720362"/>
              <a:gd name="connsiteX501" fmla="*/ 493614 w 907148"/>
              <a:gd name="connsiteY501" fmla="*/ 28493 h 720362"/>
              <a:gd name="connsiteX502" fmla="*/ 445062 w 907148"/>
              <a:gd name="connsiteY502" fmla="*/ 20401 h 720362"/>
              <a:gd name="connsiteX503" fmla="*/ 404602 w 907148"/>
              <a:gd name="connsiteY503" fmla="*/ 16355 h 720362"/>
              <a:gd name="connsiteX504" fmla="*/ 416740 w 907148"/>
              <a:gd name="connsiteY504" fmla="*/ 12309 h 720362"/>
              <a:gd name="connsiteX505" fmla="*/ 477430 w 907148"/>
              <a:gd name="connsiteY505" fmla="*/ 16355 h 720362"/>
              <a:gd name="connsiteX506" fmla="*/ 493614 w 907148"/>
              <a:gd name="connsiteY506" fmla="*/ 24447 h 720362"/>
              <a:gd name="connsiteX507" fmla="*/ 513844 w 907148"/>
              <a:gd name="connsiteY507" fmla="*/ 20401 h 720362"/>
              <a:gd name="connsiteX508" fmla="*/ 525982 w 907148"/>
              <a:gd name="connsiteY508" fmla="*/ 24447 h 720362"/>
              <a:gd name="connsiteX509" fmla="*/ 513844 w 907148"/>
              <a:gd name="connsiteY509" fmla="*/ 16355 h 720362"/>
              <a:gd name="connsiteX510" fmla="*/ 501706 w 907148"/>
              <a:gd name="connsiteY510" fmla="*/ 12309 h 720362"/>
              <a:gd name="connsiteX511" fmla="*/ 485522 w 907148"/>
              <a:gd name="connsiteY511" fmla="*/ 8262 h 720362"/>
              <a:gd name="connsiteX512" fmla="*/ 497660 w 907148"/>
              <a:gd name="connsiteY512" fmla="*/ 4216 h 720362"/>
              <a:gd name="connsiteX513" fmla="*/ 485522 w 907148"/>
              <a:gd name="connsiteY513" fmla="*/ 170 h 720362"/>
              <a:gd name="connsiteX514" fmla="*/ 461246 w 907148"/>
              <a:gd name="connsiteY514" fmla="*/ 8262 h 720362"/>
              <a:gd name="connsiteX515" fmla="*/ 505752 w 907148"/>
              <a:gd name="connsiteY515" fmla="*/ 24447 h 720362"/>
              <a:gd name="connsiteX516" fmla="*/ 525982 w 907148"/>
              <a:gd name="connsiteY516" fmla="*/ 44677 h 720362"/>
              <a:gd name="connsiteX517" fmla="*/ 546212 w 907148"/>
              <a:gd name="connsiteY517" fmla="*/ 40631 h 720362"/>
              <a:gd name="connsiteX518" fmla="*/ 578581 w 907148"/>
              <a:gd name="connsiteY518" fmla="*/ 52769 h 720362"/>
              <a:gd name="connsiteX519" fmla="*/ 602857 w 907148"/>
              <a:gd name="connsiteY519" fmla="*/ 72999 h 720362"/>
              <a:gd name="connsiteX520" fmla="*/ 651409 w 907148"/>
              <a:gd name="connsiteY520" fmla="*/ 77045 h 720362"/>
              <a:gd name="connsiteX521" fmla="*/ 639271 w 907148"/>
              <a:gd name="connsiteY521" fmla="*/ 64907 h 720362"/>
              <a:gd name="connsiteX522" fmla="*/ 635225 w 907148"/>
              <a:gd name="connsiteY522" fmla="*/ 56815 h 720362"/>
              <a:gd name="connsiteX523" fmla="*/ 614995 w 907148"/>
              <a:gd name="connsiteY523" fmla="*/ 32539 h 720362"/>
              <a:gd name="connsiteX524" fmla="*/ 602857 w 907148"/>
              <a:gd name="connsiteY524" fmla="*/ 24447 h 720362"/>
              <a:gd name="connsiteX525" fmla="*/ 586673 w 907148"/>
              <a:gd name="connsiteY525" fmla="*/ 12309 h 720362"/>
              <a:gd name="connsiteX526" fmla="*/ 574535 w 907148"/>
              <a:gd name="connsiteY526" fmla="*/ 20401 h 720362"/>
              <a:gd name="connsiteX527" fmla="*/ 586673 w 907148"/>
              <a:gd name="connsiteY527" fmla="*/ 64907 h 720362"/>
              <a:gd name="connsiteX528" fmla="*/ 606903 w 907148"/>
              <a:gd name="connsiteY528" fmla="*/ 77045 h 720362"/>
              <a:gd name="connsiteX529" fmla="*/ 614995 w 907148"/>
              <a:gd name="connsiteY529" fmla="*/ 52769 h 720362"/>
              <a:gd name="connsiteX530" fmla="*/ 610949 w 907148"/>
              <a:gd name="connsiteY530" fmla="*/ 40631 h 720362"/>
              <a:gd name="connsiteX531" fmla="*/ 602857 w 907148"/>
              <a:gd name="connsiteY531" fmla="*/ 56815 h 720362"/>
              <a:gd name="connsiteX532" fmla="*/ 598811 w 907148"/>
              <a:gd name="connsiteY532" fmla="*/ 68953 h 720362"/>
              <a:gd name="connsiteX533" fmla="*/ 586673 w 907148"/>
              <a:gd name="connsiteY533" fmla="*/ 64907 h 720362"/>
              <a:gd name="connsiteX534" fmla="*/ 582627 w 907148"/>
              <a:gd name="connsiteY534" fmla="*/ 81091 h 720362"/>
              <a:gd name="connsiteX535" fmla="*/ 590719 w 907148"/>
              <a:gd name="connsiteY535" fmla="*/ 64907 h 720362"/>
              <a:gd name="connsiteX536" fmla="*/ 578581 w 907148"/>
              <a:gd name="connsiteY536" fmla="*/ 68953 h 720362"/>
              <a:gd name="connsiteX537" fmla="*/ 574535 w 907148"/>
              <a:gd name="connsiteY537" fmla="*/ 97275 h 720362"/>
              <a:gd name="connsiteX538" fmla="*/ 578581 w 907148"/>
              <a:gd name="connsiteY538" fmla="*/ 109413 h 720362"/>
              <a:gd name="connsiteX539" fmla="*/ 602857 w 907148"/>
              <a:gd name="connsiteY539" fmla="*/ 105367 h 720362"/>
              <a:gd name="connsiteX540" fmla="*/ 590719 w 907148"/>
              <a:gd name="connsiteY540" fmla="*/ 81091 h 720362"/>
              <a:gd name="connsiteX541" fmla="*/ 582627 w 907148"/>
              <a:gd name="connsiteY541" fmla="*/ 93229 h 720362"/>
              <a:gd name="connsiteX542" fmla="*/ 578581 w 907148"/>
              <a:gd name="connsiteY542" fmla="*/ 109413 h 720362"/>
              <a:gd name="connsiteX543" fmla="*/ 574535 w 907148"/>
              <a:gd name="connsiteY543" fmla="*/ 97275 h 720362"/>
              <a:gd name="connsiteX544" fmla="*/ 562397 w 907148"/>
              <a:gd name="connsiteY544" fmla="*/ 101321 h 720362"/>
              <a:gd name="connsiteX545" fmla="*/ 566443 w 907148"/>
              <a:gd name="connsiteY545" fmla="*/ 117505 h 720362"/>
              <a:gd name="connsiteX546" fmla="*/ 578581 w 907148"/>
              <a:gd name="connsiteY546" fmla="*/ 109413 h 720362"/>
              <a:gd name="connsiteX547" fmla="*/ 542166 w 907148"/>
              <a:gd name="connsiteY547" fmla="*/ 56815 h 720362"/>
              <a:gd name="connsiteX548" fmla="*/ 501706 w 907148"/>
              <a:gd name="connsiteY548" fmla="*/ 48723 h 720362"/>
              <a:gd name="connsiteX549" fmla="*/ 489568 w 907148"/>
              <a:gd name="connsiteY549" fmla="*/ 44677 h 720362"/>
              <a:gd name="connsiteX550" fmla="*/ 513844 w 907148"/>
              <a:gd name="connsiteY550" fmla="*/ 48723 h 720362"/>
              <a:gd name="connsiteX551" fmla="*/ 538120 w 907148"/>
              <a:gd name="connsiteY551" fmla="*/ 64907 h 720362"/>
              <a:gd name="connsiteX552" fmla="*/ 586673 w 907148"/>
              <a:gd name="connsiteY552" fmla="*/ 85137 h 720362"/>
              <a:gd name="connsiteX553" fmla="*/ 530028 w 907148"/>
              <a:gd name="connsiteY553" fmla="*/ 85137 h 720362"/>
              <a:gd name="connsiteX554" fmla="*/ 517890 w 907148"/>
              <a:gd name="connsiteY554" fmla="*/ 81091 h 720362"/>
              <a:gd name="connsiteX555" fmla="*/ 530028 w 907148"/>
              <a:gd name="connsiteY555" fmla="*/ 93229 h 720362"/>
              <a:gd name="connsiteX556" fmla="*/ 521936 w 907148"/>
              <a:gd name="connsiteY556" fmla="*/ 81091 h 720362"/>
              <a:gd name="connsiteX557" fmla="*/ 509798 w 907148"/>
              <a:gd name="connsiteY557" fmla="*/ 77045 h 720362"/>
              <a:gd name="connsiteX558" fmla="*/ 542166 w 907148"/>
              <a:gd name="connsiteY558" fmla="*/ 81091 h 720362"/>
              <a:gd name="connsiteX559" fmla="*/ 562397 w 907148"/>
              <a:gd name="connsiteY559" fmla="*/ 77045 h 720362"/>
              <a:gd name="connsiteX560" fmla="*/ 501706 w 907148"/>
              <a:gd name="connsiteY560" fmla="*/ 81091 h 720362"/>
              <a:gd name="connsiteX561" fmla="*/ 525982 w 907148"/>
              <a:gd name="connsiteY561" fmla="*/ 89183 h 720362"/>
              <a:gd name="connsiteX562" fmla="*/ 485522 w 907148"/>
              <a:gd name="connsiteY562" fmla="*/ 93229 h 720362"/>
              <a:gd name="connsiteX563" fmla="*/ 497660 w 907148"/>
              <a:gd name="connsiteY563" fmla="*/ 101321 h 720362"/>
              <a:gd name="connsiteX564" fmla="*/ 509798 w 907148"/>
              <a:gd name="connsiteY564" fmla="*/ 105367 h 720362"/>
              <a:gd name="connsiteX565" fmla="*/ 546212 w 907148"/>
              <a:gd name="connsiteY565" fmla="*/ 109413 h 720362"/>
              <a:gd name="connsiteX566" fmla="*/ 558351 w 907148"/>
              <a:gd name="connsiteY566" fmla="*/ 121551 h 720362"/>
              <a:gd name="connsiteX567" fmla="*/ 554305 w 907148"/>
              <a:gd name="connsiteY567" fmla="*/ 109413 h 720362"/>
              <a:gd name="connsiteX568" fmla="*/ 530028 w 907148"/>
              <a:gd name="connsiteY568" fmla="*/ 101321 h 720362"/>
              <a:gd name="connsiteX569" fmla="*/ 554305 w 907148"/>
              <a:gd name="connsiteY569" fmla="*/ 113459 h 720362"/>
              <a:gd name="connsiteX570" fmla="*/ 590719 w 907148"/>
              <a:gd name="connsiteY570" fmla="*/ 125597 h 720362"/>
              <a:gd name="connsiteX571" fmla="*/ 582627 w 907148"/>
              <a:gd name="connsiteY571" fmla="*/ 105367 h 720362"/>
              <a:gd name="connsiteX572" fmla="*/ 594765 w 907148"/>
              <a:gd name="connsiteY572" fmla="*/ 113459 h 720362"/>
              <a:gd name="connsiteX573" fmla="*/ 610949 w 907148"/>
              <a:gd name="connsiteY573" fmla="*/ 129643 h 720362"/>
              <a:gd name="connsiteX574" fmla="*/ 635225 w 907148"/>
              <a:gd name="connsiteY574" fmla="*/ 133689 h 720362"/>
              <a:gd name="connsiteX575" fmla="*/ 647363 w 907148"/>
              <a:gd name="connsiteY575" fmla="*/ 141781 h 720362"/>
              <a:gd name="connsiteX576" fmla="*/ 708053 w 907148"/>
              <a:gd name="connsiteY576" fmla="*/ 166057 h 720362"/>
              <a:gd name="connsiteX577" fmla="*/ 695915 w 907148"/>
              <a:gd name="connsiteY577" fmla="*/ 162011 h 720362"/>
              <a:gd name="connsiteX578" fmla="*/ 683777 w 907148"/>
              <a:gd name="connsiteY578" fmla="*/ 157965 h 720362"/>
              <a:gd name="connsiteX579" fmla="*/ 651409 w 907148"/>
              <a:gd name="connsiteY579" fmla="*/ 137735 h 720362"/>
              <a:gd name="connsiteX580" fmla="*/ 623087 w 907148"/>
              <a:gd name="connsiteY580" fmla="*/ 125597 h 720362"/>
              <a:gd name="connsiteX581" fmla="*/ 627133 w 907148"/>
              <a:gd name="connsiteY581" fmla="*/ 145827 h 720362"/>
              <a:gd name="connsiteX582" fmla="*/ 643317 w 907148"/>
              <a:gd name="connsiteY582" fmla="*/ 153919 h 720362"/>
              <a:gd name="connsiteX583" fmla="*/ 667593 w 907148"/>
              <a:gd name="connsiteY583" fmla="*/ 178195 h 720362"/>
              <a:gd name="connsiteX584" fmla="*/ 671639 w 907148"/>
              <a:gd name="connsiteY584" fmla="*/ 162011 h 720362"/>
              <a:gd name="connsiteX585" fmla="*/ 655455 w 907148"/>
              <a:gd name="connsiteY585" fmla="*/ 121551 h 720362"/>
              <a:gd name="connsiteX586" fmla="*/ 663547 w 907148"/>
              <a:gd name="connsiteY586" fmla="*/ 121551 h 720362"/>
              <a:gd name="connsiteX587" fmla="*/ 667593 w 907148"/>
              <a:gd name="connsiteY587" fmla="*/ 133689 h 720362"/>
              <a:gd name="connsiteX588" fmla="*/ 671639 w 907148"/>
              <a:gd name="connsiteY588" fmla="*/ 149873 h 720362"/>
              <a:gd name="connsiteX589" fmla="*/ 720191 w 907148"/>
              <a:gd name="connsiteY589" fmla="*/ 190333 h 720362"/>
              <a:gd name="connsiteX590" fmla="*/ 732329 w 907148"/>
              <a:gd name="connsiteY590" fmla="*/ 198425 h 720362"/>
              <a:gd name="connsiteX591" fmla="*/ 744467 w 907148"/>
              <a:gd name="connsiteY591" fmla="*/ 206517 h 720362"/>
              <a:gd name="connsiteX592" fmla="*/ 756605 w 907148"/>
              <a:gd name="connsiteY592" fmla="*/ 214609 h 720362"/>
              <a:gd name="connsiteX593" fmla="*/ 772789 w 907148"/>
              <a:gd name="connsiteY593" fmla="*/ 251024 h 720362"/>
              <a:gd name="connsiteX594" fmla="*/ 784928 w 907148"/>
              <a:gd name="connsiteY594" fmla="*/ 255070 h 720362"/>
              <a:gd name="connsiteX595" fmla="*/ 793020 w 907148"/>
              <a:gd name="connsiteY595" fmla="*/ 267208 h 720362"/>
              <a:gd name="connsiteX596" fmla="*/ 809204 w 907148"/>
              <a:gd name="connsiteY596" fmla="*/ 311714 h 720362"/>
              <a:gd name="connsiteX597" fmla="*/ 817296 w 907148"/>
              <a:gd name="connsiteY597" fmla="*/ 335990 h 720362"/>
              <a:gd name="connsiteX598" fmla="*/ 821342 w 907148"/>
              <a:gd name="connsiteY598" fmla="*/ 348128 h 720362"/>
              <a:gd name="connsiteX599" fmla="*/ 825388 w 907148"/>
              <a:gd name="connsiteY599" fmla="*/ 364312 h 720362"/>
              <a:gd name="connsiteX600" fmla="*/ 829434 w 907148"/>
              <a:gd name="connsiteY600" fmla="*/ 404772 h 720362"/>
              <a:gd name="connsiteX601" fmla="*/ 837526 w 907148"/>
              <a:gd name="connsiteY601" fmla="*/ 441186 h 720362"/>
              <a:gd name="connsiteX602" fmla="*/ 841572 w 907148"/>
              <a:gd name="connsiteY602" fmla="*/ 461416 h 720362"/>
              <a:gd name="connsiteX603" fmla="*/ 849664 w 907148"/>
              <a:gd name="connsiteY603" fmla="*/ 485693 h 720362"/>
              <a:gd name="connsiteX604" fmla="*/ 857756 w 907148"/>
              <a:gd name="connsiteY604" fmla="*/ 558521 h 720362"/>
              <a:gd name="connsiteX605" fmla="*/ 865848 w 907148"/>
              <a:gd name="connsiteY605" fmla="*/ 582797 h 720362"/>
              <a:gd name="connsiteX606" fmla="*/ 877986 w 907148"/>
              <a:gd name="connsiteY606" fmla="*/ 590889 h 720362"/>
              <a:gd name="connsiteX607" fmla="*/ 873940 w 907148"/>
              <a:gd name="connsiteY607" fmla="*/ 603027 h 720362"/>
              <a:gd name="connsiteX608" fmla="*/ 873940 w 907148"/>
              <a:gd name="connsiteY608" fmla="*/ 643487 h 720362"/>
              <a:gd name="connsiteX609" fmla="*/ 861802 w 907148"/>
              <a:gd name="connsiteY609" fmla="*/ 647533 h 720362"/>
              <a:gd name="connsiteX610" fmla="*/ 829434 w 907148"/>
              <a:gd name="connsiteY610" fmla="*/ 683947 h 720362"/>
              <a:gd name="connsiteX611" fmla="*/ 833480 w 907148"/>
              <a:gd name="connsiteY611" fmla="*/ 700132 h 720362"/>
              <a:gd name="connsiteX612" fmla="*/ 837526 w 907148"/>
              <a:gd name="connsiteY612" fmla="*/ 687993 h 720362"/>
              <a:gd name="connsiteX613" fmla="*/ 845618 w 907148"/>
              <a:gd name="connsiteY613" fmla="*/ 671809 h 720362"/>
              <a:gd name="connsiteX614" fmla="*/ 857756 w 907148"/>
              <a:gd name="connsiteY614" fmla="*/ 643487 h 720362"/>
              <a:gd name="connsiteX615" fmla="*/ 861802 w 907148"/>
              <a:gd name="connsiteY615" fmla="*/ 623257 h 720362"/>
              <a:gd name="connsiteX616" fmla="*/ 865848 w 907148"/>
              <a:gd name="connsiteY616" fmla="*/ 607073 h 720362"/>
              <a:gd name="connsiteX617" fmla="*/ 873940 w 907148"/>
              <a:gd name="connsiteY617" fmla="*/ 558521 h 720362"/>
              <a:gd name="connsiteX618" fmla="*/ 877986 w 907148"/>
              <a:gd name="connsiteY618" fmla="*/ 501877 h 720362"/>
              <a:gd name="connsiteX619" fmla="*/ 882032 w 907148"/>
              <a:gd name="connsiteY619" fmla="*/ 473555 h 720362"/>
              <a:gd name="connsiteX620" fmla="*/ 890124 w 907148"/>
              <a:gd name="connsiteY620" fmla="*/ 465462 h 720362"/>
              <a:gd name="connsiteX621" fmla="*/ 886078 w 907148"/>
              <a:gd name="connsiteY621" fmla="*/ 566613 h 720362"/>
              <a:gd name="connsiteX622" fmla="*/ 894170 w 907148"/>
              <a:gd name="connsiteY622" fmla="*/ 534245 h 720362"/>
              <a:gd name="connsiteX623" fmla="*/ 902262 w 907148"/>
              <a:gd name="connsiteY623" fmla="*/ 501877 h 720362"/>
              <a:gd name="connsiteX624" fmla="*/ 906308 w 907148"/>
              <a:gd name="connsiteY624" fmla="*/ 465462 h 720362"/>
              <a:gd name="connsiteX625" fmla="*/ 906308 w 907148"/>
              <a:gd name="connsiteY625" fmla="*/ 433094 h 720362"/>
              <a:gd name="connsiteX626" fmla="*/ 902262 w 907148"/>
              <a:gd name="connsiteY626" fmla="*/ 404772 h 720362"/>
              <a:gd name="connsiteX627" fmla="*/ 877986 w 907148"/>
              <a:gd name="connsiteY627" fmla="*/ 437140 h 720362"/>
              <a:gd name="connsiteX628" fmla="*/ 849664 w 907148"/>
              <a:gd name="connsiteY628" fmla="*/ 465462 h 720362"/>
              <a:gd name="connsiteX629" fmla="*/ 833480 w 907148"/>
              <a:gd name="connsiteY629" fmla="*/ 473555 h 720362"/>
              <a:gd name="connsiteX630" fmla="*/ 841572 w 907148"/>
              <a:gd name="connsiteY630" fmla="*/ 437140 h 720362"/>
              <a:gd name="connsiteX631" fmla="*/ 849664 w 907148"/>
              <a:gd name="connsiteY631" fmla="*/ 425002 h 720362"/>
              <a:gd name="connsiteX632" fmla="*/ 857756 w 907148"/>
              <a:gd name="connsiteY632" fmla="*/ 400726 h 720362"/>
              <a:gd name="connsiteX633" fmla="*/ 865848 w 907148"/>
              <a:gd name="connsiteY633" fmla="*/ 384542 h 720362"/>
              <a:gd name="connsiteX634" fmla="*/ 869894 w 907148"/>
              <a:gd name="connsiteY634" fmla="*/ 368358 h 720362"/>
              <a:gd name="connsiteX635" fmla="*/ 873940 w 907148"/>
              <a:gd name="connsiteY635" fmla="*/ 356220 h 720362"/>
              <a:gd name="connsiteX636" fmla="*/ 869894 w 907148"/>
              <a:gd name="connsiteY636" fmla="*/ 384542 h 720362"/>
              <a:gd name="connsiteX637" fmla="*/ 869894 w 907148"/>
              <a:gd name="connsiteY637" fmla="*/ 404772 h 720362"/>
              <a:gd name="connsiteX638" fmla="*/ 873940 w 907148"/>
              <a:gd name="connsiteY638" fmla="*/ 348128 h 720362"/>
              <a:gd name="connsiteX639" fmla="*/ 861802 w 907148"/>
              <a:gd name="connsiteY639" fmla="*/ 356220 h 720362"/>
              <a:gd name="connsiteX640" fmla="*/ 857756 w 907148"/>
              <a:gd name="connsiteY640" fmla="*/ 368358 h 720362"/>
              <a:gd name="connsiteX641" fmla="*/ 882032 w 907148"/>
              <a:gd name="connsiteY641" fmla="*/ 388588 h 720362"/>
              <a:gd name="connsiteX642" fmla="*/ 890124 w 907148"/>
              <a:gd name="connsiteY642" fmla="*/ 384542 h 720362"/>
              <a:gd name="connsiteX643" fmla="*/ 898216 w 907148"/>
              <a:gd name="connsiteY643" fmla="*/ 396680 h 720362"/>
              <a:gd name="connsiteX644" fmla="*/ 894170 w 907148"/>
              <a:gd name="connsiteY644" fmla="*/ 380496 h 720362"/>
              <a:gd name="connsiteX645" fmla="*/ 890124 w 907148"/>
              <a:gd name="connsiteY645" fmla="*/ 360266 h 720362"/>
              <a:gd name="connsiteX646" fmla="*/ 886078 w 907148"/>
              <a:gd name="connsiteY646" fmla="*/ 348128 h 720362"/>
              <a:gd name="connsiteX647" fmla="*/ 873940 w 907148"/>
              <a:gd name="connsiteY647" fmla="*/ 344082 h 720362"/>
              <a:gd name="connsiteX648" fmla="*/ 869894 w 907148"/>
              <a:gd name="connsiteY648" fmla="*/ 323852 h 720362"/>
              <a:gd name="connsiteX649" fmla="*/ 865848 w 907148"/>
              <a:gd name="connsiteY649" fmla="*/ 311714 h 720362"/>
              <a:gd name="connsiteX650" fmla="*/ 861802 w 907148"/>
              <a:gd name="connsiteY650" fmla="*/ 327898 h 720362"/>
              <a:gd name="connsiteX651" fmla="*/ 857756 w 907148"/>
              <a:gd name="connsiteY651" fmla="*/ 311714 h 720362"/>
              <a:gd name="connsiteX652" fmla="*/ 853710 w 907148"/>
              <a:gd name="connsiteY652" fmla="*/ 323852 h 720362"/>
              <a:gd name="connsiteX653" fmla="*/ 857756 w 907148"/>
              <a:gd name="connsiteY653" fmla="*/ 295530 h 720362"/>
              <a:gd name="connsiteX654" fmla="*/ 861802 w 907148"/>
              <a:gd name="connsiteY654" fmla="*/ 279346 h 720362"/>
              <a:gd name="connsiteX655" fmla="*/ 845618 w 907148"/>
              <a:gd name="connsiteY655" fmla="*/ 319806 h 720362"/>
              <a:gd name="connsiteX656" fmla="*/ 841572 w 907148"/>
              <a:gd name="connsiteY656" fmla="*/ 340036 h 720362"/>
              <a:gd name="connsiteX657" fmla="*/ 857756 w 907148"/>
              <a:gd name="connsiteY657" fmla="*/ 323852 h 720362"/>
              <a:gd name="connsiteX658" fmla="*/ 849664 w 907148"/>
              <a:gd name="connsiteY658" fmla="*/ 307668 h 720362"/>
              <a:gd name="connsiteX659" fmla="*/ 857756 w 907148"/>
              <a:gd name="connsiteY659" fmla="*/ 319806 h 720362"/>
              <a:gd name="connsiteX660" fmla="*/ 845618 w 907148"/>
              <a:gd name="connsiteY660" fmla="*/ 348128 h 720362"/>
              <a:gd name="connsiteX661" fmla="*/ 841572 w 907148"/>
              <a:gd name="connsiteY661" fmla="*/ 364312 h 720362"/>
              <a:gd name="connsiteX662" fmla="*/ 853710 w 907148"/>
              <a:gd name="connsiteY662" fmla="*/ 335990 h 720362"/>
              <a:gd name="connsiteX663" fmla="*/ 865848 w 907148"/>
              <a:gd name="connsiteY663" fmla="*/ 311714 h 720362"/>
              <a:gd name="connsiteX664" fmla="*/ 869894 w 907148"/>
              <a:gd name="connsiteY664" fmla="*/ 291484 h 720362"/>
              <a:gd name="connsiteX665" fmla="*/ 877986 w 907148"/>
              <a:gd name="connsiteY665" fmla="*/ 279346 h 720362"/>
              <a:gd name="connsiteX666" fmla="*/ 873940 w 907148"/>
              <a:gd name="connsiteY666" fmla="*/ 291484 h 720362"/>
              <a:gd name="connsiteX667" fmla="*/ 865848 w 907148"/>
              <a:gd name="connsiteY667" fmla="*/ 303622 h 720362"/>
              <a:gd name="connsiteX668" fmla="*/ 861802 w 907148"/>
              <a:gd name="connsiteY668" fmla="*/ 327898 h 720362"/>
              <a:gd name="connsiteX669" fmla="*/ 849664 w 907148"/>
              <a:gd name="connsiteY669" fmla="*/ 335990 h 720362"/>
              <a:gd name="connsiteX670" fmla="*/ 845618 w 907148"/>
              <a:gd name="connsiteY670" fmla="*/ 348128 h 720362"/>
              <a:gd name="connsiteX671" fmla="*/ 837526 w 907148"/>
              <a:gd name="connsiteY671" fmla="*/ 315760 h 720362"/>
              <a:gd name="connsiteX672" fmla="*/ 845618 w 907148"/>
              <a:gd name="connsiteY672" fmla="*/ 303622 h 720362"/>
              <a:gd name="connsiteX673" fmla="*/ 837526 w 907148"/>
              <a:gd name="connsiteY673" fmla="*/ 283392 h 720362"/>
              <a:gd name="connsiteX674" fmla="*/ 833480 w 907148"/>
              <a:gd name="connsiteY674" fmla="*/ 315760 h 720362"/>
              <a:gd name="connsiteX675" fmla="*/ 829434 w 907148"/>
              <a:gd name="connsiteY675" fmla="*/ 275300 h 720362"/>
              <a:gd name="connsiteX676" fmla="*/ 813250 w 907148"/>
              <a:gd name="connsiteY676" fmla="*/ 291484 h 720362"/>
              <a:gd name="connsiteX677" fmla="*/ 809204 w 907148"/>
              <a:gd name="connsiteY677" fmla="*/ 303622 h 720362"/>
              <a:gd name="connsiteX678" fmla="*/ 817296 w 907148"/>
              <a:gd name="connsiteY678" fmla="*/ 287438 h 720362"/>
              <a:gd name="connsiteX679" fmla="*/ 813250 w 907148"/>
              <a:gd name="connsiteY679" fmla="*/ 271254 h 720362"/>
              <a:gd name="connsiteX680" fmla="*/ 821342 w 907148"/>
              <a:gd name="connsiteY680" fmla="*/ 238886 h 720362"/>
              <a:gd name="connsiteX681" fmla="*/ 817296 w 907148"/>
              <a:gd name="connsiteY681" fmla="*/ 279346 h 720362"/>
              <a:gd name="connsiteX682" fmla="*/ 813250 w 907148"/>
              <a:gd name="connsiteY682" fmla="*/ 263162 h 720362"/>
              <a:gd name="connsiteX683" fmla="*/ 809204 w 907148"/>
              <a:gd name="connsiteY683" fmla="*/ 206517 h 720362"/>
              <a:gd name="connsiteX684" fmla="*/ 805158 w 907148"/>
              <a:gd name="connsiteY684" fmla="*/ 234839 h 720362"/>
              <a:gd name="connsiteX685" fmla="*/ 821342 w 907148"/>
              <a:gd name="connsiteY685" fmla="*/ 259116 h 720362"/>
              <a:gd name="connsiteX686" fmla="*/ 837526 w 907148"/>
              <a:gd name="connsiteY686" fmla="*/ 303622 h 720362"/>
              <a:gd name="connsiteX687" fmla="*/ 845618 w 907148"/>
              <a:gd name="connsiteY687" fmla="*/ 279346 h 720362"/>
              <a:gd name="connsiteX688" fmla="*/ 849664 w 907148"/>
              <a:gd name="connsiteY688" fmla="*/ 259116 h 720362"/>
              <a:gd name="connsiteX689" fmla="*/ 841572 w 907148"/>
              <a:gd name="connsiteY689" fmla="*/ 275300 h 720362"/>
              <a:gd name="connsiteX690" fmla="*/ 845618 w 907148"/>
              <a:gd name="connsiteY690" fmla="*/ 251024 h 720362"/>
              <a:gd name="connsiteX691" fmla="*/ 837526 w 907148"/>
              <a:gd name="connsiteY691" fmla="*/ 222701 h 720362"/>
              <a:gd name="connsiteX692" fmla="*/ 833480 w 907148"/>
              <a:gd name="connsiteY692" fmla="*/ 202471 h 720362"/>
              <a:gd name="connsiteX693" fmla="*/ 813250 w 907148"/>
              <a:gd name="connsiteY693" fmla="*/ 149873 h 720362"/>
              <a:gd name="connsiteX694" fmla="*/ 809204 w 907148"/>
              <a:gd name="connsiteY694" fmla="*/ 170103 h 720362"/>
              <a:gd name="connsiteX695" fmla="*/ 805158 w 907148"/>
              <a:gd name="connsiteY695" fmla="*/ 186287 h 720362"/>
              <a:gd name="connsiteX696" fmla="*/ 801112 w 907148"/>
              <a:gd name="connsiteY696" fmla="*/ 174149 h 720362"/>
              <a:gd name="connsiteX697" fmla="*/ 793020 w 907148"/>
              <a:gd name="connsiteY697" fmla="*/ 194379 h 720362"/>
              <a:gd name="connsiteX698" fmla="*/ 797066 w 907148"/>
              <a:gd name="connsiteY698" fmla="*/ 174149 h 720362"/>
              <a:gd name="connsiteX699" fmla="*/ 801112 w 907148"/>
              <a:gd name="connsiteY699" fmla="*/ 121551 h 720362"/>
              <a:gd name="connsiteX700" fmla="*/ 788974 w 907148"/>
              <a:gd name="connsiteY700" fmla="*/ 153919 h 720362"/>
              <a:gd name="connsiteX701" fmla="*/ 784928 w 907148"/>
              <a:gd name="connsiteY701" fmla="*/ 141781 h 720362"/>
              <a:gd name="connsiteX702" fmla="*/ 768743 w 907148"/>
              <a:gd name="connsiteY702" fmla="*/ 182241 h 720362"/>
              <a:gd name="connsiteX703" fmla="*/ 772789 w 907148"/>
              <a:gd name="connsiteY703" fmla="*/ 162011 h 720362"/>
              <a:gd name="connsiteX704" fmla="*/ 768743 w 907148"/>
              <a:gd name="connsiteY704" fmla="*/ 174149 h 720362"/>
              <a:gd name="connsiteX705" fmla="*/ 756605 w 907148"/>
              <a:gd name="connsiteY705" fmla="*/ 190333 h 720362"/>
              <a:gd name="connsiteX706" fmla="*/ 760651 w 907148"/>
              <a:gd name="connsiteY706" fmla="*/ 149873 h 720362"/>
              <a:gd name="connsiteX707" fmla="*/ 756605 w 907148"/>
              <a:gd name="connsiteY707" fmla="*/ 137735 h 720362"/>
              <a:gd name="connsiteX708" fmla="*/ 748513 w 907148"/>
              <a:gd name="connsiteY708" fmla="*/ 170103 h 720362"/>
              <a:gd name="connsiteX709" fmla="*/ 740421 w 907148"/>
              <a:gd name="connsiteY709" fmla="*/ 186287 h 720362"/>
              <a:gd name="connsiteX710" fmla="*/ 744467 w 907148"/>
              <a:gd name="connsiteY710" fmla="*/ 174149 h 720362"/>
              <a:gd name="connsiteX711" fmla="*/ 740421 w 907148"/>
              <a:gd name="connsiteY711" fmla="*/ 157965 h 720362"/>
              <a:gd name="connsiteX712" fmla="*/ 736375 w 907148"/>
              <a:gd name="connsiteY712" fmla="*/ 145827 h 720362"/>
              <a:gd name="connsiteX713" fmla="*/ 728283 w 907148"/>
              <a:gd name="connsiteY713" fmla="*/ 170103 h 720362"/>
              <a:gd name="connsiteX714" fmla="*/ 724237 w 907148"/>
              <a:gd name="connsiteY714" fmla="*/ 137735 h 720362"/>
              <a:gd name="connsiteX715" fmla="*/ 720191 w 907148"/>
              <a:gd name="connsiteY715" fmla="*/ 101321 h 720362"/>
              <a:gd name="connsiteX716" fmla="*/ 712099 w 907148"/>
              <a:gd name="connsiteY716" fmla="*/ 113459 h 720362"/>
              <a:gd name="connsiteX717" fmla="*/ 699961 w 907148"/>
              <a:gd name="connsiteY717" fmla="*/ 129643 h 720362"/>
              <a:gd name="connsiteX718" fmla="*/ 695915 w 907148"/>
              <a:gd name="connsiteY718" fmla="*/ 141781 h 720362"/>
              <a:gd name="connsiteX719" fmla="*/ 691869 w 907148"/>
              <a:gd name="connsiteY719" fmla="*/ 129643 h 720362"/>
              <a:gd name="connsiteX720" fmla="*/ 687823 w 907148"/>
              <a:gd name="connsiteY720" fmla="*/ 145827 h 720362"/>
              <a:gd name="connsiteX721" fmla="*/ 683777 w 907148"/>
              <a:gd name="connsiteY721" fmla="*/ 157965 h 720362"/>
              <a:gd name="connsiteX722" fmla="*/ 687823 w 907148"/>
              <a:gd name="connsiteY722" fmla="*/ 133689 h 720362"/>
              <a:gd name="connsiteX723" fmla="*/ 679731 w 907148"/>
              <a:gd name="connsiteY723" fmla="*/ 93229 h 720362"/>
              <a:gd name="connsiteX724" fmla="*/ 683777 w 907148"/>
              <a:gd name="connsiteY724" fmla="*/ 105367 h 720362"/>
              <a:gd name="connsiteX725" fmla="*/ 683777 w 907148"/>
              <a:gd name="connsiteY725" fmla="*/ 60861 h 720362"/>
              <a:gd name="connsiteX726" fmla="*/ 679731 w 907148"/>
              <a:gd name="connsiteY726" fmla="*/ 36585 h 720362"/>
              <a:gd name="connsiteX727" fmla="*/ 667593 w 907148"/>
              <a:gd name="connsiteY727" fmla="*/ 32539 h 720362"/>
              <a:gd name="connsiteX728" fmla="*/ 659501 w 907148"/>
              <a:gd name="connsiteY728" fmla="*/ 44677 h 720362"/>
              <a:gd name="connsiteX729" fmla="*/ 675685 w 907148"/>
              <a:gd name="connsiteY729" fmla="*/ 97275 h 720362"/>
              <a:gd name="connsiteX730" fmla="*/ 699961 w 907148"/>
              <a:gd name="connsiteY730" fmla="*/ 129643 h 720362"/>
              <a:gd name="connsiteX731" fmla="*/ 708053 w 907148"/>
              <a:gd name="connsiteY731" fmla="*/ 141781 h 720362"/>
              <a:gd name="connsiteX732" fmla="*/ 683777 w 907148"/>
              <a:gd name="connsiteY732" fmla="*/ 97275 h 720362"/>
              <a:gd name="connsiteX733" fmla="*/ 655455 w 907148"/>
              <a:gd name="connsiteY733" fmla="*/ 93229 h 720362"/>
              <a:gd name="connsiteX734" fmla="*/ 679731 w 907148"/>
              <a:gd name="connsiteY734" fmla="*/ 105367 h 720362"/>
              <a:gd name="connsiteX735" fmla="*/ 675685 w 907148"/>
              <a:gd name="connsiteY735" fmla="*/ 105367 h 720362"/>
              <a:gd name="connsiteX736" fmla="*/ 647363 w 907148"/>
              <a:gd name="connsiteY736" fmla="*/ 89183 h 720362"/>
              <a:gd name="connsiteX737" fmla="*/ 659501 w 907148"/>
              <a:gd name="connsiteY737" fmla="*/ 97275 h 720362"/>
              <a:gd name="connsiteX738" fmla="*/ 679731 w 907148"/>
              <a:gd name="connsiteY738" fmla="*/ 105367 h 720362"/>
              <a:gd name="connsiteX739" fmla="*/ 704007 w 907148"/>
              <a:gd name="connsiteY739" fmla="*/ 113459 h 720362"/>
              <a:gd name="connsiteX740" fmla="*/ 736375 w 907148"/>
              <a:gd name="connsiteY740" fmla="*/ 109413 h 720362"/>
              <a:gd name="connsiteX741" fmla="*/ 699961 w 907148"/>
              <a:gd name="connsiteY741" fmla="*/ 72999 h 720362"/>
              <a:gd name="connsiteX742" fmla="*/ 679731 w 907148"/>
              <a:gd name="connsiteY742" fmla="*/ 60861 h 720362"/>
              <a:gd name="connsiteX743" fmla="*/ 667593 w 907148"/>
              <a:gd name="connsiteY743" fmla="*/ 56815 h 720362"/>
              <a:gd name="connsiteX744" fmla="*/ 679731 w 907148"/>
              <a:gd name="connsiteY744" fmla="*/ 52769 h 720362"/>
              <a:gd name="connsiteX745" fmla="*/ 691869 w 907148"/>
              <a:gd name="connsiteY745" fmla="*/ 60861 h 720362"/>
              <a:gd name="connsiteX746" fmla="*/ 655455 w 907148"/>
              <a:gd name="connsiteY746" fmla="*/ 64907 h 720362"/>
              <a:gd name="connsiteX747" fmla="*/ 578581 w 907148"/>
              <a:gd name="connsiteY747" fmla="*/ 77045 h 720362"/>
              <a:gd name="connsiteX748" fmla="*/ 602857 w 907148"/>
              <a:gd name="connsiteY748" fmla="*/ 109413 h 720362"/>
              <a:gd name="connsiteX749" fmla="*/ 627133 w 907148"/>
              <a:gd name="connsiteY749" fmla="*/ 133689 h 720362"/>
              <a:gd name="connsiteX750" fmla="*/ 651409 w 907148"/>
              <a:gd name="connsiteY750" fmla="*/ 153919 h 720362"/>
              <a:gd name="connsiteX751" fmla="*/ 679731 w 907148"/>
              <a:gd name="connsiteY751" fmla="*/ 182241 h 720362"/>
              <a:gd name="connsiteX752" fmla="*/ 691869 w 907148"/>
              <a:gd name="connsiteY752" fmla="*/ 194379 h 720362"/>
              <a:gd name="connsiteX753" fmla="*/ 712099 w 907148"/>
              <a:gd name="connsiteY753" fmla="*/ 198425 h 720362"/>
              <a:gd name="connsiteX754" fmla="*/ 732329 w 907148"/>
              <a:gd name="connsiteY754" fmla="*/ 194379 h 720362"/>
              <a:gd name="connsiteX755" fmla="*/ 691869 w 907148"/>
              <a:gd name="connsiteY755" fmla="*/ 125597 h 720362"/>
              <a:gd name="connsiteX756" fmla="*/ 671639 w 907148"/>
              <a:gd name="connsiteY756" fmla="*/ 72999 h 720362"/>
              <a:gd name="connsiteX757" fmla="*/ 659501 w 907148"/>
              <a:gd name="connsiteY757" fmla="*/ 68953 h 720362"/>
              <a:gd name="connsiteX758" fmla="*/ 691869 w 907148"/>
              <a:gd name="connsiteY758" fmla="*/ 93229 h 720362"/>
              <a:gd name="connsiteX759" fmla="*/ 716145 w 907148"/>
              <a:gd name="connsiteY759" fmla="*/ 97275 h 720362"/>
              <a:gd name="connsiteX760" fmla="*/ 728283 w 907148"/>
              <a:gd name="connsiteY760" fmla="*/ 101321 h 720362"/>
              <a:gd name="connsiteX761" fmla="*/ 647363 w 907148"/>
              <a:gd name="connsiteY761" fmla="*/ 89183 h 720362"/>
              <a:gd name="connsiteX762" fmla="*/ 683777 w 907148"/>
              <a:gd name="connsiteY762" fmla="*/ 97275 h 720362"/>
              <a:gd name="connsiteX763" fmla="*/ 716145 w 907148"/>
              <a:gd name="connsiteY763" fmla="*/ 101321 h 720362"/>
              <a:gd name="connsiteX764" fmla="*/ 720191 w 907148"/>
              <a:gd name="connsiteY764" fmla="*/ 113459 h 720362"/>
              <a:gd name="connsiteX765" fmla="*/ 732329 w 907148"/>
              <a:gd name="connsiteY765" fmla="*/ 141781 h 720362"/>
              <a:gd name="connsiteX766" fmla="*/ 744467 w 907148"/>
              <a:gd name="connsiteY766" fmla="*/ 149873 h 720362"/>
              <a:gd name="connsiteX767" fmla="*/ 780882 w 907148"/>
              <a:gd name="connsiteY767" fmla="*/ 190333 h 720362"/>
              <a:gd name="connsiteX768" fmla="*/ 793020 w 907148"/>
              <a:gd name="connsiteY768" fmla="*/ 194379 h 720362"/>
              <a:gd name="connsiteX769" fmla="*/ 801112 w 907148"/>
              <a:gd name="connsiteY769" fmla="*/ 210563 h 720362"/>
              <a:gd name="connsiteX770" fmla="*/ 813250 w 907148"/>
              <a:gd name="connsiteY770" fmla="*/ 218655 h 720362"/>
              <a:gd name="connsiteX771" fmla="*/ 817296 w 907148"/>
              <a:gd name="connsiteY771" fmla="*/ 234839 h 720362"/>
              <a:gd name="connsiteX772" fmla="*/ 825388 w 907148"/>
              <a:gd name="connsiteY772" fmla="*/ 242932 h 720362"/>
              <a:gd name="connsiteX773" fmla="*/ 788974 w 907148"/>
              <a:gd name="connsiteY773" fmla="*/ 218655 h 720362"/>
              <a:gd name="connsiteX774" fmla="*/ 764697 w 907148"/>
              <a:gd name="connsiteY774" fmla="*/ 230793 h 720362"/>
              <a:gd name="connsiteX775" fmla="*/ 760651 w 907148"/>
              <a:gd name="connsiteY775" fmla="*/ 246978 h 720362"/>
              <a:gd name="connsiteX776" fmla="*/ 756605 w 907148"/>
              <a:gd name="connsiteY776" fmla="*/ 259116 h 720362"/>
              <a:gd name="connsiteX777" fmla="*/ 776836 w 907148"/>
              <a:gd name="connsiteY777" fmla="*/ 210563 h 720362"/>
              <a:gd name="connsiteX778" fmla="*/ 780882 w 907148"/>
              <a:gd name="connsiteY778" fmla="*/ 251024 h 720362"/>
              <a:gd name="connsiteX779" fmla="*/ 797066 w 907148"/>
              <a:gd name="connsiteY779" fmla="*/ 242932 h 720362"/>
              <a:gd name="connsiteX780" fmla="*/ 821342 w 907148"/>
              <a:gd name="connsiteY780" fmla="*/ 226747 h 720362"/>
              <a:gd name="connsiteX781" fmla="*/ 833480 w 907148"/>
              <a:gd name="connsiteY781" fmla="*/ 255070 h 720362"/>
              <a:gd name="connsiteX782" fmla="*/ 837526 w 907148"/>
              <a:gd name="connsiteY782" fmla="*/ 267208 h 720362"/>
              <a:gd name="connsiteX783" fmla="*/ 849664 w 907148"/>
              <a:gd name="connsiteY783" fmla="*/ 287438 h 720362"/>
              <a:gd name="connsiteX784" fmla="*/ 857756 w 907148"/>
              <a:gd name="connsiteY784" fmla="*/ 311714 h 720362"/>
              <a:gd name="connsiteX785" fmla="*/ 841572 w 907148"/>
              <a:gd name="connsiteY785" fmla="*/ 267208 h 720362"/>
              <a:gd name="connsiteX786" fmla="*/ 829434 w 907148"/>
              <a:gd name="connsiteY786" fmla="*/ 255070 h 720362"/>
              <a:gd name="connsiteX787" fmla="*/ 817296 w 907148"/>
              <a:gd name="connsiteY787" fmla="*/ 234839 h 720362"/>
              <a:gd name="connsiteX788" fmla="*/ 805158 w 907148"/>
              <a:gd name="connsiteY788" fmla="*/ 226747 h 720362"/>
              <a:gd name="connsiteX789" fmla="*/ 776836 w 907148"/>
              <a:gd name="connsiteY789" fmla="*/ 198425 h 720362"/>
              <a:gd name="connsiteX790" fmla="*/ 764697 w 907148"/>
              <a:gd name="connsiteY790" fmla="*/ 178195 h 720362"/>
              <a:gd name="connsiteX791" fmla="*/ 740421 w 907148"/>
              <a:gd name="connsiteY791" fmla="*/ 153919 h 720362"/>
              <a:gd name="connsiteX792" fmla="*/ 736375 w 907148"/>
              <a:gd name="connsiteY792" fmla="*/ 141781 h 720362"/>
              <a:gd name="connsiteX793" fmla="*/ 704007 w 907148"/>
              <a:gd name="connsiteY793" fmla="*/ 133689 h 720362"/>
              <a:gd name="connsiteX794" fmla="*/ 635225 w 907148"/>
              <a:gd name="connsiteY794" fmla="*/ 121551 h 720362"/>
              <a:gd name="connsiteX795" fmla="*/ 610949 w 907148"/>
              <a:gd name="connsiteY795" fmla="*/ 105367 h 720362"/>
              <a:gd name="connsiteX796" fmla="*/ 602857 w 907148"/>
              <a:gd name="connsiteY796" fmla="*/ 93229 h 720362"/>
              <a:gd name="connsiteX797" fmla="*/ 586673 w 907148"/>
              <a:gd name="connsiteY797" fmla="*/ 85137 h 720362"/>
              <a:gd name="connsiteX798" fmla="*/ 554305 w 907148"/>
              <a:gd name="connsiteY798" fmla="*/ 77045 h 720362"/>
              <a:gd name="connsiteX799" fmla="*/ 530028 w 907148"/>
              <a:gd name="connsiteY799" fmla="*/ 68953 h 720362"/>
              <a:gd name="connsiteX800" fmla="*/ 497660 w 907148"/>
              <a:gd name="connsiteY800" fmla="*/ 60861 h 720362"/>
              <a:gd name="connsiteX801" fmla="*/ 449108 w 907148"/>
              <a:gd name="connsiteY801" fmla="*/ 68953 h 720362"/>
              <a:gd name="connsiteX802" fmla="*/ 424832 w 907148"/>
              <a:gd name="connsiteY802" fmla="*/ 72999 h 720362"/>
              <a:gd name="connsiteX803" fmla="*/ 372234 w 907148"/>
              <a:gd name="connsiteY803" fmla="*/ 81091 h 720362"/>
              <a:gd name="connsiteX804" fmla="*/ 368188 w 907148"/>
              <a:gd name="connsiteY804" fmla="*/ 93229 h 720362"/>
              <a:gd name="connsiteX805" fmla="*/ 404602 w 907148"/>
              <a:gd name="connsiteY805" fmla="*/ 109413 h 720362"/>
              <a:gd name="connsiteX806" fmla="*/ 473384 w 907148"/>
              <a:gd name="connsiteY806" fmla="*/ 117505 h 720362"/>
              <a:gd name="connsiteX807" fmla="*/ 501706 w 907148"/>
              <a:gd name="connsiteY807" fmla="*/ 121551 h 720362"/>
              <a:gd name="connsiteX808" fmla="*/ 517890 w 907148"/>
              <a:gd name="connsiteY808" fmla="*/ 117505 h 720362"/>
              <a:gd name="connsiteX809" fmla="*/ 485522 w 907148"/>
              <a:gd name="connsiteY809" fmla="*/ 109413 h 720362"/>
              <a:gd name="connsiteX810" fmla="*/ 469338 w 907148"/>
              <a:gd name="connsiteY810" fmla="*/ 105367 h 720362"/>
              <a:gd name="connsiteX811" fmla="*/ 441016 w 907148"/>
              <a:gd name="connsiteY811" fmla="*/ 113459 h 720362"/>
              <a:gd name="connsiteX812" fmla="*/ 485522 w 907148"/>
              <a:gd name="connsiteY812" fmla="*/ 117505 h 720362"/>
              <a:gd name="connsiteX813" fmla="*/ 497660 w 907148"/>
              <a:gd name="connsiteY813" fmla="*/ 113459 h 720362"/>
              <a:gd name="connsiteX814" fmla="*/ 465292 w 907148"/>
              <a:gd name="connsiteY814" fmla="*/ 101321 h 720362"/>
              <a:gd name="connsiteX815" fmla="*/ 493614 w 907148"/>
              <a:gd name="connsiteY815" fmla="*/ 93229 h 720362"/>
              <a:gd name="connsiteX816" fmla="*/ 420786 w 907148"/>
              <a:gd name="connsiteY816" fmla="*/ 81091 h 720362"/>
              <a:gd name="connsiteX817" fmla="*/ 400556 w 907148"/>
              <a:gd name="connsiteY817" fmla="*/ 85137 h 720362"/>
              <a:gd name="connsiteX818" fmla="*/ 412694 w 907148"/>
              <a:gd name="connsiteY818" fmla="*/ 77045 h 720362"/>
              <a:gd name="connsiteX819" fmla="*/ 489568 w 907148"/>
              <a:gd name="connsiteY819" fmla="*/ 64907 h 720362"/>
              <a:gd name="connsiteX820" fmla="*/ 505752 w 907148"/>
              <a:gd name="connsiteY820" fmla="*/ 68953 h 720362"/>
              <a:gd name="connsiteX821" fmla="*/ 530028 w 907148"/>
              <a:gd name="connsiteY821" fmla="*/ 60861 h 720362"/>
              <a:gd name="connsiteX822" fmla="*/ 517890 w 907148"/>
              <a:gd name="connsiteY822" fmla="*/ 48723 h 720362"/>
              <a:gd name="connsiteX823" fmla="*/ 441016 w 907148"/>
              <a:gd name="connsiteY823" fmla="*/ 40631 h 720362"/>
              <a:gd name="connsiteX824" fmla="*/ 477430 w 907148"/>
              <a:gd name="connsiteY824" fmla="*/ 32539 h 720362"/>
              <a:gd name="connsiteX825" fmla="*/ 489568 w 907148"/>
              <a:gd name="connsiteY825" fmla="*/ 28493 h 720362"/>
              <a:gd name="connsiteX826" fmla="*/ 558351 w 907148"/>
              <a:gd name="connsiteY826" fmla="*/ 36585 h 720362"/>
              <a:gd name="connsiteX827" fmla="*/ 570489 w 907148"/>
              <a:gd name="connsiteY827" fmla="*/ 32539 h 720362"/>
              <a:gd name="connsiteX828" fmla="*/ 542166 w 907148"/>
              <a:gd name="connsiteY828" fmla="*/ 24447 h 720362"/>
              <a:gd name="connsiteX829" fmla="*/ 473384 w 907148"/>
              <a:gd name="connsiteY829" fmla="*/ 12309 h 720362"/>
              <a:gd name="connsiteX830" fmla="*/ 489568 w 907148"/>
              <a:gd name="connsiteY830" fmla="*/ 16355 h 720362"/>
              <a:gd name="connsiteX831" fmla="*/ 505752 w 907148"/>
              <a:gd name="connsiteY831" fmla="*/ 12309 h 720362"/>
              <a:gd name="connsiteX832" fmla="*/ 546212 w 907148"/>
              <a:gd name="connsiteY832" fmla="*/ 28493 h 720362"/>
              <a:gd name="connsiteX833" fmla="*/ 574535 w 907148"/>
              <a:gd name="connsiteY833" fmla="*/ 32539 h 720362"/>
              <a:gd name="connsiteX834" fmla="*/ 586673 w 907148"/>
              <a:gd name="connsiteY834" fmla="*/ 36585 h 720362"/>
              <a:gd name="connsiteX835" fmla="*/ 493614 w 907148"/>
              <a:gd name="connsiteY835" fmla="*/ 36585 h 720362"/>
              <a:gd name="connsiteX836" fmla="*/ 513844 w 907148"/>
              <a:gd name="connsiteY836" fmla="*/ 40631 h 720362"/>
              <a:gd name="connsiteX837" fmla="*/ 546212 w 907148"/>
              <a:gd name="connsiteY837" fmla="*/ 56815 h 720362"/>
              <a:gd name="connsiteX838" fmla="*/ 566443 w 907148"/>
              <a:gd name="connsiteY838" fmla="*/ 89183 h 720362"/>
              <a:gd name="connsiteX839" fmla="*/ 578581 w 907148"/>
              <a:gd name="connsiteY839" fmla="*/ 97275 h 720362"/>
              <a:gd name="connsiteX840" fmla="*/ 594765 w 907148"/>
              <a:gd name="connsiteY840" fmla="*/ 101321 h 720362"/>
              <a:gd name="connsiteX841" fmla="*/ 574535 w 907148"/>
              <a:gd name="connsiteY841" fmla="*/ 97275 h 720362"/>
              <a:gd name="connsiteX842" fmla="*/ 542166 w 907148"/>
              <a:gd name="connsiteY842" fmla="*/ 81091 h 720362"/>
              <a:gd name="connsiteX843" fmla="*/ 521936 w 907148"/>
              <a:gd name="connsiteY843" fmla="*/ 68953 h 720362"/>
              <a:gd name="connsiteX844" fmla="*/ 542166 w 907148"/>
              <a:gd name="connsiteY844" fmla="*/ 72999 h 720362"/>
              <a:gd name="connsiteX845" fmla="*/ 594765 w 907148"/>
              <a:gd name="connsiteY845" fmla="*/ 81091 h 720362"/>
              <a:gd name="connsiteX846" fmla="*/ 606903 w 907148"/>
              <a:gd name="connsiteY846" fmla="*/ 89183 h 720362"/>
              <a:gd name="connsiteX847" fmla="*/ 623087 w 907148"/>
              <a:gd name="connsiteY847" fmla="*/ 93229 h 720362"/>
              <a:gd name="connsiteX848" fmla="*/ 594765 w 907148"/>
              <a:gd name="connsiteY848" fmla="*/ 77045 h 720362"/>
              <a:gd name="connsiteX849" fmla="*/ 574535 w 907148"/>
              <a:gd name="connsiteY849" fmla="*/ 68953 h 720362"/>
              <a:gd name="connsiteX850" fmla="*/ 546212 w 907148"/>
              <a:gd name="connsiteY850" fmla="*/ 60861 h 720362"/>
              <a:gd name="connsiteX851" fmla="*/ 558351 w 907148"/>
              <a:gd name="connsiteY851" fmla="*/ 64907 h 720362"/>
              <a:gd name="connsiteX852" fmla="*/ 570489 w 907148"/>
              <a:gd name="connsiteY852" fmla="*/ 72999 h 720362"/>
              <a:gd name="connsiteX853" fmla="*/ 590719 w 907148"/>
              <a:gd name="connsiteY853" fmla="*/ 89183 h 720362"/>
              <a:gd name="connsiteX854" fmla="*/ 610949 w 907148"/>
              <a:gd name="connsiteY854" fmla="*/ 93229 h 720362"/>
              <a:gd name="connsiteX855" fmla="*/ 602857 w 907148"/>
              <a:gd name="connsiteY855" fmla="*/ 81091 h 720362"/>
              <a:gd name="connsiteX856" fmla="*/ 578581 w 907148"/>
              <a:gd name="connsiteY856" fmla="*/ 85137 h 720362"/>
              <a:gd name="connsiteX857" fmla="*/ 602857 w 907148"/>
              <a:gd name="connsiteY857" fmla="*/ 97275 h 720362"/>
              <a:gd name="connsiteX858" fmla="*/ 631179 w 907148"/>
              <a:gd name="connsiteY858" fmla="*/ 93229 h 720362"/>
              <a:gd name="connsiteX859" fmla="*/ 643317 w 907148"/>
              <a:gd name="connsiteY859" fmla="*/ 97275 h 720362"/>
              <a:gd name="connsiteX860" fmla="*/ 663547 w 907148"/>
              <a:gd name="connsiteY860" fmla="*/ 101321 h 720362"/>
              <a:gd name="connsiteX861" fmla="*/ 667593 w 907148"/>
              <a:gd name="connsiteY861" fmla="*/ 121551 h 720362"/>
              <a:gd name="connsiteX862" fmla="*/ 651409 w 907148"/>
              <a:gd name="connsiteY862" fmla="*/ 109413 h 720362"/>
              <a:gd name="connsiteX863" fmla="*/ 614995 w 907148"/>
              <a:gd name="connsiteY863" fmla="*/ 105367 h 720362"/>
              <a:gd name="connsiteX864" fmla="*/ 582627 w 907148"/>
              <a:gd name="connsiteY864" fmla="*/ 93229 h 720362"/>
              <a:gd name="connsiteX865" fmla="*/ 550259 w 907148"/>
              <a:gd name="connsiteY865" fmla="*/ 85137 h 720362"/>
              <a:gd name="connsiteX866" fmla="*/ 521936 w 907148"/>
              <a:gd name="connsiteY866" fmla="*/ 77045 h 720362"/>
              <a:gd name="connsiteX867" fmla="*/ 497660 w 907148"/>
              <a:gd name="connsiteY867" fmla="*/ 72999 h 720362"/>
              <a:gd name="connsiteX868" fmla="*/ 485522 w 907148"/>
              <a:gd name="connsiteY868" fmla="*/ 68953 h 720362"/>
              <a:gd name="connsiteX869" fmla="*/ 469338 w 907148"/>
              <a:gd name="connsiteY869" fmla="*/ 60861 h 720362"/>
              <a:gd name="connsiteX870" fmla="*/ 436970 w 907148"/>
              <a:gd name="connsiteY870" fmla="*/ 56815 h 720362"/>
              <a:gd name="connsiteX871" fmla="*/ 380326 w 907148"/>
              <a:gd name="connsiteY871" fmla="*/ 44677 h 720362"/>
              <a:gd name="connsiteX872" fmla="*/ 368188 w 907148"/>
              <a:gd name="connsiteY872" fmla="*/ 40631 h 720362"/>
              <a:gd name="connsiteX873" fmla="*/ 347958 w 907148"/>
              <a:gd name="connsiteY873" fmla="*/ 32539 h 720362"/>
              <a:gd name="connsiteX874" fmla="*/ 242761 w 907148"/>
              <a:gd name="connsiteY874" fmla="*/ 24447 h 720362"/>
              <a:gd name="connsiteX875" fmla="*/ 210393 w 907148"/>
              <a:gd name="connsiteY875" fmla="*/ 28493 h 720362"/>
              <a:gd name="connsiteX876" fmla="*/ 246807 w 907148"/>
              <a:gd name="connsiteY876" fmla="*/ 24447 h 720362"/>
              <a:gd name="connsiteX877" fmla="*/ 315589 w 907148"/>
              <a:gd name="connsiteY877" fmla="*/ 28493 h 720362"/>
              <a:gd name="connsiteX878" fmla="*/ 303451 w 907148"/>
              <a:gd name="connsiteY878" fmla="*/ 36585 h 720362"/>
              <a:gd name="connsiteX879" fmla="*/ 279175 w 907148"/>
              <a:gd name="connsiteY879" fmla="*/ 40631 h 720362"/>
              <a:gd name="connsiteX880" fmla="*/ 262991 w 907148"/>
              <a:gd name="connsiteY880" fmla="*/ 44677 h 720362"/>
              <a:gd name="connsiteX881" fmla="*/ 238715 w 907148"/>
              <a:gd name="connsiteY881" fmla="*/ 56815 h 720362"/>
              <a:gd name="connsiteX882" fmla="*/ 218485 w 907148"/>
              <a:gd name="connsiteY882" fmla="*/ 64907 h 720362"/>
              <a:gd name="connsiteX883" fmla="*/ 206347 w 907148"/>
              <a:gd name="connsiteY883" fmla="*/ 68953 h 720362"/>
              <a:gd name="connsiteX884" fmla="*/ 194209 w 907148"/>
              <a:gd name="connsiteY884" fmla="*/ 77045 h 720362"/>
              <a:gd name="connsiteX885" fmla="*/ 169933 w 907148"/>
              <a:gd name="connsiteY885" fmla="*/ 89183 h 720362"/>
              <a:gd name="connsiteX886" fmla="*/ 153749 w 907148"/>
              <a:gd name="connsiteY886" fmla="*/ 113459 h 720362"/>
              <a:gd name="connsiteX887" fmla="*/ 149703 w 907148"/>
              <a:gd name="connsiteY887" fmla="*/ 129643 h 720362"/>
              <a:gd name="connsiteX888" fmla="*/ 169933 w 907148"/>
              <a:gd name="connsiteY888" fmla="*/ 125597 h 720362"/>
              <a:gd name="connsiteX889" fmla="*/ 194209 w 907148"/>
              <a:gd name="connsiteY889" fmla="*/ 121551 h 720362"/>
              <a:gd name="connsiteX890" fmla="*/ 206347 w 907148"/>
              <a:gd name="connsiteY890" fmla="*/ 113459 h 720362"/>
              <a:gd name="connsiteX891" fmla="*/ 222531 w 907148"/>
              <a:gd name="connsiteY891" fmla="*/ 109413 h 720362"/>
              <a:gd name="connsiteX892" fmla="*/ 210393 w 907148"/>
              <a:gd name="connsiteY892" fmla="*/ 117505 h 720362"/>
              <a:gd name="connsiteX893" fmla="*/ 198255 w 907148"/>
              <a:gd name="connsiteY893" fmla="*/ 121551 h 720362"/>
              <a:gd name="connsiteX894" fmla="*/ 206347 w 907148"/>
              <a:gd name="connsiteY894" fmla="*/ 93229 h 720362"/>
              <a:gd name="connsiteX895" fmla="*/ 230623 w 907148"/>
              <a:gd name="connsiteY895" fmla="*/ 81091 h 720362"/>
              <a:gd name="connsiteX896" fmla="*/ 238715 w 907148"/>
              <a:gd name="connsiteY896" fmla="*/ 68953 h 720362"/>
              <a:gd name="connsiteX897" fmla="*/ 190163 w 907148"/>
              <a:gd name="connsiteY897" fmla="*/ 89183 h 720362"/>
              <a:gd name="connsiteX898" fmla="*/ 178025 w 907148"/>
              <a:gd name="connsiteY898" fmla="*/ 101321 h 720362"/>
              <a:gd name="connsiteX899" fmla="*/ 169933 w 907148"/>
              <a:gd name="connsiteY899" fmla="*/ 153919 h 720362"/>
              <a:gd name="connsiteX900" fmla="*/ 145657 w 907148"/>
              <a:gd name="connsiteY900" fmla="*/ 174149 h 720362"/>
              <a:gd name="connsiteX901" fmla="*/ 105197 w 907148"/>
              <a:gd name="connsiteY901" fmla="*/ 202471 h 720362"/>
              <a:gd name="connsiteX902" fmla="*/ 93059 w 907148"/>
              <a:gd name="connsiteY902" fmla="*/ 210563 h 720362"/>
              <a:gd name="connsiteX903" fmla="*/ 89012 w 907148"/>
              <a:gd name="connsiteY903" fmla="*/ 230793 h 720362"/>
              <a:gd name="connsiteX904" fmla="*/ 72828 w 907148"/>
              <a:gd name="connsiteY904" fmla="*/ 315760 h 720362"/>
              <a:gd name="connsiteX905" fmla="*/ 93059 w 907148"/>
              <a:gd name="connsiteY905" fmla="*/ 307668 h 720362"/>
              <a:gd name="connsiteX906" fmla="*/ 113289 w 907148"/>
              <a:gd name="connsiteY906" fmla="*/ 283392 h 720362"/>
              <a:gd name="connsiteX907" fmla="*/ 125427 w 907148"/>
              <a:gd name="connsiteY907" fmla="*/ 275300 h 720362"/>
              <a:gd name="connsiteX908" fmla="*/ 137565 w 907148"/>
              <a:gd name="connsiteY908" fmla="*/ 259116 h 720362"/>
              <a:gd name="connsiteX909" fmla="*/ 149703 w 907148"/>
              <a:gd name="connsiteY909" fmla="*/ 255070 h 720362"/>
              <a:gd name="connsiteX910" fmla="*/ 113289 w 907148"/>
              <a:gd name="connsiteY910" fmla="*/ 263162 h 720362"/>
              <a:gd name="connsiteX911" fmla="*/ 105197 w 907148"/>
              <a:gd name="connsiteY911" fmla="*/ 251024 h 720362"/>
              <a:gd name="connsiteX912" fmla="*/ 97105 w 907148"/>
              <a:gd name="connsiteY912" fmla="*/ 263162 h 720362"/>
              <a:gd name="connsiteX913" fmla="*/ 84966 w 907148"/>
              <a:gd name="connsiteY913" fmla="*/ 267208 h 720362"/>
              <a:gd name="connsiteX914" fmla="*/ 72828 w 907148"/>
              <a:gd name="connsiteY914" fmla="*/ 279346 h 720362"/>
              <a:gd name="connsiteX915" fmla="*/ 60690 w 907148"/>
              <a:gd name="connsiteY915" fmla="*/ 287438 h 720362"/>
              <a:gd name="connsiteX916" fmla="*/ 68782 w 907148"/>
              <a:gd name="connsiteY916" fmla="*/ 323852 h 720362"/>
              <a:gd name="connsiteX917" fmla="*/ 64736 w 907148"/>
              <a:gd name="connsiteY917" fmla="*/ 384542 h 720362"/>
              <a:gd name="connsiteX918" fmla="*/ 56644 w 907148"/>
              <a:gd name="connsiteY918" fmla="*/ 412864 h 720362"/>
              <a:gd name="connsiteX919" fmla="*/ 52598 w 907148"/>
              <a:gd name="connsiteY919" fmla="*/ 433094 h 720362"/>
              <a:gd name="connsiteX920" fmla="*/ 48552 w 907148"/>
              <a:gd name="connsiteY920" fmla="*/ 445232 h 720362"/>
              <a:gd name="connsiteX921" fmla="*/ 44506 w 907148"/>
              <a:gd name="connsiteY921" fmla="*/ 465462 h 720362"/>
              <a:gd name="connsiteX922" fmla="*/ 40460 w 907148"/>
              <a:gd name="connsiteY922" fmla="*/ 477601 h 720362"/>
              <a:gd name="connsiteX923" fmla="*/ 32368 w 907148"/>
              <a:gd name="connsiteY923" fmla="*/ 518061 h 720362"/>
              <a:gd name="connsiteX924" fmla="*/ 28322 w 907148"/>
              <a:gd name="connsiteY924" fmla="*/ 530199 h 720362"/>
              <a:gd name="connsiteX925" fmla="*/ 28322 w 907148"/>
              <a:gd name="connsiteY925" fmla="*/ 554475 h 7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Lst>
            <a:rect l="l" t="t" r="r" b="b"/>
            <a:pathLst>
              <a:path w="907148" h="720362">
                <a:moveTo>
                  <a:pt x="109243" y="720362"/>
                </a:moveTo>
                <a:cubicBezTo>
                  <a:pt x="110592" y="713619"/>
                  <a:pt x="116364" y="706283"/>
                  <a:pt x="113289" y="700132"/>
                </a:cubicBezTo>
                <a:cubicBezTo>
                  <a:pt x="110152" y="693857"/>
                  <a:pt x="97239" y="736144"/>
                  <a:pt x="109243" y="700132"/>
                </a:cubicBezTo>
                <a:cubicBezTo>
                  <a:pt x="110592" y="692040"/>
                  <a:pt x="115883" y="683638"/>
                  <a:pt x="113289" y="675855"/>
                </a:cubicBezTo>
                <a:cubicBezTo>
                  <a:pt x="111751" y="671242"/>
                  <a:pt x="107372" y="683644"/>
                  <a:pt x="105197" y="687993"/>
                </a:cubicBezTo>
                <a:cubicBezTo>
                  <a:pt x="103290" y="691808"/>
                  <a:pt x="102500" y="696086"/>
                  <a:pt x="101151" y="700132"/>
                </a:cubicBezTo>
                <a:cubicBezTo>
                  <a:pt x="81779" y="661385"/>
                  <a:pt x="105507" y="713506"/>
                  <a:pt x="89012" y="647533"/>
                </a:cubicBezTo>
                <a:cubicBezTo>
                  <a:pt x="87833" y="642816"/>
                  <a:pt x="80920" y="635395"/>
                  <a:pt x="80920" y="635395"/>
                </a:cubicBezTo>
                <a:cubicBezTo>
                  <a:pt x="79571" y="642138"/>
                  <a:pt x="76874" y="648748"/>
                  <a:pt x="76874" y="655625"/>
                </a:cubicBezTo>
                <a:cubicBezTo>
                  <a:pt x="76874" y="659890"/>
                  <a:pt x="81170" y="647744"/>
                  <a:pt x="80920" y="643487"/>
                </a:cubicBezTo>
                <a:cubicBezTo>
                  <a:pt x="79800" y="624447"/>
                  <a:pt x="74934" y="605799"/>
                  <a:pt x="72828" y="586843"/>
                </a:cubicBezTo>
                <a:cubicBezTo>
                  <a:pt x="68168" y="544902"/>
                  <a:pt x="71744" y="562277"/>
                  <a:pt x="64736" y="534245"/>
                </a:cubicBezTo>
                <a:cubicBezTo>
                  <a:pt x="60880" y="545814"/>
                  <a:pt x="59184" y="549866"/>
                  <a:pt x="56644" y="562567"/>
                </a:cubicBezTo>
                <a:cubicBezTo>
                  <a:pt x="55035" y="570611"/>
                  <a:pt x="54066" y="578772"/>
                  <a:pt x="52598" y="586843"/>
                </a:cubicBezTo>
                <a:cubicBezTo>
                  <a:pt x="51368" y="593609"/>
                  <a:pt x="49901" y="600330"/>
                  <a:pt x="48552" y="607073"/>
                </a:cubicBezTo>
                <a:cubicBezTo>
                  <a:pt x="49901" y="611119"/>
                  <a:pt x="51426" y="615110"/>
                  <a:pt x="52598" y="619211"/>
                </a:cubicBezTo>
                <a:cubicBezTo>
                  <a:pt x="54126" y="624558"/>
                  <a:pt x="51670" y="632908"/>
                  <a:pt x="56644" y="635395"/>
                </a:cubicBezTo>
                <a:cubicBezTo>
                  <a:pt x="60459" y="637302"/>
                  <a:pt x="59341" y="627303"/>
                  <a:pt x="60690" y="623257"/>
                </a:cubicBezTo>
                <a:cubicBezTo>
                  <a:pt x="61780" y="613451"/>
                  <a:pt x="69338" y="575539"/>
                  <a:pt x="60690" y="562567"/>
                </a:cubicBezTo>
                <a:cubicBezTo>
                  <a:pt x="58324" y="559018"/>
                  <a:pt x="57993" y="570659"/>
                  <a:pt x="56644" y="574705"/>
                </a:cubicBezTo>
                <a:cubicBezTo>
                  <a:pt x="57993" y="561218"/>
                  <a:pt x="60690" y="547799"/>
                  <a:pt x="60690" y="534245"/>
                </a:cubicBezTo>
                <a:cubicBezTo>
                  <a:pt x="60690" y="471861"/>
                  <a:pt x="56859" y="503857"/>
                  <a:pt x="52598" y="518061"/>
                </a:cubicBezTo>
                <a:cubicBezTo>
                  <a:pt x="50147" y="526231"/>
                  <a:pt x="47970" y="534542"/>
                  <a:pt x="44506" y="542337"/>
                </a:cubicBezTo>
                <a:cubicBezTo>
                  <a:pt x="42531" y="546781"/>
                  <a:pt x="38389" y="550031"/>
                  <a:pt x="36414" y="554475"/>
                </a:cubicBezTo>
                <a:cubicBezTo>
                  <a:pt x="32950" y="562270"/>
                  <a:pt x="22291" y="584782"/>
                  <a:pt x="28322" y="578751"/>
                </a:cubicBezTo>
                <a:lnTo>
                  <a:pt x="40460" y="566613"/>
                </a:lnTo>
                <a:cubicBezTo>
                  <a:pt x="41809" y="561218"/>
                  <a:pt x="45420" y="544944"/>
                  <a:pt x="44506" y="550429"/>
                </a:cubicBezTo>
                <a:cubicBezTo>
                  <a:pt x="42245" y="563996"/>
                  <a:pt x="42565" y="578587"/>
                  <a:pt x="36414" y="590889"/>
                </a:cubicBezTo>
                <a:cubicBezTo>
                  <a:pt x="31551" y="600614"/>
                  <a:pt x="39111" y="569310"/>
                  <a:pt x="40460" y="558521"/>
                </a:cubicBezTo>
                <a:cubicBezTo>
                  <a:pt x="39111" y="553126"/>
                  <a:pt x="36414" y="547898"/>
                  <a:pt x="36414" y="542337"/>
                </a:cubicBezTo>
                <a:cubicBezTo>
                  <a:pt x="36414" y="524083"/>
                  <a:pt x="40334" y="520526"/>
                  <a:pt x="44506" y="505923"/>
                </a:cubicBezTo>
                <a:cubicBezTo>
                  <a:pt x="46034" y="500576"/>
                  <a:pt x="47024" y="495086"/>
                  <a:pt x="48552" y="489739"/>
                </a:cubicBezTo>
                <a:cubicBezTo>
                  <a:pt x="49724" y="485638"/>
                  <a:pt x="53434" y="473419"/>
                  <a:pt x="52598" y="477601"/>
                </a:cubicBezTo>
                <a:cubicBezTo>
                  <a:pt x="50417" y="488506"/>
                  <a:pt x="44506" y="509969"/>
                  <a:pt x="44506" y="509969"/>
                </a:cubicBezTo>
                <a:cubicBezTo>
                  <a:pt x="43157" y="503226"/>
                  <a:pt x="41690" y="496505"/>
                  <a:pt x="40460" y="489739"/>
                </a:cubicBezTo>
                <a:cubicBezTo>
                  <a:pt x="38992" y="481667"/>
                  <a:pt x="42215" y="471263"/>
                  <a:pt x="36414" y="465462"/>
                </a:cubicBezTo>
                <a:cubicBezTo>
                  <a:pt x="32482" y="461530"/>
                  <a:pt x="33896" y="476300"/>
                  <a:pt x="32368" y="481647"/>
                </a:cubicBezTo>
                <a:cubicBezTo>
                  <a:pt x="27201" y="499731"/>
                  <a:pt x="29027" y="493080"/>
                  <a:pt x="12138" y="509969"/>
                </a:cubicBezTo>
                <a:cubicBezTo>
                  <a:pt x="10789" y="514015"/>
                  <a:pt x="12357" y="522107"/>
                  <a:pt x="8092" y="522107"/>
                </a:cubicBezTo>
                <a:cubicBezTo>
                  <a:pt x="3827" y="522107"/>
                  <a:pt x="5080" y="514107"/>
                  <a:pt x="4046" y="509969"/>
                </a:cubicBezTo>
                <a:cubicBezTo>
                  <a:pt x="2378" y="503297"/>
                  <a:pt x="1349" y="496482"/>
                  <a:pt x="0" y="489739"/>
                </a:cubicBezTo>
                <a:cubicBezTo>
                  <a:pt x="9314" y="461797"/>
                  <a:pt x="-5304" y="493731"/>
                  <a:pt x="28322" y="473555"/>
                </a:cubicBezTo>
                <a:cubicBezTo>
                  <a:pt x="44905" y="463605"/>
                  <a:pt x="41202" y="452582"/>
                  <a:pt x="52598" y="441186"/>
                </a:cubicBezTo>
                <a:cubicBezTo>
                  <a:pt x="61390" y="432394"/>
                  <a:pt x="71479" y="425002"/>
                  <a:pt x="80920" y="416910"/>
                </a:cubicBezTo>
                <a:lnTo>
                  <a:pt x="93059" y="425002"/>
                </a:lnTo>
                <a:cubicBezTo>
                  <a:pt x="89013" y="427699"/>
                  <a:pt x="85390" y="431178"/>
                  <a:pt x="80920" y="433094"/>
                </a:cubicBezTo>
                <a:cubicBezTo>
                  <a:pt x="75809" y="435284"/>
                  <a:pt x="69363" y="434055"/>
                  <a:pt x="64736" y="437140"/>
                </a:cubicBezTo>
                <a:cubicBezTo>
                  <a:pt x="28134" y="461541"/>
                  <a:pt x="84187" y="440097"/>
                  <a:pt x="44506" y="453324"/>
                </a:cubicBezTo>
                <a:cubicBezTo>
                  <a:pt x="41809" y="449278"/>
                  <a:pt x="37952" y="445799"/>
                  <a:pt x="36414" y="441186"/>
                </a:cubicBezTo>
                <a:cubicBezTo>
                  <a:pt x="33820" y="433403"/>
                  <a:pt x="40572" y="416910"/>
                  <a:pt x="32368" y="416910"/>
                </a:cubicBezTo>
                <a:cubicBezTo>
                  <a:pt x="22643" y="416910"/>
                  <a:pt x="16184" y="441186"/>
                  <a:pt x="16184" y="441186"/>
                </a:cubicBezTo>
                <a:cubicBezTo>
                  <a:pt x="17533" y="447929"/>
                  <a:pt x="13353" y="461416"/>
                  <a:pt x="20230" y="461416"/>
                </a:cubicBezTo>
                <a:cubicBezTo>
                  <a:pt x="27107" y="461416"/>
                  <a:pt x="23230" y="447983"/>
                  <a:pt x="24276" y="441186"/>
                </a:cubicBezTo>
                <a:cubicBezTo>
                  <a:pt x="25929" y="430439"/>
                  <a:pt x="28322" y="419691"/>
                  <a:pt x="28322" y="408818"/>
                </a:cubicBezTo>
                <a:cubicBezTo>
                  <a:pt x="28322" y="400614"/>
                  <a:pt x="25885" y="425050"/>
                  <a:pt x="24276" y="433094"/>
                </a:cubicBezTo>
                <a:cubicBezTo>
                  <a:pt x="23185" y="438547"/>
                  <a:pt x="14669" y="449278"/>
                  <a:pt x="20230" y="449278"/>
                </a:cubicBezTo>
                <a:cubicBezTo>
                  <a:pt x="26973" y="449278"/>
                  <a:pt x="28322" y="438489"/>
                  <a:pt x="32368" y="433094"/>
                </a:cubicBezTo>
                <a:cubicBezTo>
                  <a:pt x="35561" y="423516"/>
                  <a:pt x="40460" y="410491"/>
                  <a:pt x="40460" y="400726"/>
                </a:cubicBezTo>
                <a:cubicBezTo>
                  <a:pt x="40460" y="396461"/>
                  <a:pt x="37763" y="392634"/>
                  <a:pt x="36414" y="388588"/>
                </a:cubicBezTo>
                <a:cubicBezTo>
                  <a:pt x="37763" y="384542"/>
                  <a:pt x="36195" y="376450"/>
                  <a:pt x="40460" y="376450"/>
                </a:cubicBezTo>
                <a:cubicBezTo>
                  <a:pt x="44725" y="376450"/>
                  <a:pt x="44506" y="384323"/>
                  <a:pt x="44506" y="388588"/>
                </a:cubicBezTo>
                <a:cubicBezTo>
                  <a:pt x="44506" y="392853"/>
                  <a:pt x="41809" y="396680"/>
                  <a:pt x="40460" y="400726"/>
                </a:cubicBezTo>
                <a:cubicBezTo>
                  <a:pt x="41809" y="415561"/>
                  <a:pt x="39795" y="431100"/>
                  <a:pt x="44506" y="445232"/>
                </a:cubicBezTo>
                <a:cubicBezTo>
                  <a:pt x="46681" y="451756"/>
                  <a:pt x="47060" y="431715"/>
                  <a:pt x="48552" y="425002"/>
                </a:cubicBezTo>
                <a:cubicBezTo>
                  <a:pt x="49758" y="419574"/>
                  <a:pt x="50111" y="413792"/>
                  <a:pt x="52598" y="408818"/>
                </a:cubicBezTo>
                <a:cubicBezTo>
                  <a:pt x="56947" y="400119"/>
                  <a:pt x="64669" y="393355"/>
                  <a:pt x="68782" y="384542"/>
                </a:cubicBezTo>
                <a:cubicBezTo>
                  <a:pt x="74193" y="372948"/>
                  <a:pt x="75999" y="359938"/>
                  <a:pt x="80920" y="348128"/>
                </a:cubicBezTo>
                <a:cubicBezTo>
                  <a:pt x="82790" y="343639"/>
                  <a:pt x="84149" y="335990"/>
                  <a:pt x="89012" y="335990"/>
                </a:cubicBezTo>
                <a:cubicBezTo>
                  <a:pt x="93277" y="335990"/>
                  <a:pt x="85891" y="343965"/>
                  <a:pt x="84966" y="348128"/>
                </a:cubicBezTo>
                <a:cubicBezTo>
                  <a:pt x="77394" y="382201"/>
                  <a:pt x="77232" y="376092"/>
                  <a:pt x="97105" y="356220"/>
                </a:cubicBezTo>
                <a:cubicBezTo>
                  <a:pt x="95756" y="352174"/>
                  <a:pt x="97324" y="344082"/>
                  <a:pt x="93059" y="344082"/>
                </a:cubicBezTo>
                <a:cubicBezTo>
                  <a:pt x="88196" y="344082"/>
                  <a:pt x="87141" y="351871"/>
                  <a:pt x="84966" y="356220"/>
                </a:cubicBezTo>
                <a:cubicBezTo>
                  <a:pt x="83059" y="360035"/>
                  <a:pt x="80084" y="372540"/>
                  <a:pt x="80920" y="368358"/>
                </a:cubicBezTo>
                <a:cubicBezTo>
                  <a:pt x="87542" y="335246"/>
                  <a:pt x="96339" y="324999"/>
                  <a:pt x="80920" y="348128"/>
                </a:cubicBezTo>
                <a:cubicBezTo>
                  <a:pt x="79571" y="344082"/>
                  <a:pt x="81139" y="335990"/>
                  <a:pt x="76874" y="335990"/>
                </a:cubicBezTo>
                <a:cubicBezTo>
                  <a:pt x="72609" y="335990"/>
                  <a:pt x="74735" y="344313"/>
                  <a:pt x="72828" y="348128"/>
                </a:cubicBezTo>
                <a:cubicBezTo>
                  <a:pt x="70653" y="352477"/>
                  <a:pt x="66911" y="355917"/>
                  <a:pt x="64736" y="360266"/>
                </a:cubicBezTo>
                <a:cubicBezTo>
                  <a:pt x="62829" y="364081"/>
                  <a:pt x="63308" y="369038"/>
                  <a:pt x="60690" y="372404"/>
                </a:cubicBezTo>
                <a:cubicBezTo>
                  <a:pt x="53664" y="381437"/>
                  <a:pt x="44506" y="388588"/>
                  <a:pt x="36414" y="396680"/>
                </a:cubicBezTo>
                <a:lnTo>
                  <a:pt x="24276" y="408818"/>
                </a:lnTo>
                <a:cubicBezTo>
                  <a:pt x="25625" y="396680"/>
                  <a:pt x="26895" y="384533"/>
                  <a:pt x="28322" y="372404"/>
                </a:cubicBezTo>
                <a:cubicBezTo>
                  <a:pt x="32698" y="335207"/>
                  <a:pt x="35884" y="350585"/>
                  <a:pt x="28322" y="327898"/>
                </a:cubicBezTo>
                <a:cubicBezTo>
                  <a:pt x="29671" y="323852"/>
                  <a:pt x="35384" y="312744"/>
                  <a:pt x="32368" y="315760"/>
                </a:cubicBezTo>
                <a:cubicBezTo>
                  <a:pt x="25491" y="322637"/>
                  <a:pt x="6958" y="343111"/>
                  <a:pt x="16184" y="340036"/>
                </a:cubicBezTo>
                <a:lnTo>
                  <a:pt x="28322" y="335990"/>
                </a:lnTo>
                <a:cubicBezTo>
                  <a:pt x="33717" y="330595"/>
                  <a:pt x="36877" y="319806"/>
                  <a:pt x="44506" y="319806"/>
                </a:cubicBezTo>
                <a:cubicBezTo>
                  <a:pt x="50067" y="319806"/>
                  <a:pt x="47557" y="330519"/>
                  <a:pt x="48552" y="335990"/>
                </a:cubicBezTo>
                <a:cubicBezTo>
                  <a:pt x="50258" y="345373"/>
                  <a:pt x="51249" y="354871"/>
                  <a:pt x="52598" y="364312"/>
                </a:cubicBezTo>
                <a:cubicBezTo>
                  <a:pt x="71833" y="351489"/>
                  <a:pt x="63198" y="360833"/>
                  <a:pt x="72828" y="331944"/>
                </a:cubicBezTo>
                <a:lnTo>
                  <a:pt x="76874" y="319806"/>
                </a:lnTo>
                <a:cubicBezTo>
                  <a:pt x="75525" y="314411"/>
                  <a:pt x="77455" y="300537"/>
                  <a:pt x="72828" y="303622"/>
                </a:cubicBezTo>
                <a:cubicBezTo>
                  <a:pt x="65731" y="308353"/>
                  <a:pt x="68551" y="320269"/>
                  <a:pt x="64736" y="327898"/>
                </a:cubicBezTo>
                <a:cubicBezTo>
                  <a:pt x="62039" y="333293"/>
                  <a:pt x="59020" y="338538"/>
                  <a:pt x="56644" y="344082"/>
                </a:cubicBezTo>
                <a:cubicBezTo>
                  <a:pt x="54964" y="348002"/>
                  <a:pt x="53947" y="352174"/>
                  <a:pt x="52598" y="356220"/>
                </a:cubicBezTo>
                <a:cubicBezTo>
                  <a:pt x="53947" y="341385"/>
                  <a:pt x="54675" y="326480"/>
                  <a:pt x="56644" y="311714"/>
                </a:cubicBezTo>
                <a:cubicBezTo>
                  <a:pt x="58204" y="300011"/>
                  <a:pt x="64736" y="287191"/>
                  <a:pt x="64736" y="275300"/>
                </a:cubicBezTo>
                <a:cubicBezTo>
                  <a:pt x="64736" y="269739"/>
                  <a:pt x="62039" y="286089"/>
                  <a:pt x="60690" y="291484"/>
                </a:cubicBezTo>
                <a:cubicBezTo>
                  <a:pt x="62039" y="295530"/>
                  <a:pt x="63564" y="299521"/>
                  <a:pt x="64736" y="303622"/>
                </a:cubicBezTo>
                <a:cubicBezTo>
                  <a:pt x="66264" y="308969"/>
                  <a:pt x="63387" y="318457"/>
                  <a:pt x="68782" y="319806"/>
                </a:cubicBezTo>
                <a:cubicBezTo>
                  <a:pt x="74333" y="321194"/>
                  <a:pt x="76874" y="311714"/>
                  <a:pt x="80920" y="307668"/>
                </a:cubicBezTo>
                <a:cubicBezTo>
                  <a:pt x="82269" y="313063"/>
                  <a:pt x="79691" y="325610"/>
                  <a:pt x="84966" y="323852"/>
                </a:cubicBezTo>
                <a:cubicBezTo>
                  <a:pt x="91856" y="321555"/>
                  <a:pt x="90109" y="310259"/>
                  <a:pt x="93059" y="303622"/>
                </a:cubicBezTo>
                <a:cubicBezTo>
                  <a:pt x="108654" y="268536"/>
                  <a:pt x="92851" y="308084"/>
                  <a:pt x="113289" y="267208"/>
                </a:cubicBezTo>
                <a:cubicBezTo>
                  <a:pt x="116191" y="261404"/>
                  <a:pt x="122153" y="235796"/>
                  <a:pt x="113289" y="271254"/>
                </a:cubicBezTo>
                <a:cubicBezTo>
                  <a:pt x="120423" y="292655"/>
                  <a:pt x="115684" y="284751"/>
                  <a:pt x="121381" y="259116"/>
                </a:cubicBezTo>
                <a:cubicBezTo>
                  <a:pt x="122306" y="254953"/>
                  <a:pt x="124078" y="251024"/>
                  <a:pt x="125427" y="246978"/>
                </a:cubicBezTo>
                <a:cubicBezTo>
                  <a:pt x="124078" y="242932"/>
                  <a:pt x="124852" y="232360"/>
                  <a:pt x="121381" y="234839"/>
                </a:cubicBezTo>
                <a:cubicBezTo>
                  <a:pt x="110406" y="242678"/>
                  <a:pt x="97105" y="267208"/>
                  <a:pt x="97105" y="267208"/>
                </a:cubicBezTo>
                <a:cubicBezTo>
                  <a:pt x="99802" y="256418"/>
                  <a:pt x="113061" y="226974"/>
                  <a:pt x="105197" y="234839"/>
                </a:cubicBezTo>
                <a:lnTo>
                  <a:pt x="93059" y="246978"/>
                </a:lnTo>
                <a:cubicBezTo>
                  <a:pt x="90361" y="249675"/>
                  <a:pt x="87349" y="252091"/>
                  <a:pt x="84966" y="255070"/>
                </a:cubicBezTo>
                <a:cubicBezTo>
                  <a:pt x="81928" y="258867"/>
                  <a:pt x="79987" y="263472"/>
                  <a:pt x="76874" y="267208"/>
                </a:cubicBezTo>
                <a:cubicBezTo>
                  <a:pt x="67139" y="278890"/>
                  <a:pt x="64533" y="279481"/>
                  <a:pt x="52598" y="287438"/>
                </a:cubicBezTo>
                <a:cubicBezTo>
                  <a:pt x="55295" y="279346"/>
                  <a:pt x="55959" y="270259"/>
                  <a:pt x="60690" y="263162"/>
                </a:cubicBezTo>
                <a:cubicBezTo>
                  <a:pt x="63387" y="259116"/>
                  <a:pt x="69961" y="246307"/>
                  <a:pt x="68782" y="251024"/>
                </a:cubicBezTo>
                <a:cubicBezTo>
                  <a:pt x="67433" y="256419"/>
                  <a:pt x="61651" y="262581"/>
                  <a:pt x="64736" y="267208"/>
                </a:cubicBezTo>
                <a:cubicBezTo>
                  <a:pt x="67102" y="270757"/>
                  <a:pt x="72828" y="264511"/>
                  <a:pt x="76874" y="263162"/>
                </a:cubicBezTo>
                <a:cubicBezTo>
                  <a:pt x="80920" y="257767"/>
                  <a:pt x="84695" y="252158"/>
                  <a:pt x="89012" y="246978"/>
                </a:cubicBezTo>
                <a:cubicBezTo>
                  <a:pt x="91454" y="244047"/>
                  <a:pt x="94663" y="241817"/>
                  <a:pt x="97105" y="238886"/>
                </a:cubicBezTo>
                <a:cubicBezTo>
                  <a:pt x="101422" y="233705"/>
                  <a:pt x="104063" y="227018"/>
                  <a:pt x="109243" y="222701"/>
                </a:cubicBezTo>
                <a:cubicBezTo>
                  <a:pt x="112519" y="219971"/>
                  <a:pt x="117335" y="220004"/>
                  <a:pt x="121381" y="218655"/>
                </a:cubicBezTo>
                <a:cubicBezTo>
                  <a:pt x="109225" y="227772"/>
                  <a:pt x="97105" y="232479"/>
                  <a:pt x="97105" y="251024"/>
                </a:cubicBezTo>
                <a:cubicBezTo>
                  <a:pt x="97105" y="255887"/>
                  <a:pt x="102084" y="242622"/>
                  <a:pt x="105197" y="238886"/>
                </a:cubicBezTo>
                <a:cubicBezTo>
                  <a:pt x="108860" y="234490"/>
                  <a:pt x="113289" y="230793"/>
                  <a:pt x="117335" y="226747"/>
                </a:cubicBezTo>
                <a:cubicBezTo>
                  <a:pt x="117335" y="226747"/>
                  <a:pt x="123051" y="216107"/>
                  <a:pt x="125427" y="210563"/>
                </a:cubicBezTo>
                <a:cubicBezTo>
                  <a:pt x="127107" y="206643"/>
                  <a:pt x="128124" y="202471"/>
                  <a:pt x="129473" y="198425"/>
                </a:cubicBezTo>
                <a:cubicBezTo>
                  <a:pt x="128124" y="194379"/>
                  <a:pt x="129692" y="186287"/>
                  <a:pt x="125427" y="186287"/>
                </a:cubicBezTo>
                <a:cubicBezTo>
                  <a:pt x="120564" y="186287"/>
                  <a:pt x="119251" y="193955"/>
                  <a:pt x="117335" y="198425"/>
                </a:cubicBezTo>
                <a:cubicBezTo>
                  <a:pt x="115145" y="203536"/>
                  <a:pt x="108315" y="217096"/>
                  <a:pt x="113289" y="214609"/>
                </a:cubicBezTo>
                <a:cubicBezTo>
                  <a:pt x="120323" y="211092"/>
                  <a:pt x="121910" y="201413"/>
                  <a:pt x="125427" y="194379"/>
                </a:cubicBezTo>
                <a:cubicBezTo>
                  <a:pt x="127602" y="190030"/>
                  <a:pt x="115160" y="202168"/>
                  <a:pt x="117335" y="206517"/>
                </a:cubicBezTo>
                <a:cubicBezTo>
                  <a:pt x="119242" y="210332"/>
                  <a:pt x="125427" y="203820"/>
                  <a:pt x="129473" y="202471"/>
                </a:cubicBezTo>
                <a:cubicBezTo>
                  <a:pt x="130822" y="198425"/>
                  <a:pt x="136535" y="187317"/>
                  <a:pt x="133519" y="190333"/>
                </a:cubicBezTo>
                <a:cubicBezTo>
                  <a:pt x="126642" y="197210"/>
                  <a:pt x="108636" y="218958"/>
                  <a:pt x="117335" y="214609"/>
                </a:cubicBezTo>
                <a:lnTo>
                  <a:pt x="133519" y="206517"/>
                </a:lnTo>
                <a:cubicBezTo>
                  <a:pt x="129473" y="203820"/>
                  <a:pt x="126098" y="197246"/>
                  <a:pt x="121381" y="198425"/>
                </a:cubicBezTo>
                <a:cubicBezTo>
                  <a:pt x="117243" y="199459"/>
                  <a:pt x="113070" y="210563"/>
                  <a:pt x="117335" y="210563"/>
                </a:cubicBezTo>
                <a:cubicBezTo>
                  <a:pt x="124078" y="210563"/>
                  <a:pt x="128751" y="203193"/>
                  <a:pt x="133519" y="198425"/>
                </a:cubicBezTo>
                <a:cubicBezTo>
                  <a:pt x="139238" y="192706"/>
                  <a:pt x="146530" y="176450"/>
                  <a:pt x="149703" y="170103"/>
                </a:cubicBezTo>
                <a:cubicBezTo>
                  <a:pt x="148472" y="165178"/>
                  <a:pt x="145249" y="135322"/>
                  <a:pt x="137565" y="166057"/>
                </a:cubicBezTo>
                <a:cubicBezTo>
                  <a:pt x="134603" y="177905"/>
                  <a:pt x="135527" y="190424"/>
                  <a:pt x="133519" y="202471"/>
                </a:cubicBezTo>
                <a:cubicBezTo>
                  <a:pt x="132818" y="206678"/>
                  <a:pt x="130822" y="210563"/>
                  <a:pt x="129473" y="214609"/>
                </a:cubicBezTo>
                <a:cubicBezTo>
                  <a:pt x="130822" y="218655"/>
                  <a:pt x="129297" y="227350"/>
                  <a:pt x="133519" y="226747"/>
                </a:cubicBezTo>
                <a:cubicBezTo>
                  <a:pt x="143147" y="225372"/>
                  <a:pt x="157795" y="210563"/>
                  <a:pt x="157795" y="210563"/>
                </a:cubicBezTo>
                <a:cubicBezTo>
                  <a:pt x="167081" y="195087"/>
                  <a:pt x="173979" y="188731"/>
                  <a:pt x="173979" y="170103"/>
                </a:cubicBezTo>
                <a:cubicBezTo>
                  <a:pt x="173979" y="165838"/>
                  <a:pt x="171282" y="162011"/>
                  <a:pt x="169933" y="157965"/>
                </a:cubicBezTo>
                <a:cubicBezTo>
                  <a:pt x="147864" y="191068"/>
                  <a:pt x="157709" y="170404"/>
                  <a:pt x="149703" y="198425"/>
                </a:cubicBezTo>
                <a:cubicBezTo>
                  <a:pt x="148531" y="202526"/>
                  <a:pt x="142108" y="212929"/>
                  <a:pt x="145657" y="210563"/>
                </a:cubicBezTo>
                <a:cubicBezTo>
                  <a:pt x="156766" y="203157"/>
                  <a:pt x="186645" y="178019"/>
                  <a:pt x="173979" y="182241"/>
                </a:cubicBezTo>
                <a:lnTo>
                  <a:pt x="161841" y="186287"/>
                </a:lnTo>
                <a:cubicBezTo>
                  <a:pt x="156446" y="194379"/>
                  <a:pt x="148216" y="201180"/>
                  <a:pt x="145657" y="210563"/>
                </a:cubicBezTo>
                <a:cubicBezTo>
                  <a:pt x="143848" y="217198"/>
                  <a:pt x="142826" y="230793"/>
                  <a:pt x="149703" y="230793"/>
                </a:cubicBezTo>
                <a:cubicBezTo>
                  <a:pt x="158339" y="230793"/>
                  <a:pt x="160492" y="217306"/>
                  <a:pt x="165887" y="210563"/>
                </a:cubicBezTo>
                <a:cubicBezTo>
                  <a:pt x="168584" y="202471"/>
                  <a:pt x="169248" y="193384"/>
                  <a:pt x="173979" y="186287"/>
                </a:cubicBezTo>
                <a:cubicBezTo>
                  <a:pt x="176676" y="182241"/>
                  <a:pt x="186934" y="174149"/>
                  <a:pt x="182071" y="174149"/>
                </a:cubicBezTo>
                <a:cubicBezTo>
                  <a:pt x="173024" y="174149"/>
                  <a:pt x="165887" y="182241"/>
                  <a:pt x="157795" y="186287"/>
                </a:cubicBezTo>
                <a:cubicBezTo>
                  <a:pt x="155833" y="192172"/>
                  <a:pt x="146270" y="210073"/>
                  <a:pt x="165887" y="194379"/>
                </a:cubicBezTo>
                <a:cubicBezTo>
                  <a:pt x="173017" y="188675"/>
                  <a:pt x="179627" y="168120"/>
                  <a:pt x="182071" y="162011"/>
                </a:cubicBezTo>
                <a:cubicBezTo>
                  <a:pt x="179374" y="153919"/>
                  <a:pt x="181293" y="142124"/>
                  <a:pt x="173979" y="137735"/>
                </a:cubicBezTo>
                <a:cubicBezTo>
                  <a:pt x="169073" y="134791"/>
                  <a:pt x="164400" y="144755"/>
                  <a:pt x="161841" y="149873"/>
                </a:cubicBezTo>
                <a:cubicBezTo>
                  <a:pt x="156119" y="161317"/>
                  <a:pt x="142606" y="196933"/>
                  <a:pt x="149703" y="186287"/>
                </a:cubicBezTo>
                <a:lnTo>
                  <a:pt x="165887" y="162011"/>
                </a:lnTo>
                <a:cubicBezTo>
                  <a:pt x="169541" y="147394"/>
                  <a:pt x="178931" y="130859"/>
                  <a:pt x="145657" y="149873"/>
                </a:cubicBezTo>
                <a:cubicBezTo>
                  <a:pt x="141954" y="151989"/>
                  <a:pt x="143871" y="158394"/>
                  <a:pt x="141611" y="162011"/>
                </a:cubicBezTo>
                <a:cubicBezTo>
                  <a:pt x="137034" y="169334"/>
                  <a:pt x="130822" y="175498"/>
                  <a:pt x="125427" y="182241"/>
                </a:cubicBezTo>
                <a:cubicBezTo>
                  <a:pt x="124078" y="186287"/>
                  <a:pt x="123288" y="190564"/>
                  <a:pt x="121381" y="194379"/>
                </a:cubicBezTo>
                <a:cubicBezTo>
                  <a:pt x="119206" y="198728"/>
                  <a:pt x="114088" y="201720"/>
                  <a:pt x="113289" y="206517"/>
                </a:cubicBezTo>
                <a:cubicBezTo>
                  <a:pt x="112588" y="210724"/>
                  <a:pt x="115986" y="214609"/>
                  <a:pt x="117335" y="218655"/>
                </a:cubicBezTo>
                <a:cubicBezTo>
                  <a:pt x="122730" y="215958"/>
                  <a:pt x="129254" y="214828"/>
                  <a:pt x="133519" y="210563"/>
                </a:cubicBezTo>
                <a:cubicBezTo>
                  <a:pt x="135973" y="208109"/>
                  <a:pt x="150072" y="175623"/>
                  <a:pt x="149703" y="174149"/>
                </a:cubicBezTo>
                <a:cubicBezTo>
                  <a:pt x="148669" y="170011"/>
                  <a:pt x="141611" y="176846"/>
                  <a:pt x="137565" y="178195"/>
                </a:cubicBezTo>
                <a:cubicBezTo>
                  <a:pt x="136216" y="186287"/>
                  <a:pt x="135509" y="194512"/>
                  <a:pt x="133519" y="202471"/>
                </a:cubicBezTo>
                <a:cubicBezTo>
                  <a:pt x="128702" y="221738"/>
                  <a:pt x="115023" y="233972"/>
                  <a:pt x="137565" y="222701"/>
                </a:cubicBezTo>
                <a:cubicBezTo>
                  <a:pt x="141914" y="220526"/>
                  <a:pt x="145657" y="217306"/>
                  <a:pt x="149703" y="214609"/>
                </a:cubicBezTo>
                <a:cubicBezTo>
                  <a:pt x="158265" y="200340"/>
                  <a:pt x="173007" y="178530"/>
                  <a:pt x="173979" y="162011"/>
                </a:cubicBezTo>
                <a:cubicBezTo>
                  <a:pt x="174709" y="149598"/>
                  <a:pt x="168584" y="137735"/>
                  <a:pt x="165887" y="125597"/>
                </a:cubicBezTo>
                <a:cubicBezTo>
                  <a:pt x="160013" y="160843"/>
                  <a:pt x="163831" y="141914"/>
                  <a:pt x="153749" y="182241"/>
                </a:cubicBezTo>
                <a:cubicBezTo>
                  <a:pt x="152400" y="187636"/>
                  <a:pt x="151461" y="193150"/>
                  <a:pt x="149703" y="198425"/>
                </a:cubicBezTo>
                <a:cubicBezTo>
                  <a:pt x="148354" y="202471"/>
                  <a:pt x="142641" y="207547"/>
                  <a:pt x="145657" y="210563"/>
                </a:cubicBezTo>
                <a:cubicBezTo>
                  <a:pt x="148673" y="213579"/>
                  <a:pt x="153749" y="207866"/>
                  <a:pt x="157795" y="206517"/>
                </a:cubicBezTo>
                <a:cubicBezTo>
                  <a:pt x="161841" y="202471"/>
                  <a:pt x="167154" y="199381"/>
                  <a:pt x="169933" y="194379"/>
                </a:cubicBezTo>
                <a:cubicBezTo>
                  <a:pt x="174410" y="186320"/>
                  <a:pt x="179459" y="164367"/>
                  <a:pt x="182071" y="153919"/>
                </a:cubicBezTo>
                <a:cubicBezTo>
                  <a:pt x="180722" y="149873"/>
                  <a:pt x="182163" y="140747"/>
                  <a:pt x="178025" y="141781"/>
                </a:cubicBezTo>
                <a:cubicBezTo>
                  <a:pt x="171483" y="143416"/>
                  <a:pt x="168903" y="151934"/>
                  <a:pt x="165887" y="157965"/>
                </a:cubicBezTo>
                <a:cubicBezTo>
                  <a:pt x="162072" y="165594"/>
                  <a:pt x="157795" y="182241"/>
                  <a:pt x="157795" y="182241"/>
                </a:cubicBezTo>
                <a:cubicBezTo>
                  <a:pt x="160875" y="191481"/>
                  <a:pt x="164181" y="212488"/>
                  <a:pt x="173979" y="178195"/>
                </a:cubicBezTo>
                <a:cubicBezTo>
                  <a:pt x="175151" y="174094"/>
                  <a:pt x="171282" y="170103"/>
                  <a:pt x="169933" y="166057"/>
                </a:cubicBezTo>
                <a:cubicBezTo>
                  <a:pt x="167236" y="172800"/>
                  <a:pt x="165690" y="180128"/>
                  <a:pt x="161841" y="186287"/>
                </a:cubicBezTo>
                <a:cubicBezTo>
                  <a:pt x="158808" y="191139"/>
                  <a:pt x="152482" y="193423"/>
                  <a:pt x="149703" y="198425"/>
                </a:cubicBezTo>
                <a:cubicBezTo>
                  <a:pt x="145561" y="205881"/>
                  <a:pt x="141611" y="222701"/>
                  <a:pt x="141611" y="222701"/>
                </a:cubicBezTo>
                <a:cubicBezTo>
                  <a:pt x="142960" y="226747"/>
                  <a:pt x="141450" y="234138"/>
                  <a:pt x="145657" y="234839"/>
                </a:cubicBezTo>
                <a:cubicBezTo>
                  <a:pt x="168918" y="238716"/>
                  <a:pt x="164773" y="221443"/>
                  <a:pt x="173979" y="210563"/>
                </a:cubicBezTo>
                <a:cubicBezTo>
                  <a:pt x="185067" y="197459"/>
                  <a:pt x="200871" y="188432"/>
                  <a:pt x="210393" y="174149"/>
                </a:cubicBezTo>
                <a:cubicBezTo>
                  <a:pt x="215788" y="166057"/>
                  <a:pt x="221854" y="158375"/>
                  <a:pt x="226577" y="149873"/>
                </a:cubicBezTo>
                <a:cubicBezTo>
                  <a:pt x="228648" y="146145"/>
                  <a:pt x="229126" y="141728"/>
                  <a:pt x="230623" y="137735"/>
                </a:cubicBezTo>
                <a:cubicBezTo>
                  <a:pt x="233173" y="130935"/>
                  <a:pt x="236018" y="124248"/>
                  <a:pt x="238715" y="117505"/>
                </a:cubicBezTo>
                <a:cubicBezTo>
                  <a:pt x="237366" y="109413"/>
                  <a:pt x="241232" y="98151"/>
                  <a:pt x="234669" y="93229"/>
                </a:cubicBezTo>
                <a:cubicBezTo>
                  <a:pt x="230091" y="89796"/>
                  <a:pt x="225705" y="100606"/>
                  <a:pt x="222531" y="105367"/>
                </a:cubicBezTo>
                <a:cubicBezTo>
                  <a:pt x="217513" y="112895"/>
                  <a:pt x="214137" y="121407"/>
                  <a:pt x="210393" y="129643"/>
                </a:cubicBezTo>
                <a:cubicBezTo>
                  <a:pt x="204346" y="142947"/>
                  <a:pt x="202467" y="149375"/>
                  <a:pt x="198255" y="162011"/>
                </a:cubicBezTo>
                <a:cubicBezTo>
                  <a:pt x="199604" y="166057"/>
                  <a:pt x="198163" y="175183"/>
                  <a:pt x="202301" y="174149"/>
                </a:cubicBezTo>
                <a:cubicBezTo>
                  <a:pt x="210342" y="172139"/>
                  <a:pt x="221041" y="142703"/>
                  <a:pt x="222531" y="137735"/>
                </a:cubicBezTo>
                <a:cubicBezTo>
                  <a:pt x="224507" y="131148"/>
                  <a:pt x="229652" y="123656"/>
                  <a:pt x="226577" y="117505"/>
                </a:cubicBezTo>
                <a:cubicBezTo>
                  <a:pt x="224670" y="113690"/>
                  <a:pt x="218485" y="120202"/>
                  <a:pt x="214439" y="121551"/>
                </a:cubicBezTo>
                <a:cubicBezTo>
                  <a:pt x="204274" y="135104"/>
                  <a:pt x="197967" y="142358"/>
                  <a:pt x="190163" y="157965"/>
                </a:cubicBezTo>
                <a:cubicBezTo>
                  <a:pt x="188256" y="161780"/>
                  <a:pt x="187466" y="166057"/>
                  <a:pt x="186117" y="170103"/>
                </a:cubicBezTo>
                <a:cubicBezTo>
                  <a:pt x="187466" y="174149"/>
                  <a:pt x="185898" y="182241"/>
                  <a:pt x="190163" y="182241"/>
                </a:cubicBezTo>
                <a:cubicBezTo>
                  <a:pt x="195026" y="182241"/>
                  <a:pt x="196080" y="174452"/>
                  <a:pt x="198255" y="170103"/>
                </a:cubicBezTo>
                <a:cubicBezTo>
                  <a:pt x="202848" y="160916"/>
                  <a:pt x="205800" y="150968"/>
                  <a:pt x="210393" y="141781"/>
                </a:cubicBezTo>
                <a:cubicBezTo>
                  <a:pt x="229628" y="103311"/>
                  <a:pt x="205700" y="167997"/>
                  <a:pt x="226577" y="105367"/>
                </a:cubicBezTo>
                <a:cubicBezTo>
                  <a:pt x="225228" y="95926"/>
                  <a:pt x="231578" y="80061"/>
                  <a:pt x="222531" y="77045"/>
                </a:cubicBezTo>
                <a:cubicBezTo>
                  <a:pt x="214439" y="74348"/>
                  <a:pt x="219170" y="94224"/>
                  <a:pt x="214439" y="101321"/>
                </a:cubicBezTo>
                <a:lnTo>
                  <a:pt x="206347" y="113459"/>
                </a:lnTo>
                <a:cubicBezTo>
                  <a:pt x="197554" y="166218"/>
                  <a:pt x="203443" y="146446"/>
                  <a:pt x="194209" y="174149"/>
                </a:cubicBezTo>
                <a:cubicBezTo>
                  <a:pt x="195558" y="179544"/>
                  <a:pt x="193281" y="187846"/>
                  <a:pt x="198255" y="190333"/>
                </a:cubicBezTo>
                <a:cubicBezTo>
                  <a:pt x="202604" y="192508"/>
                  <a:pt x="208031" y="186492"/>
                  <a:pt x="210393" y="182241"/>
                </a:cubicBezTo>
                <a:cubicBezTo>
                  <a:pt x="215161" y="173658"/>
                  <a:pt x="214839" y="163035"/>
                  <a:pt x="218485" y="153919"/>
                </a:cubicBezTo>
                <a:cubicBezTo>
                  <a:pt x="220291" y="149404"/>
                  <a:pt x="223880" y="145827"/>
                  <a:pt x="226577" y="141781"/>
                </a:cubicBezTo>
                <a:cubicBezTo>
                  <a:pt x="225228" y="128294"/>
                  <a:pt x="226255" y="114353"/>
                  <a:pt x="222531" y="101321"/>
                </a:cubicBezTo>
                <a:cubicBezTo>
                  <a:pt x="221359" y="97220"/>
                  <a:pt x="220601" y="109756"/>
                  <a:pt x="218485" y="113459"/>
                </a:cubicBezTo>
                <a:cubicBezTo>
                  <a:pt x="211564" y="125570"/>
                  <a:pt x="203775" y="132215"/>
                  <a:pt x="194209" y="141781"/>
                </a:cubicBezTo>
                <a:cubicBezTo>
                  <a:pt x="191512" y="149873"/>
                  <a:pt x="182949" y="173977"/>
                  <a:pt x="186117" y="166057"/>
                </a:cubicBezTo>
                <a:cubicBezTo>
                  <a:pt x="188814" y="159314"/>
                  <a:pt x="192122" y="152783"/>
                  <a:pt x="194209" y="145827"/>
                </a:cubicBezTo>
                <a:cubicBezTo>
                  <a:pt x="196185" y="139240"/>
                  <a:pt x="196587" y="132269"/>
                  <a:pt x="198255" y="125597"/>
                </a:cubicBezTo>
                <a:cubicBezTo>
                  <a:pt x="199289" y="121459"/>
                  <a:pt x="200952" y="117505"/>
                  <a:pt x="202301" y="113459"/>
                </a:cubicBezTo>
                <a:cubicBezTo>
                  <a:pt x="200952" y="108064"/>
                  <a:pt x="203229" y="99762"/>
                  <a:pt x="198255" y="97275"/>
                </a:cubicBezTo>
                <a:cubicBezTo>
                  <a:pt x="194440" y="95368"/>
                  <a:pt x="195889" y="105493"/>
                  <a:pt x="194209" y="109413"/>
                </a:cubicBezTo>
                <a:cubicBezTo>
                  <a:pt x="191833" y="114957"/>
                  <a:pt x="188493" y="120053"/>
                  <a:pt x="186117" y="125597"/>
                </a:cubicBezTo>
                <a:cubicBezTo>
                  <a:pt x="184437" y="129517"/>
                  <a:pt x="183751" y="133815"/>
                  <a:pt x="182071" y="137735"/>
                </a:cubicBezTo>
                <a:cubicBezTo>
                  <a:pt x="160791" y="187388"/>
                  <a:pt x="186204" y="125423"/>
                  <a:pt x="165887" y="166057"/>
                </a:cubicBezTo>
                <a:cubicBezTo>
                  <a:pt x="163980" y="169872"/>
                  <a:pt x="163957" y="174492"/>
                  <a:pt x="161841" y="178195"/>
                </a:cubicBezTo>
                <a:cubicBezTo>
                  <a:pt x="158495" y="184050"/>
                  <a:pt x="153622" y="188892"/>
                  <a:pt x="149703" y="194379"/>
                </a:cubicBezTo>
                <a:cubicBezTo>
                  <a:pt x="146877" y="198336"/>
                  <a:pt x="144308" y="202471"/>
                  <a:pt x="141611" y="206517"/>
                </a:cubicBezTo>
                <a:cubicBezTo>
                  <a:pt x="145657" y="207866"/>
                  <a:pt x="149934" y="212470"/>
                  <a:pt x="153749" y="210563"/>
                </a:cubicBezTo>
                <a:cubicBezTo>
                  <a:pt x="160780" y="207048"/>
                  <a:pt x="177173" y="187992"/>
                  <a:pt x="182071" y="178195"/>
                </a:cubicBezTo>
                <a:cubicBezTo>
                  <a:pt x="185319" y="171699"/>
                  <a:pt x="187613" y="164765"/>
                  <a:pt x="190163" y="157965"/>
                </a:cubicBezTo>
                <a:cubicBezTo>
                  <a:pt x="191660" y="153972"/>
                  <a:pt x="197679" y="143348"/>
                  <a:pt x="194209" y="145827"/>
                </a:cubicBezTo>
                <a:cubicBezTo>
                  <a:pt x="181793" y="154696"/>
                  <a:pt x="161841" y="178195"/>
                  <a:pt x="161841" y="178195"/>
                </a:cubicBezTo>
                <a:cubicBezTo>
                  <a:pt x="160492" y="182241"/>
                  <a:pt x="153530" y="190333"/>
                  <a:pt x="157795" y="190333"/>
                </a:cubicBezTo>
                <a:cubicBezTo>
                  <a:pt x="162658" y="190333"/>
                  <a:pt x="165887" y="183058"/>
                  <a:pt x="165887" y="178195"/>
                </a:cubicBezTo>
                <a:cubicBezTo>
                  <a:pt x="165887" y="167074"/>
                  <a:pt x="160492" y="156616"/>
                  <a:pt x="157795" y="145827"/>
                </a:cubicBezTo>
                <a:cubicBezTo>
                  <a:pt x="153749" y="147176"/>
                  <a:pt x="148673" y="146857"/>
                  <a:pt x="145657" y="149873"/>
                </a:cubicBezTo>
                <a:cubicBezTo>
                  <a:pt x="142641" y="152889"/>
                  <a:pt x="143518" y="158196"/>
                  <a:pt x="141611" y="162011"/>
                </a:cubicBezTo>
                <a:cubicBezTo>
                  <a:pt x="136748" y="171736"/>
                  <a:pt x="132219" y="181842"/>
                  <a:pt x="125427" y="190333"/>
                </a:cubicBezTo>
                <a:cubicBezTo>
                  <a:pt x="121214" y="195599"/>
                  <a:pt x="114363" y="198082"/>
                  <a:pt x="109243" y="202471"/>
                </a:cubicBezTo>
                <a:cubicBezTo>
                  <a:pt x="81987" y="225833"/>
                  <a:pt x="111792" y="204819"/>
                  <a:pt x="84966" y="222701"/>
                </a:cubicBezTo>
                <a:cubicBezTo>
                  <a:pt x="83617" y="226747"/>
                  <a:pt x="77904" y="237855"/>
                  <a:pt x="80920" y="234839"/>
                </a:cubicBezTo>
                <a:cubicBezTo>
                  <a:pt x="85185" y="230574"/>
                  <a:pt x="84187" y="222274"/>
                  <a:pt x="89012" y="218655"/>
                </a:cubicBezTo>
                <a:cubicBezTo>
                  <a:pt x="95836" y="213537"/>
                  <a:pt x="113289" y="210563"/>
                  <a:pt x="113289" y="210563"/>
                </a:cubicBezTo>
                <a:cubicBezTo>
                  <a:pt x="117335" y="206517"/>
                  <a:pt x="120666" y="201599"/>
                  <a:pt x="125427" y="198425"/>
                </a:cubicBezTo>
                <a:cubicBezTo>
                  <a:pt x="140106" y="188639"/>
                  <a:pt x="142165" y="195432"/>
                  <a:pt x="133519" y="210563"/>
                </a:cubicBezTo>
                <a:cubicBezTo>
                  <a:pt x="129292" y="217959"/>
                  <a:pt x="111015" y="230475"/>
                  <a:pt x="105197" y="234839"/>
                </a:cubicBezTo>
                <a:cubicBezTo>
                  <a:pt x="106546" y="225398"/>
                  <a:pt x="107373" y="215868"/>
                  <a:pt x="109243" y="206517"/>
                </a:cubicBezTo>
                <a:cubicBezTo>
                  <a:pt x="116375" y="170858"/>
                  <a:pt x="127524" y="167356"/>
                  <a:pt x="105197" y="182241"/>
                </a:cubicBezTo>
                <a:cubicBezTo>
                  <a:pt x="107894" y="178195"/>
                  <a:pt x="108426" y="170103"/>
                  <a:pt x="113289" y="170103"/>
                </a:cubicBezTo>
                <a:cubicBezTo>
                  <a:pt x="117554" y="170103"/>
                  <a:pt x="112259" y="179225"/>
                  <a:pt x="109243" y="182241"/>
                </a:cubicBezTo>
                <a:cubicBezTo>
                  <a:pt x="106227" y="185257"/>
                  <a:pt x="101151" y="184938"/>
                  <a:pt x="97105" y="186287"/>
                </a:cubicBezTo>
                <a:cubicBezTo>
                  <a:pt x="70145" y="213243"/>
                  <a:pt x="116570" y="164699"/>
                  <a:pt x="80920" y="214609"/>
                </a:cubicBezTo>
                <a:cubicBezTo>
                  <a:pt x="78094" y="218566"/>
                  <a:pt x="63919" y="222701"/>
                  <a:pt x="68782" y="222701"/>
                </a:cubicBezTo>
                <a:cubicBezTo>
                  <a:pt x="73914" y="222701"/>
                  <a:pt x="92365" y="209677"/>
                  <a:pt x="97105" y="206517"/>
                </a:cubicBezTo>
                <a:cubicBezTo>
                  <a:pt x="101151" y="201122"/>
                  <a:pt x="104475" y="195101"/>
                  <a:pt x="109243" y="190333"/>
                </a:cubicBezTo>
                <a:cubicBezTo>
                  <a:pt x="117086" y="182490"/>
                  <a:pt x="123647" y="181486"/>
                  <a:pt x="133519" y="178195"/>
                </a:cubicBezTo>
                <a:cubicBezTo>
                  <a:pt x="134868" y="182241"/>
                  <a:pt x="133383" y="189497"/>
                  <a:pt x="137565" y="190333"/>
                </a:cubicBezTo>
                <a:cubicBezTo>
                  <a:pt x="143479" y="191516"/>
                  <a:pt x="148237" y="184691"/>
                  <a:pt x="153749" y="182241"/>
                </a:cubicBezTo>
                <a:cubicBezTo>
                  <a:pt x="160386" y="179291"/>
                  <a:pt x="167236" y="176846"/>
                  <a:pt x="173979" y="174149"/>
                </a:cubicBezTo>
                <a:cubicBezTo>
                  <a:pt x="206233" y="141895"/>
                  <a:pt x="189349" y="149065"/>
                  <a:pt x="218485" y="141781"/>
                </a:cubicBezTo>
                <a:cubicBezTo>
                  <a:pt x="221182" y="137735"/>
                  <a:pt x="230015" y="133081"/>
                  <a:pt x="226577" y="129643"/>
                </a:cubicBezTo>
                <a:cubicBezTo>
                  <a:pt x="222645" y="125711"/>
                  <a:pt x="215719" y="132091"/>
                  <a:pt x="210393" y="133689"/>
                </a:cubicBezTo>
                <a:cubicBezTo>
                  <a:pt x="202223" y="136140"/>
                  <a:pt x="186117" y="141781"/>
                  <a:pt x="186117" y="141781"/>
                </a:cubicBezTo>
                <a:cubicBezTo>
                  <a:pt x="182071" y="140432"/>
                  <a:pt x="178244" y="137735"/>
                  <a:pt x="173979" y="137735"/>
                </a:cubicBezTo>
                <a:cubicBezTo>
                  <a:pt x="159482" y="137735"/>
                  <a:pt x="143638" y="142286"/>
                  <a:pt x="129473" y="145827"/>
                </a:cubicBezTo>
                <a:cubicBezTo>
                  <a:pt x="124078" y="149873"/>
                  <a:pt x="119144" y="154619"/>
                  <a:pt x="113289" y="157965"/>
                </a:cubicBezTo>
                <a:cubicBezTo>
                  <a:pt x="109586" y="160081"/>
                  <a:pt x="104167" y="158995"/>
                  <a:pt x="101151" y="162011"/>
                </a:cubicBezTo>
                <a:cubicBezTo>
                  <a:pt x="98135" y="165027"/>
                  <a:pt x="99299" y="170492"/>
                  <a:pt x="97105" y="174149"/>
                </a:cubicBezTo>
                <a:cubicBezTo>
                  <a:pt x="95142" y="177420"/>
                  <a:pt x="89012" y="186056"/>
                  <a:pt x="89012" y="182241"/>
                </a:cubicBezTo>
                <a:cubicBezTo>
                  <a:pt x="89012" y="173251"/>
                  <a:pt x="103849" y="165607"/>
                  <a:pt x="109243" y="162011"/>
                </a:cubicBezTo>
                <a:cubicBezTo>
                  <a:pt x="110592" y="157965"/>
                  <a:pt x="116305" y="146857"/>
                  <a:pt x="113289" y="149873"/>
                </a:cubicBezTo>
                <a:cubicBezTo>
                  <a:pt x="107728" y="155434"/>
                  <a:pt x="98664" y="162643"/>
                  <a:pt x="101151" y="170103"/>
                </a:cubicBezTo>
                <a:cubicBezTo>
                  <a:pt x="103326" y="176627"/>
                  <a:pt x="114709" y="172481"/>
                  <a:pt x="121381" y="174149"/>
                </a:cubicBezTo>
                <a:cubicBezTo>
                  <a:pt x="125519" y="175183"/>
                  <a:pt x="129473" y="176846"/>
                  <a:pt x="133519" y="178195"/>
                </a:cubicBezTo>
                <a:cubicBezTo>
                  <a:pt x="137565" y="174149"/>
                  <a:pt x="141261" y="169720"/>
                  <a:pt x="145657" y="166057"/>
                </a:cubicBezTo>
                <a:cubicBezTo>
                  <a:pt x="149393" y="162944"/>
                  <a:pt x="154357" y="161403"/>
                  <a:pt x="157795" y="157965"/>
                </a:cubicBezTo>
                <a:cubicBezTo>
                  <a:pt x="184768" y="130992"/>
                  <a:pt x="145657" y="159314"/>
                  <a:pt x="178025" y="137735"/>
                </a:cubicBezTo>
                <a:cubicBezTo>
                  <a:pt x="173979" y="136386"/>
                  <a:pt x="169933" y="132340"/>
                  <a:pt x="165887" y="133689"/>
                </a:cubicBezTo>
                <a:cubicBezTo>
                  <a:pt x="152678" y="138092"/>
                  <a:pt x="154911" y="150562"/>
                  <a:pt x="145657" y="157965"/>
                </a:cubicBezTo>
                <a:cubicBezTo>
                  <a:pt x="142327" y="160629"/>
                  <a:pt x="137565" y="160662"/>
                  <a:pt x="133519" y="162011"/>
                </a:cubicBezTo>
                <a:cubicBezTo>
                  <a:pt x="155098" y="129643"/>
                  <a:pt x="126776" y="168754"/>
                  <a:pt x="153749" y="141781"/>
                </a:cubicBezTo>
                <a:cubicBezTo>
                  <a:pt x="157187" y="138343"/>
                  <a:pt x="157795" y="132340"/>
                  <a:pt x="161841" y="129643"/>
                </a:cubicBezTo>
                <a:cubicBezTo>
                  <a:pt x="166468" y="126558"/>
                  <a:pt x="172630" y="126946"/>
                  <a:pt x="178025" y="125597"/>
                </a:cubicBezTo>
                <a:cubicBezTo>
                  <a:pt x="182071" y="122900"/>
                  <a:pt x="185693" y="119421"/>
                  <a:pt x="190163" y="117505"/>
                </a:cubicBezTo>
                <a:cubicBezTo>
                  <a:pt x="226741" y="101829"/>
                  <a:pt x="188012" y="125682"/>
                  <a:pt x="218485" y="105367"/>
                </a:cubicBezTo>
                <a:cubicBezTo>
                  <a:pt x="222531" y="106716"/>
                  <a:pt x="229039" y="105453"/>
                  <a:pt x="230623" y="109413"/>
                </a:cubicBezTo>
                <a:cubicBezTo>
                  <a:pt x="234668" y="119527"/>
                  <a:pt x="211385" y="148088"/>
                  <a:pt x="210393" y="149873"/>
                </a:cubicBezTo>
                <a:cubicBezTo>
                  <a:pt x="198897" y="170566"/>
                  <a:pt x="209539" y="159883"/>
                  <a:pt x="218485" y="153919"/>
                </a:cubicBezTo>
                <a:cubicBezTo>
                  <a:pt x="221182" y="148524"/>
                  <a:pt x="223585" y="142972"/>
                  <a:pt x="226577" y="137735"/>
                </a:cubicBezTo>
                <a:cubicBezTo>
                  <a:pt x="228990" y="133513"/>
                  <a:pt x="236844" y="129946"/>
                  <a:pt x="234669" y="125597"/>
                </a:cubicBezTo>
                <a:cubicBezTo>
                  <a:pt x="232762" y="121782"/>
                  <a:pt x="226577" y="128294"/>
                  <a:pt x="222531" y="129643"/>
                </a:cubicBezTo>
                <a:cubicBezTo>
                  <a:pt x="210212" y="148121"/>
                  <a:pt x="216925" y="135104"/>
                  <a:pt x="210393" y="157965"/>
                </a:cubicBezTo>
                <a:cubicBezTo>
                  <a:pt x="209221" y="162066"/>
                  <a:pt x="202798" y="167737"/>
                  <a:pt x="206347" y="170103"/>
                </a:cubicBezTo>
                <a:cubicBezTo>
                  <a:pt x="210974" y="173188"/>
                  <a:pt x="217136" y="167406"/>
                  <a:pt x="222531" y="166057"/>
                </a:cubicBezTo>
                <a:cubicBezTo>
                  <a:pt x="234533" y="130050"/>
                  <a:pt x="211899" y="189674"/>
                  <a:pt x="250853" y="137735"/>
                </a:cubicBezTo>
                <a:cubicBezTo>
                  <a:pt x="261710" y="123260"/>
                  <a:pt x="275129" y="89183"/>
                  <a:pt x="275129" y="89183"/>
                </a:cubicBezTo>
                <a:cubicBezTo>
                  <a:pt x="276478" y="82440"/>
                  <a:pt x="277683" y="75666"/>
                  <a:pt x="279175" y="68953"/>
                </a:cubicBezTo>
                <a:cubicBezTo>
                  <a:pt x="280381" y="63525"/>
                  <a:pt x="288195" y="55256"/>
                  <a:pt x="283221" y="52769"/>
                </a:cubicBezTo>
                <a:cubicBezTo>
                  <a:pt x="278103" y="50210"/>
                  <a:pt x="274746" y="60511"/>
                  <a:pt x="271083" y="64907"/>
                </a:cubicBezTo>
                <a:cubicBezTo>
                  <a:pt x="263934" y="73485"/>
                  <a:pt x="259846" y="83336"/>
                  <a:pt x="254899" y="93229"/>
                </a:cubicBezTo>
                <a:cubicBezTo>
                  <a:pt x="256248" y="97275"/>
                  <a:pt x="254680" y="105367"/>
                  <a:pt x="258945" y="105367"/>
                </a:cubicBezTo>
                <a:cubicBezTo>
                  <a:pt x="263808" y="105367"/>
                  <a:pt x="264675" y="97480"/>
                  <a:pt x="267037" y="93229"/>
                </a:cubicBezTo>
                <a:cubicBezTo>
                  <a:pt x="280332" y="69297"/>
                  <a:pt x="277798" y="74461"/>
                  <a:pt x="283221" y="52769"/>
                </a:cubicBezTo>
                <a:cubicBezTo>
                  <a:pt x="281872" y="47374"/>
                  <a:pt x="284736" y="36585"/>
                  <a:pt x="279175" y="36585"/>
                </a:cubicBezTo>
                <a:cubicBezTo>
                  <a:pt x="255077" y="36585"/>
                  <a:pt x="254837" y="74181"/>
                  <a:pt x="250853" y="85137"/>
                </a:cubicBezTo>
                <a:cubicBezTo>
                  <a:pt x="249191" y="89707"/>
                  <a:pt x="237898" y="97275"/>
                  <a:pt x="242761" y="97275"/>
                </a:cubicBezTo>
                <a:cubicBezTo>
                  <a:pt x="248483" y="97275"/>
                  <a:pt x="251276" y="89566"/>
                  <a:pt x="254899" y="85137"/>
                </a:cubicBezTo>
                <a:cubicBezTo>
                  <a:pt x="263439" y="74699"/>
                  <a:pt x="279175" y="52769"/>
                  <a:pt x="279175" y="52769"/>
                </a:cubicBezTo>
                <a:cubicBezTo>
                  <a:pt x="277826" y="47374"/>
                  <a:pt x="275129" y="42146"/>
                  <a:pt x="275129" y="36585"/>
                </a:cubicBezTo>
                <a:cubicBezTo>
                  <a:pt x="275129" y="23556"/>
                  <a:pt x="289090" y="17837"/>
                  <a:pt x="267037" y="32539"/>
                </a:cubicBezTo>
                <a:cubicBezTo>
                  <a:pt x="257102" y="72279"/>
                  <a:pt x="271486" y="23642"/>
                  <a:pt x="250853" y="64907"/>
                </a:cubicBezTo>
                <a:cubicBezTo>
                  <a:pt x="224726" y="117161"/>
                  <a:pt x="268169" y="49047"/>
                  <a:pt x="238715" y="93229"/>
                </a:cubicBezTo>
                <a:cubicBezTo>
                  <a:pt x="240064" y="98624"/>
                  <a:pt x="237366" y="110762"/>
                  <a:pt x="242761" y="109413"/>
                </a:cubicBezTo>
                <a:cubicBezTo>
                  <a:pt x="245664" y="108687"/>
                  <a:pt x="260845" y="77291"/>
                  <a:pt x="262991" y="72999"/>
                </a:cubicBezTo>
                <a:cubicBezTo>
                  <a:pt x="261642" y="67604"/>
                  <a:pt x="264108" y="58880"/>
                  <a:pt x="258945" y="56815"/>
                </a:cubicBezTo>
                <a:cubicBezTo>
                  <a:pt x="253345" y="54575"/>
                  <a:pt x="247394" y="61046"/>
                  <a:pt x="242761" y="64907"/>
                </a:cubicBezTo>
                <a:cubicBezTo>
                  <a:pt x="239025" y="68020"/>
                  <a:pt x="236844" y="72696"/>
                  <a:pt x="234669" y="77045"/>
                </a:cubicBezTo>
                <a:cubicBezTo>
                  <a:pt x="225797" y="94788"/>
                  <a:pt x="226321" y="98554"/>
                  <a:pt x="222531" y="117505"/>
                </a:cubicBezTo>
                <a:cubicBezTo>
                  <a:pt x="223880" y="121551"/>
                  <a:pt x="222920" y="131837"/>
                  <a:pt x="226577" y="129643"/>
                </a:cubicBezTo>
                <a:cubicBezTo>
                  <a:pt x="234916" y="124639"/>
                  <a:pt x="239686" y="114593"/>
                  <a:pt x="242761" y="105367"/>
                </a:cubicBezTo>
                <a:cubicBezTo>
                  <a:pt x="244110" y="101321"/>
                  <a:pt x="250622" y="91322"/>
                  <a:pt x="246807" y="93229"/>
                </a:cubicBezTo>
                <a:cubicBezTo>
                  <a:pt x="240776" y="96245"/>
                  <a:pt x="238715" y="104018"/>
                  <a:pt x="234669" y="109413"/>
                </a:cubicBezTo>
                <a:cubicBezTo>
                  <a:pt x="233320" y="121551"/>
                  <a:pt x="232874" y="133823"/>
                  <a:pt x="230623" y="145827"/>
                </a:cubicBezTo>
                <a:cubicBezTo>
                  <a:pt x="228814" y="155477"/>
                  <a:pt x="217479" y="165730"/>
                  <a:pt x="222531" y="174149"/>
                </a:cubicBezTo>
                <a:cubicBezTo>
                  <a:pt x="226268" y="180377"/>
                  <a:pt x="236018" y="168754"/>
                  <a:pt x="242761" y="166057"/>
                </a:cubicBezTo>
                <a:cubicBezTo>
                  <a:pt x="252129" y="153566"/>
                  <a:pt x="256137" y="151777"/>
                  <a:pt x="258945" y="137735"/>
                </a:cubicBezTo>
                <a:cubicBezTo>
                  <a:pt x="260815" y="128384"/>
                  <a:pt x="271521" y="113678"/>
                  <a:pt x="262991" y="109413"/>
                </a:cubicBezTo>
                <a:cubicBezTo>
                  <a:pt x="254899" y="105367"/>
                  <a:pt x="255247" y="125780"/>
                  <a:pt x="250853" y="133689"/>
                </a:cubicBezTo>
                <a:cubicBezTo>
                  <a:pt x="248491" y="137940"/>
                  <a:pt x="240586" y="141478"/>
                  <a:pt x="242761" y="145827"/>
                </a:cubicBezTo>
                <a:cubicBezTo>
                  <a:pt x="244668" y="149642"/>
                  <a:pt x="250853" y="143130"/>
                  <a:pt x="254899" y="141781"/>
                </a:cubicBezTo>
                <a:cubicBezTo>
                  <a:pt x="260294" y="133689"/>
                  <a:pt x="267059" y="126359"/>
                  <a:pt x="271083" y="117505"/>
                </a:cubicBezTo>
                <a:cubicBezTo>
                  <a:pt x="273929" y="111245"/>
                  <a:pt x="272575" y="103660"/>
                  <a:pt x="275129" y="97275"/>
                </a:cubicBezTo>
                <a:cubicBezTo>
                  <a:pt x="278050" y="89973"/>
                  <a:pt x="283221" y="83788"/>
                  <a:pt x="287267" y="77045"/>
                </a:cubicBezTo>
                <a:cubicBezTo>
                  <a:pt x="285918" y="70302"/>
                  <a:pt x="289372" y="59890"/>
                  <a:pt x="283221" y="56815"/>
                </a:cubicBezTo>
                <a:cubicBezTo>
                  <a:pt x="278247" y="54328"/>
                  <a:pt x="280810" y="67684"/>
                  <a:pt x="279175" y="72999"/>
                </a:cubicBezTo>
                <a:cubicBezTo>
                  <a:pt x="275412" y="85228"/>
                  <a:pt x="270800" y="97184"/>
                  <a:pt x="267037" y="109413"/>
                </a:cubicBezTo>
                <a:cubicBezTo>
                  <a:pt x="265402" y="114728"/>
                  <a:pt x="264519" y="120250"/>
                  <a:pt x="262991" y="125597"/>
                </a:cubicBezTo>
                <a:cubicBezTo>
                  <a:pt x="261819" y="129698"/>
                  <a:pt x="261205" y="134118"/>
                  <a:pt x="258945" y="137735"/>
                </a:cubicBezTo>
                <a:cubicBezTo>
                  <a:pt x="254368" y="145058"/>
                  <a:pt x="236655" y="151859"/>
                  <a:pt x="242761" y="157965"/>
                </a:cubicBezTo>
                <a:cubicBezTo>
                  <a:pt x="248867" y="164071"/>
                  <a:pt x="256572" y="147558"/>
                  <a:pt x="262991" y="141781"/>
                </a:cubicBezTo>
                <a:cubicBezTo>
                  <a:pt x="270079" y="135401"/>
                  <a:pt x="277366" y="129079"/>
                  <a:pt x="283221" y="121551"/>
                </a:cubicBezTo>
                <a:cubicBezTo>
                  <a:pt x="286924" y="116790"/>
                  <a:pt x="291313" y="99336"/>
                  <a:pt x="291313" y="105367"/>
                </a:cubicBezTo>
                <a:cubicBezTo>
                  <a:pt x="291313" y="115185"/>
                  <a:pt x="286867" y="124573"/>
                  <a:pt x="283221" y="133689"/>
                </a:cubicBezTo>
                <a:cubicBezTo>
                  <a:pt x="281415" y="138204"/>
                  <a:pt x="277955" y="141870"/>
                  <a:pt x="275129" y="145827"/>
                </a:cubicBezTo>
                <a:cubicBezTo>
                  <a:pt x="271210" y="151314"/>
                  <a:pt x="267037" y="156616"/>
                  <a:pt x="262991" y="162011"/>
                </a:cubicBezTo>
                <a:cubicBezTo>
                  <a:pt x="261642" y="167406"/>
                  <a:pt x="253971" y="175708"/>
                  <a:pt x="258945" y="178195"/>
                </a:cubicBezTo>
                <a:cubicBezTo>
                  <a:pt x="264063" y="180754"/>
                  <a:pt x="267359" y="170401"/>
                  <a:pt x="271083" y="166057"/>
                </a:cubicBezTo>
                <a:cubicBezTo>
                  <a:pt x="275472" y="160937"/>
                  <a:pt x="279480" y="155484"/>
                  <a:pt x="283221" y="149873"/>
                </a:cubicBezTo>
                <a:cubicBezTo>
                  <a:pt x="287583" y="143330"/>
                  <a:pt x="289798" y="135204"/>
                  <a:pt x="295359" y="129643"/>
                </a:cubicBezTo>
                <a:cubicBezTo>
                  <a:pt x="299624" y="125378"/>
                  <a:pt x="281236" y="145827"/>
                  <a:pt x="287267" y="145827"/>
                </a:cubicBezTo>
                <a:cubicBezTo>
                  <a:pt x="294896" y="145827"/>
                  <a:pt x="298056" y="135038"/>
                  <a:pt x="303451" y="129643"/>
                </a:cubicBezTo>
                <a:cubicBezTo>
                  <a:pt x="312892" y="101321"/>
                  <a:pt x="319635" y="102670"/>
                  <a:pt x="299405" y="109413"/>
                </a:cubicBezTo>
                <a:lnTo>
                  <a:pt x="307497" y="85137"/>
                </a:lnTo>
                <a:cubicBezTo>
                  <a:pt x="308846" y="81091"/>
                  <a:pt x="314955" y="70440"/>
                  <a:pt x="311543" y="72999"/>
                </a:cubicBezTo>
                <a:cubicBezTo>
                  <a:pt x="306148" y="77045"/>
                  <a:pt x="300127" y="80369"/>
                  <a:pt x="295359" y="85137"/>
                </a:cubicBezTo>
                <a:cubicBezTo>
                  <a:pt x="291921" y="88575"/>
                  <a:pt x="282404" y="97275"/>
                  <a:pt x="287267" y="97275"/>
                </a:cubicBezTo>
                <a:cubicBezTo>
                  <a:pt x="294010" y="97275"/>
                  <a:pt x="298683" y="89905"/>
                  <a:pt x="303451" y="85137"/>
                </a:cubicBezTo>
                <a:cubicBezTo>
                  <a:pt x="306889" y="81699"/>
                  <a:pt x="309368" y="77348"/>
                  <a:pt x="311543" y="72999"/>
                </a:cubicBezTo>
                <a:cubicBezTo>
                  <a:pt x="328310" y="39467"/>
                  <a:pt x="313176" y="65145"/>
                  <a:pt x="323682" y="40631"/>
                </a:cubicBezTo>
                <a:cubicBezTo>
                  <a:pt x="326058" y="35087"/>
                  <a:pt x="333681" y="30169"/>
                  <a:pt x="331774" y="24447"/>
                </a:cubicBezTo>
                <a:cubicBezTo>
                  <a:pt x="330425" y="20401"/>
                  <a:pt x="323682" y="27144"/>
                  <a:pt x="319636" y="28493"/>
                </a:cubicBezTo>
                <a:cubicBezTo>
                  <a:pt x="319050" y="29225"/>
                  <a:pt x="293264" y="55696"/>
                  <a:pt x="299405" y="64907"/>
                </a:cubicBezTo>
                <a:cubicBezTo>
                  <a:pt x="301771" y="68456"/>
                  <a:pt x="307497" y="62210"/>
                  <a:pt x="311543" y="60861"/>
                </a:cubicBezTo>
                <a:cubicBezTo>
                  <a:pt x="311543" y="60861"/>
                  <a:pt x="322332" y="36585"/>
                  <a:pt x="311543" y="36585"/>
                </a:cubicBezTo>
                <a:cubicBezTo>
                  <a:pt x="306680" y="36585"/>
                  <a:pt x="305626" y="44374"/>
                  <a:pt x="303451" y="48723"/>
                </a:cubicBezTo>
                <a:cubicBezTo>
                  <a:pt x="301544" y="52538"/>
                  <a:pt x="301085" y="56941"/>
                  <a:pt x="299405" y="60861"/>
                </a:cubicBezTo>
                <a:cubicBezTo>
                  <a:pt x="297029" y="66405"/>
                  <a:pt x="294010" y="71650"/>
                  <a:pt x="291313" y="77045"/>
                </a:cubicBezTo>
                <a:cubicBezTo>
                  <a:pt x="292662" y="81091"/>
                  <a:pt x="291221" y="88149"/>
                  <a:pt x="295359" y="89183"/>
                </a:cubicBezTo>
                <a:cubicBezTo>
                  <a:pt x="300076" y="90362"/>
                  <a:pt x="304459" y="84888"/>
                  <a:pt x="307497" y="81091"/>
                </a:cubicBezTo>
                <a:cubicBezTo>
                  <a:pt x="310161" y="77761"/>
                  <a:pt x="309636" y="72768"/>
                  <a:pt x="311543" y="68953"/>
                </a:cubicBezTo>
                <a:cubicBezTo>
                  <a:pt x="313718" y="64604"/>
                  <a:pt x="317223" y="61037"/>
                  <a:pt x="319636" y="56815"/>
                </a:cubicBezTo>
                <a:cubicBezTo>
                  <a:pt x="322629" y="51578"/>
                  <a:pt x="332747" y="37286"/>
                  <a:pt x="327728" y="40631"/>
                </a:cubicBezTo>
                <a:cubicBezTo>
                  <a:pt x="318963" y="46474"/>
                  <a:pt x="314241" y="56815"/>
                  <a:pt x="307497" y="64907"/>
                </a:cubicBezTo>
                <a:cubicBezTo>
                  <a:pt x="306148" y="71650"/>
                  <a:pt x="305626" y="78613"/>
                  <a:pt x="303451" y="85137"/>
                </a:cubicBezTo>
                <a:cubicBezTo>
                  <a:pt x="301544" y="90859"/>
                  <a:pt x="294176" y="95407"/>
                  <a:pt x="295359" y="101321"/>
                </a:cubicBezTo>
                <a:cubicBezTo>
                  <a:pt x="296195" y="105503"/>
                  <a:pt x="303451" y="104018"/>
                  <a:pt x="307497" y="105367"/>
                </a:cubicBezTo>
                <a:cubicBezTo>
                  <a:pt x="311543" y="104018"/>
                  <a:pt x="316620" y="104337"/>
                  <a:pt x="319636" y="101321"/>
                </a:cubicBezTo>
                <a:cubicBezTo>
                  <a:pt x="326513" y="94444"/>
                  <a:pt x="342697" y="70168"/>
                  <a:pt x="335820" y="77045"/>
                </a:cubicBezTo>
                <a:cubicBezTo>
                  <a:pt x="325549" y="87316"/>
                  <a:pt x="322347" y="88931"/>
                  <a:pt x="315589" y="101321"/>
                </a:cubicBezTo>
                <a:cubicBezTo>
                  <a:pt x="309812" y="111911"/>
                  <a:pt x="288616" y="139084"/>
                  <a:pt x="299405" y="133689"/>
                </a:cubicBezTo>
                <a:lnTo>
                  <a:pt x="315589" y="125597"/>
                </a:lnTo>
                <a:lnTo>
                  <a:pt x="327728" y="89183"/>
                </a:lnTo>
                <a:cubicBezTo>
                  <a:pt x="329077" y="85137"/>
                  <a:pt x="334333" y="73633"/>
                  <a:pt x="331774" y="77045"/>
                </a:cubicBezTo>
                <a:lnTo>
                  <a:pt x="307497" y="109413"/>
                </a:lnTo>
                <a:cubicBezTo>
                  <a:pt x="311543" y="110762"/>
                  <a:pt x="315821" y="115366"/>
                  <a:pt x="319636" y="113459"/>
                </a:cubicBezTo>
                <a:cubicBezTo>
                  <a:pt x="323451" y="111552"/>
                  <a:pt x="322002" y="105241"/>
                  <a:pt x="323682" y="101321"/>
                </a:cubicBezTo>
                <a:cubicBezTo>
                  <a:pt x="326058" y="95777"/>
                  <a:pt x="329398" y="90681"/>
                  <a:pt x="331774" y="85137"/>
                </a:cubicBezTo>
                <a:cubicBezTo>
                  <a:pt x="333454" y="81217"/>
                  <a:pt x="339635" y="71092"/>
                  <a:pt x="335820" y="72999"/>
                </a:cubicBezTo>
                <a:cubicBezTo>
                  <a:pt x="327290" y="77264"/>
                  <a:pt x="315589" y="93229"/>
                  <a:pt x="315589" y="93229"/>
                </a:cubicBezTo>
                <a:cubicBezTo>
                  <a:pt x="318287" y="95926"/>
                  <a:pt x="319981" y="102246"/>
                  <a:pt x="323682" y="101321"/>
                </a:cubicBezTo>
                <a:cubicBezTo>
                  <a:pt x="328400" y="100142"/>
                  <a:pt x="329361" y="93405"/>
                  <a:pt x="331774" y="89183"/>
                </a:cubicBezTo>
                <a:cubicBezTo>
                  <a:pt x="334766" y="83946"/>
                  <a:pt x="337490" y="78543"/>
                  <a:pt x="339866" y="72999"/>
                </a:cubicBezTo>
                <a:cubicBezTo>
                  <a:pt x="341546" y="69079"/>
                  <a:pt x="346928" y="57845"/>
                  <a:pt x="343912" y="60861"/>
                </a:cubicBezTo>
                <a:cubicBezTo>
                  <a:pt x="339647" y="65126"/>
                  <a:pt x="338812" y="71808"/>
                  <a:pt x="335820" y="77045"/>
                </a:cubicBezTo>
                <a:cubicBezTo>
                  <a:pt x="333407" y="81267"/>
                  <a:pt x="330425" y="85137"/>
                  <a:pt x="327728" y="89183"/>
                </a:cubicBezTo>
                <a:cubicBezTo>
                  <a:pt x="329077" y="95926"/>
                  <a:pt x="324897" y="109413"/>
                  <a:pt x="331774" y="109413"/>
                </a:cubicBezTo>
                <a:cubicBezTo>
                  <a:pt x="335830" y="109413"/>
                  <a:pt x="342776" y="76787"/>
                  <a:pt x="343912" y="72999"/>
                </a:cubicBezTo>
                <a:cubicBezTo>
                  <a:pt x="346363" y="64829"/>
                  <a:pt x="359633" y="44908"/>
                  <a:pt x="352004" y="48723"/>
                </a:cubicBezTo>
                <a:lnTo>
                  <a:pt x="335820" y="56815"/>
                </a:lnTo>
                <a:cubicBezTo>
                  <a:pt x="331774" y="67604"/>
                  <a:pt x="327071" y="78170"/>
                  <a:pt x="323682" y="89183"/>
                </a:cubicBezTo>
                <a:cubicBezTo>
                  <a:pt x="321660" y="95756"/>
                  <a:pt x="316561" y="103262"/>
                  <a:pt x="319636" y="109413"/>
                </a:cubicBezTo>
                <a:cubicBezTo>
                  <a:pt x="321543" y="113228"/>
                  <a:pt x="327728" y="106716"/>
                  <a:pt x="331774" y="105367"/>
                </a:cubicBezTo>
                <a:cubicBezTo>
                  <a:pt x="334471" y="101321"/>
                  <a:pt x="337891" y="97673"/>
                  <a:pt x="339866" y="93229"/>
                </a:cubicBezTo>
                <a:cubicBezTo>
                  <a:pt x="343330" y="85434"/>
                  <a:pt x="355055" y="64222"/>
                  <a:pt x="347958" y="68953"/>
                </a:cubicBezTo>
                <a:lnTo>
                  <a:pt x="335820" y="77045"/>
                </a:lnTo>
                <a:cubicBezTo>
                  <a:pt x="334471" y="86486"/>
                  <a:pt x="327509" y="96837"/>
                  <a:pt x="331774" y="105367"/>
                </a:cubicBezTo>
                <a:cubicBezTo>
                  <a:pt x="339895" y="121608"/>
                  <a:pt x="356050" y="87176"/>
                  <a:pt x="356050" y="89183"/>
                </a:cubicBezTo>
                <a:cubicBezTo>
                  <a:pt x="356050" y="97713"/>
                  <a:pt x="350202" y="105230"/>
                  <a:pt x="347958" y="113459"/>
                </a:cubicBezTo>
                <a:cubicBezTo>
                  <a:pt x="346149" y="120094"/>
                  <a:pt x="339049" y="128826"/>
                  <a:pt x="343912" y="133689"/>
                </a:cubicBezTo>
                <a:cubicBezTo>
                  <a:pt x="348177" y="137954"/>
                  <a:pt x="354701" y="128294"/>
                  <a:pt x="360096" y="125597"/>
                </a:cubicBezTo>
                <a:cubicBezTo>
                  <a:pt x="375169" y="108371"/>
                  <a:pt x="399381" y="92575"/>
                  <a:pt x="392464" y="64907"/>
                </a:cubicBezTo>
                <a:cubicBezTo>
                  <a:pt x="391285" y="60190"/>
                  <a:pt x="387069" y="72999"/>
                  <a:pt x="384372" y="77045"/>
                </a:cubicBezTo>
                <a:cubicBezTo>
                  <a:pt x="374186" y="117791"/>
                  <a:pt x="367596" y="116360"/>
                  <a:pt x="396510" y="93229"/>
                </a:cubicBezTo>
                <a:lnTo>
                  <a:pt x="408648" y="85137"/>
                </a:lnTo>
                <a:cubicBezTo>
                  <a:pt x="409997" y="77045"/>
                  <a:pt x="412694" y="69065"/>
                  <a:pt x="412694" y="60861"/>
                </a:cubicBezTo>
                <a:cubicBezTo>
                  <a:pt x="412694" y="56596"/>
                  <a:pt x="412913" y="48723"/>
                  <a:pt x="408648" y="48723"/>
                </a:cubicBezTo>
                <a:cubicBezTo>
                  <a:pt x="401905" y="48723"/>
                  <a:pt x="397859" y="56815"/>
                  <a:pt x="392464" y="60861"/>
                </a:cubicBezTo>
                <a:cubicBezTo>
                  <a:pt x="359995" y="50038"/>
                  <a:pt x="374849" y="47441"/>
                  <a:pt x="347958" y="68953"/>
                </a:cubicBezTo>
                <a:lnTo>
                  <a:pt x="343912" y="36585"/>
                </a:lnTo>
                <a:cubicBezTo>
                  <a:pt x="325821" y="72768"/>
                  <a:pt x="331543" y="57509"/>
                  <a:pt x="323682" y="81091"/>
                </a:cubicBezTo>
                <a:cubicBezTo>
                  <a:pt x="327728" y="82440"/>
                  <a:pt x="332005" y="87044"/>
                  <a:pt x="335820" y="85137"/>
                </a:cubicBezTo>
                <a:cubicBezTo>
                  <a:pt x="336500" y="84797"/>
                  <a:pt x="354584" y="60333"/>
                  <a:pt x="356050" y="56815"/>
                </a:cubicBezTo>
                <a:cubicBezTo>
                  <a:pt x="360971" y="45005"/>
                  <a:pt x="368188" y="20401"/>
                  <a:pt x="368188" y="20401"/>
                </a:cubicBezTo>
                <a:cubicBezTo>
                  <a:pt x="369537" y="31190"/>
                  <a:pt x="364545" y="45080"/>
                  <a:pt x="372234" y="52769"/>
                </a:cubicBezTo>
                <a:cubicBezTo>
                  <a:pt x="377002" y="57537"/>
                  <a:pt x="383050" y="43197"/>
                  <a:pt x="384372" y="36585"/>
                </a:cubicBezTo>
                <a:cubicBezTo>
                  <a:pt x="385981" y="28541"/>
                  <a:pt x="381675" y="20401"/>
                  <a:pt x="380326" y="12309"/>
                </a:cubicBezTo>
                <a:cubicBezTo>
                  <a:pt x="373583" y="16355"/>
                  <a:pt x="365657" y="18886"/>
                  <a:pt x="360096" y="24447"/>
                </a:cubicBezTo>
                <a:cubicBezTo>
                  <a:pt x="355831" y="28712"/>
                  <a:pt x="354380" y="35087"/>
                  <a:pt x="352004" y="40631"/>
                </a:cubicBezTo>
                <a:cubicBezTo>
                  <a:pt x="350324" y="44551"/>
                  <a:pt x="344143" y="50862"/>
                  <a:pt x="347958" y="52769"/>
                </a:cubicBezTo>
                <a:cubicBezTo>
                  <a:pt x="352307" y="54944"/>
                  <a:pt x="356050" y="47374"/>
                  <a:pt x="360096" y="44677"/>
                </a:cubicBezTo>
                <a:cubicBezTo>
                  <a:pt x="361445" y="36585"/>
                  <a:pt x="364142" y="28605"/>
                  <a:pt x="364142" y="20401"/>
                </a:cubicBezTo>
                <a:cubicBezTo>
                  <a:pt x="364142" y="16136"/>
                  <a:pt x="364142" y="6913"/>
                  <a:pt x="360096" y="8262"/>
                </a:cubicBezTo>
                <a:cubicBezTo>
                  <a:pt x="354374" y="10169"/>
                  <a:pt x="354701" y="19052"/>
                  <a:pt x="352004" y="24447"/>
                </a:cubicBezTo>
                <a:cubicBezTo>
                  <a:pt x="353353" y="28493"/>
                  <a:pt x="356751" y="32378"/>
                  <a:pt x="356050" y="36585"/>
                </a:cubicBezTo>
                <a:cubicBezTo>
                  <a:pt x="350821" y="67958"/>
                  <a:pt x="341834" y="30352"/>
                  <a:pt x="352004" y="60861"/>
                </a:cubicBezTo>
                <a:cubicBezTo>
                  <a:pt x="361571" y="32159"/>
                  <a:pt x="349817" y="60730"/>
                  <a:pt x="360096" y="68953"/>
                </a:cubicBezTo>
                <a:cubicBezTo>
                  <a:pt x="364438" y="72427"/>
                  <a:pt x="370885" y="66256"/>
                  <a:pt x="376280" y="64907"/>
                </a:cubicBezTo>
                <a:cubicBezTo>
                  <a:pt x="381675" y="60861"/>
                  <a:pt x="387696" y="57537"/>
                  <a:pt x="392464" y="52769"/>
                </a:cubicBezTo>
                <a:cubicBezTo>
                  <a:pt x="400544" y="44689"/>
                  <a:pt x="404784" y="30060"/>
                  <a:pt x="408648" y="20401"/>
                </a:cubicBezTo>
                <a:cubicBezTo>
                  <a:pt x="407299" y="16355"/>
                  <a:pt x="408648" y="9611"/>
                  <a:pt x="404602" y="8262"/>
                </a:cubicBezTo>
                <a:cubicBezTo>
                  <a:pt x="400983" y="7056"/>
                  <a:pt x="398993" y="13459"/>
                  <a:pt x="396510" y="16355"/>
                </a:cubicBezTo>
                <a:cubicBezTo>
                  <a:pt x="390890" y="22912"/>
                  <a:pt x="385721" y="29842"/>
                  <a:pt x="380326" y="36585"/>
                </a:cubicBezTo>
                <a:cubicBezTo>
                  <a:pt x="381675" y="46026"/>
                  <a:pt x="374835" y="64907"/>
                  <a:pt x="384372" y="64907"/>
                </a:cubicBezTo>
                <a:cubicBezTo>
                  <a:pt x="410826" y="64907"/>
                  <a:pt x="398351" y="25558"/>
                  <a:pt x="396510" y="16355"/>
                </a:cubicBezTo>
                <a:cubicBezTo>
                  <a:pt x="392464" y="25796"/>
                  <a:pt x="387882" y="35024"/>
                  <a:pt x="384372" y="44677"/>
                </a:cubicBezTo>
                <a:cubicBezTo>
                  <a:pt x="382472" y="49903"/>
                  <a:pt x="377241" y="56234"/>
                  <a:pt x="380326" y="60861"/>
                </a:cubicBezTo>
                <a:cubicBezTo>
                  <a:pt x="382692" y="64410"/>
                  <a:pt x="388418" y="58164"/>
                  <a:pt x="392464" y="56815"/>
                </a:cubicBezTo>
                <a:cubicBezTo>
                  <a:pt x="393813" y="50072"/>
                  <a:pt x="399585" y="42736"/>
                  <a:pt x="396510" y="36585"/>
                </a:cubicBezTo>
                <a:cubicBezTo>
                  <a:pt x="394335" y="32236"/>
                  <a:pt x="390334" y="44253"/>
                  <a:pt x="388418" y="48723"/>
                </a:cubicBezTo>
                <a:cubicBezTo>
                  <a:pt x="386228" y="53834"/>
                  <a:pt x="385721" y="59512"/>
                  <a:pt x="384372" y="64907"/>
                </a:cubicBezTo>
                <a:cubicBezTo>
                  <a:pt x="385721" y="70302"/>
                  <a:pt x="383444" y="83578"/>
                  <a:pt x="388418" y="81091"/>
                </a:cubicBezTo>
                <a:cubicBezTo>
                  <a:pt x="394569" y="78016"/>
                  <a:pt x="391234" y="67627"/>
                  <a:pt x="392464" y="60861"/>
                </a:cubicBezTo>
                <a:cubicBezTo>
                  <a:pt x="393932" y="52790"/>
                  <a:pt x="396510" y="44789"/>
                  <a:pt x="396510" y="36585"/>
                </a:cubicBezTo>
                <a:cubicBezTo>
                  <a:pt x="396510" y="31024"/>
                  <a:pt x="393555" y="47316"/>
                  <a:pt x="392464" y="52769"/>
                </a:cubicBezTo>
                <a:cubicBezTo>
                  <a:pt x="386700" y="81591"/>
                  <a:pt x="381164" y="79463"/>
                  <a:pt x="400556" y="72999"/>
                </a:cubicBezTo>
                <a:cubicBezTo>
                  <a:pt x="405951" y="63558"/>
                  <a:pt x="410216" y="53376"/>
                  <a:pt x="416740" y="44677"/>
                </a:cubicBezTo>
                <a:cubicBezTo>
                  <a:pt x="419299" y="41265"/>
                  <a:pt x="412694" y="56815"/>
                  <a:pt x="412694" y="56815"/>
                </a:cubicBezTo>
                <a:cubicBezTo>
                  <a:pt x="414043" y="63558"/>
                  <a:pt x="410216" y="74870"/>
                  <a:pt x="416740" y="77045"/>
                </a:cubicBezTo>
                <a:cubicBezTo>
                  <a:pt x="422462" y="78952"/>
                  <a:pt x="421840" y="66098"/>
                  <a:pt x="424832" y="60861"/>
                </a:cubicBezTo>
                <a:cubicBezTo>
                  <a:pt x="427245" y="56639"/>
                  <a:pt x="430227" y="52769"/>
                  <a:pt x="432924" y="48723"/>
                </a:cubicBezTo>
                <a:cubicBezTo>
                  <a:pt x="438319" y="60861"/>
                  <a:pt x="442657" y="73526"/>
                  <a:pt x="449108" y="85137"/>
                </a:cubicBezTo>
                <a:cubicBezTo>
                  <a:pt x="466264" y="116018"/>
                  <a:pt x="467106" y="115273"/>
                  <a:pt x="485522" y="133689"/>
                </a:cubicBezTo>
                <a:cubicBezTo>
                  <a:pt x="492265" y="132340"/>
                  <a:pt x="499601" y="132718"/>
                  <a:pt x="505752" y="129643"/>
                </a:cubicBezTo>
                <a:cubicBezTo>
                  <a:pt x="513540" y="125749"/>
                  <a:pt x="521335" y="112338"/>
                  <a:pt x="525982" y="105367"/>
                </a:cubicBezTo>
                <a:cubicBezTo>
                  <a:pt x="527331" y="118854"/>
                  <a:pt x="530028" y="159381"/>
                  <a:pt x="530028" y="145827"/>
                </a:cubicBezTo>
                <a:cubicBezTo>
                  <a:pt x="530028" y="122860"/>
                  <a:pt x="533245" y="98833"/>
                  <a:pt x="525982" y="77045"/>
                </a:cubicBezTo>
                <a:cubicBezTo>
                  <a:pt x="523807" y="70521"/>
                  <a:pt x="512495" y="74348"/>
                  <a:pt x="505752" y="72999"/>
                </a:cubicBezTo>
                <a:cubicBezTo>
                  <a:pt x="499009" y="75696"/>
                  <a:pt x="492729" y="80190"/>
                  <a:pt x="485522" y="81091"/>
                </a:cubicBezTo>
                <a:cubicBezTo>
                  <a:pt x="481290" y="81620"/>
                  <a:pt x="473384" y="81310"/>
                  <a:pt x="473384" y="77045"/>
                </a:cubicBezTo>
                <a:cubicBezTo>
                  <a:pt x="473384" y="72780"/>
                  <a:pt x="481476" y="74348"/>
                  <a:pt x="485522" y="72999"/>
                </a:cubicBezTo>
                <a:cubicBezTo>
                  <a:pt x="486871" y="67604"/>
                  <a:pt x="489568" y="62376"/>
                  <a:pt x="489568" y="56815"/>
                </a:cubicBezTo>
                <a:cubicBezTo>
                  <a:pt x="489568" y="48439"/>
                  <a:pt x="481521" y="38676"/>
                  <a:pt x="477430" y="32539"/>
                </a:cubicBezTo>
                <a:cubicBezTo>
                  <a:pt x="473384" y="33888"/>
                  <a:pt x="465292" y="32320"/>
                  <a:pt x="465292" y="36585"/>
                </a:cubicBezTo>
                <a:cubicBezTo>
                  <a:pt x="465292" y="52272"/>
                  <a:pt x="486575" y="41629"/>
                  <a:pt x="489568" y="40631"/>
                </a:cubicBezTo>
                <a:cubicBezTo>
                  <a:pt x="485522" y="39282"/>
                  <a:pt x="481476" y="35236"/>
                  <a:pt x="477430" y="36585"/>
                </a:cubicBezTo>
                <a:cubicBezTo>
                  <a:pt x="472002" y="38394"/>
                  <a:pt x="460531" y="45549"/>
                  <a:pt x="465292" y="48723"/>
                </a:cubicBezTo>
                <a:cubicBezTo>
                  <a:pt x="472118" y="53274"/>
                  <a:pt x="489568" y="36473"/>
                  <a:pt x="489568" y="44677"/>
                </a:cubicBezTo>
                <a:cubicBezTo>
                  <a:pt x="489568" y="53207"/>
                  <a:pt x="465292" y="52769"/>
                  <a:pt x="465292" y="52769"/>
                </a:cubicBezTo>
                <a:cubicBezTo>
                  <a:pt x="458180" y="74106"/>
                  <a:pt x="459440" y="62044"/>
                  <a:pt x="473384" y="56815"/>
                </a:cubicBezTo>
                <a:cubicBezTo>
                  <a:pt x="479823" y="54400"/>
                  <a:pt x="486871" y="54118"/>
                  <a:pt x="493614" y="52769"/>
                </a:cubicBezTo>
                <a:cubicBezTo>
                  <a:pt x="465008" y="33699"/>
                  <a:pt x="500422" y="51796"/>
                  <a:pt x="465292" y="56815"/>
                </a:cubicBezTo>
                <a:cubicBezTo>
                  <a:pt x="460478" y="57503"/>
                  <a:pt x="457200" y="51420"/>
                  <a:pt x="453154" y="48723"/>
                </a:cubicBezTo>
                <a:cubicBezTo>
                  <a:pt x="470687" y="47374"/>
                  <a:pt x="488303" y="46858"/>
                  <a:pt x="505752" y="44677"/>
                </a:cubicBezTo>
                <a:cubicBezTo>
                  <a:pt x="509984" y="44148"/>
                  <a:pt x="522053" y="41556"/>
                  <a:pt x="517890" y="40631"/>
                </a:cubicBezTo>
                <a:cubicBezTo>
                  <a:pt x="502037" y="37108"/>
                  <a:pt x="469338" y="36585"/>
                  <a:pt x="469338" y="36585"/>
                </a:cubicBezTo>
                <a:cubicBezTo>
                  <a:pt x="484825" y="41747"/>
                  <a:pt x="495006" y="46023"/>
                  <a:pt x="513844" y="44677"/>
                </a:cubicBezTo>
                <a:cubicBezTo>
                  <a:pt x="522352" y="44069"/>
                  <a:pt x="538120" y="36585"/>
                  <a:pt x="538120" y="36585"/>
                </a:cubicBezTo>
                <a:cubicBezTo>
                  <a:pt x="534074" y="33888"/>
                  <a:pt x="530452" y="30409"/>
                  <a:pt x="525982" y="28493"/>
                </a:cubicBezTo>
                <a:cubicBezTo>
                  <a:pt x="511548" y="22307"/>
                  <a:pt x="471934" y="21005"/>
                  <a:pt x="465292" y="20401"/>
                </a:cubicBezTo>
                <a:cubicBezTo>
                  <a:pt x="454503" y="17704"/>
                  <a:pt x="443934" y="13882"/>
                  <a:pt x="432924" y="12309"/>
                </a:cubicBezTo>
                <a:cubicBezTo>
                  <a:pt x="397794" y="7289"/>
                  <a:pt x="413953" y="10132"/>
                  <a:pt x="384372" y="4216"/>
                </a:cubicBezTo>
                <a:cubicBezTo>
                  <a:pt x="385721" y="8262"/>
                  <a:pt x="384603" y="14447"/>
                  <a:pt x="388418" y="16355"/>
                </a:cubicBezTo>
                <a:cubicBezTo>
                  <a:pt x="396948" y="20620"/>
                  <a:pt x="407357" y="18695"/>
                  <a:pt x="416740" y="20401"/>
                </a:cubicBezTo>
                <a:cubicBezTo>
                  <a:pt x="422211" y="21396"/>
                  <a:pt x="427459" y="23422"/>
                  <a:pt x="432924" y="24447"/>
                </a:cubicBezTo>
                <a:cubicBezTo>
                  <a:pt x="449050" y="27471"/>
                  <a:pt x="465292" y="29842"/>
                  <a:pt x="481476" y="32539"/>
                </a:cubicBezTo>
                <a:cubicBezTo>
                  <a:pt x="485522" y="31190"/>
                  <a:pt x="489382" y="29022"/>
                  <a:pt x="493614" y="28493"/>
                </a:cubicBezTo>
                <a:cubicBezTo>
                  <a:pt x="554727" y="20854"/>
                  <a:pt x="612003" y="27079"/>
                  <a:pt x="445062" y="20401"/>
                </a:cubicBezTo>
                <a:cubicBezTo>
                  <a:pt x="431575" y="19052"/>
                  <a:pt x="417634" y="20079"/>
                  <a:pt x="404602" y="16355"/>
                </a:cubicBezTo>
                <a:cubicBezTo>
                  <a:pt x="400501" y="15183"/>
                  <a:pt x="412475" y="12309"/>
                  <a:pt x="416740" y="12309"/>
                </a:cubicBezTo>
                <a:cubicBezTo>
                  <a:pt x="437015" y="12309"/>
                  <a:pt x="457200" y="15006"/>
                  <a:pt x="477430" y="16355"/>
                </a:cubicBezTo>
                <a:cubicBezTo>
                  <a:pt x="482825" y="19052"/>
                  <a:pt x="487619" y="23781"/>
                  <a:pt x="493614" y="24447"/>
                </a:cubicBezTo>
                <a:cubicBezTo>
                  <a:pt x="500449" y="25206"/>
                  <a:pt x="506967" y="20401"/>
                  <a:pt x="513844" y="20401"/>
                </a:cubicBezTo>
                <a:cubicBezTo>
                  <a:pt x="518109" y="20401"/>
                  <a:pt x="521936" y="23098"/>
                  <a:pt x="525982" y="24447"/>
                </a:cubicBezTo>
                <a:cubicBezTo>
                  <a:pt x="560563" y="17531"/>
                  <a:pt x="547204" y="22420"/>
                  <a:pt x="513844" y="16355"/>
                </a:cubicBezTo>
                <a:cubicBezTo>
                  <a:pt x="509648" y="15592"/>
                  <a:pt x="505807" y="13481"/>
                  <a:pt x="501706" y="12309"/>
                </a:cubicBezTo>
                <a:cubicBezTo>
                  <a:pt x="496359" y="10781"/>
                  <a:pt x="490917" y="9611"/>
                  <a:pt x="485522" y="8262"/>
                </a:cubicBezTo>
                <a:cubicBezTo>
                  <a:pt x="489568" y="6913"/>
                  <a:pt x="497660" y="8481"/>
                  <a:pt x="497660" y="4216"/>
                </a:cubicBezTo>
                <a:cubicBezTo>
                  <a:pt x="497660" y="-49"/>
                  <a:pt x="489761" y="-301"/>
                  <a:pt x="485522" y="170"/>
                </a:cubicBezTo>
                <a:cubicBezTo>
                  <a:pt x="477044" y="1112"/>
                  <a:pt x="461246" y="8262"/>
                  <a:pt x="461246" y="8262"/>
                </a:cubicBezTo>
                <a:cubicBezTo>
                  <a:pt x="522704" y="17043"/>
                  <a:pt x="533760" y="5775"/>
                  <a:pt x="505752" y="24447"/>
                </a:cubicBezTo>
                <a:cubicBezTo>
                  <a:pt x="510166" y="31068"/>
                  <a:pt x="516174" y="43451"/>
                  <a:pt x="525982" y="44677"/>
                </a:cubicBezTo>
                <a:cubicBezTo>
                  <a:pt x="532806" y="45530"/>
                  <a:pt x="539469" y="41980"/>
                  <a:pt x="546212" y="40631"/>
                </a:cubicBezTo>
                <a:cubicBezTo>
                  <a:pt x="554161" y="43281"/>
                  <a:pt x="573257" y="49381"/>
                  <a:pt x="578581" y="52769"/>
                </a:cubicBezTo>
                <a:cubicBezTo>
                  <a:pt x="587468" y="58424"/>
                  <a:pt x="592864" y="69668"/>
                  <a:pt x="602857" y="72999"/>
                </a:cubicBezTo>
                <a:cubicBezTo>
                  <a:pt x="618264" y="78135"/>
                  <a:pt x="635225" y="75696"/>
                  <a:pt x="651409" y="77045"/>
                </a:cubicBezTo>
                <a:cubicBezTo>
                  <a:pt x="647363" y="72999"/>
                  <a:pt x="644699" y="66716"/>
                  <a:pt x="639271" y="64907"/>
                </a:cubicBezTo>
                <a:cubicBezTo>
                  <a:pt x="628611" y="61354"/>
                  <a:pt x="617822" y="82919"/>
                  <a:pt x="635225" y="56815"/>
                </a:cubicBezTo>
                <a:cubicBezTo>
                  <a:pt x="628482" y="48723"/>
                  <a:pt x="622443" y="39987"/>
                  <a:pt x="614995" y="32539"/>
                </a:cubicBezTo>
                <a:cubicBezTo>
                  <a:pt x="611557" y="29101"/>
                  <a:pt x="606814" y="27273"/>
                  <a:pt x="602857" y="24447"/>
                </a:cubicBezTo>
                <a:cubicBezTo>
                  <a:pt x="597370" y="20528"/>
                  <a:pt x="592068" y="16355"/>
                  <a:pt x="586673" y="12309"/>
                </a:cubicBezTo>
                <a:cubicBezTo>
                  <a:pt x="582627" y="15006"/>
                  <a:pt x="575871" y="15725"/>
                  <a:pt x="574535" y="20401"/>
                </a:cubicBezTo>
                <a:cubicBezTo>
                  <a:pt x="573062" y="25558"/>
                  <a:pt x="585327" y="63177"/>
                  <a:pt x="586673" y="64907"/>
                </a:cubicBezTo>
                <a:cubicBezTo>
                  <a:pt x="591501" y="71114"/>
                  <a:pt x="600160" y="72999"/>
                  <a:pt x="606903" y="77045"/>
                </a:cubicBezTo>
                <a:cubicBezTo>
                  <a:pt x="609600" y="68953"/>
                  <a:pt x="614053" y="61247"/>
                  <a:pt x="614995" y="52769"/>
                </a:cubicBezTo>
                <a:cubicBezTo>
                  <a:pt x="615466" y="48530"/>
                  <a:pt x="614995" y="39282"/>
                  <a:pt x="610949" y="40631"/>
                </a:cubicBezTo>
                <a:cubicBezTo>
                  <a:pt x="605227" y="42538"/>
                  <a:pt x="605554" y="51420"/>
                  <a:pt x="602857" y="56815"/>
                </a:cubicBezTo>
                <a:cubicBezTo>
                  <a:pt x="625728" y="125427"/>
                  <a:pt x="616272" y="86414"/>
                  <a:pt x="598811" y="68953"/>
                </a:cubicBezTo>
                <a:cubicBezTo>
                  <a:pt x="595795" y="65937"/>
                  <a:pt x="590719" y="66256"/>
                  <a:pt x="586673" y="64907"/>
                </a:cubicBezTo>
                <a:cubicBezTo>
                  <a:pt x="585324" y="70302"/>
                  <a:pt x="577066" y="81091"/>
                  <a:pt x="582627" y="81091"/>
                </a:cubicBezTo>
                <a:cubicBezTo>
                  <a:pt x="588658" y="81091"/>
                  <a:pt x="592626" y="70629"/>
                  <a:pt x="590719" y="64907"/>
                </a:cubicBezTo>
                <a:cubicBezTo>
                  <a:pt x="589370" y="60861"/>
                  <a:pt x="582627" y="67604"/>
                  <a:pt x="578581" y="68953"/>
                </a:cubicBezTo>
                <a:cubicBezTo>
                  <a:pt x="577232" y="78394"/>
                  <a:pt x="574535" y="87738"/>
                  <a:pt x="574535" y="97275"/>
                </a:cubicBezTo>
                <a:cubicBezTo>
                  <a:pt x="574535" y="101540"/>
                  <a:pt x="574480" y="108241"/>
                  <a:pt x="578581" y="109413"/>
                </a:cubicBezTo>
                <a:cubicBezTo>
                  <a:pt x="586469" y="111667"/>
                  <a:pt x="594765" y="106716"/>
                  <a:pt x="602857" y="105367"/>
                </a:cubicBezTo>
                <a:cubicBezTo>
                  <a:pt x="598811" y="97275"/>
                  <a:pt x="598477" y="85746"/>
                  <a:pt x="590719" y="81091"/>
                </a:cubicBezTo>
                <a:cubicBezTo>
                  <a:pt x="586549" y="78589"/>
                  <a:pt x="584543" y="88759"/>
                  <a:pt x="582627" y="93229"/>
                </a:cubicBezTo>
                <a:cubicBezTo>
                  <a:pt x="580437" y="98340"/>
                  <a:pt x="579930" y="104018"/>
                  <a:pt x="578581" y="109413"/>
                </a:cubicBezTo>
                <a:cubicBezTo>
                  <a:pt x="577232" y="105367"/>
                  <a:pt x="578350" y="99182"/>
                  <a:pt x="574535" y="97275"/>
                </a:cubicBezTo>
                <a:cubicBezTo>
                  <a:pt x="570720" y="95368"/>
                  <a:pt x="563981" y="97361"/>
                  <a:pt x="562397" y="101321"/>
                </a:cubicBezTo>
                <a:cubicBezTo>
                  <a:pt x="560332" y="106484"/>
                  <a:pt x="565094" y="112110"/>
                  <a:pt x="566443" y="117505"/>
                </a:cubicBezTo>
                <a:cubicBezTo>
                  <a:pt x="570489" y="114808"/>
                  <a:pt x="577402" y="114130"/>
                  <a:pt x="578581" y="109413"/>
                </a:cubicBezTo>
                <a:cubicBezTo>
                  <a:pt x="584569" y="85461"/>
                  <a:pt x="559054" y="65259"/>
                  <a:pt x="542166" y="56815"/>
                </a:cubicBezTo>
                <a:cubicBezTo>
                  <a:pt x="529864" y="50664"/>
                  <a:pt x="515108" y="51816"/>
                  <a:pt x="501706" y="48723"/>
                </a:cubicBezTo>
                <a:cubicBezTo>
                  <a:pt x="497550" y="47764"/>
                  <a:pt x="485303" y="44677"/>
                  <a:pt x="489568" y="44677"/>
                </a:cubicBezTo>
                <a:cubicBezTo>
                  <a:pt x="497772" y="44677"/>
                  <a:pt x="505752" y="47374"/>
                  <a:pt x="513844" y="48723"/>
                </a:cubicBezTo>
                <a:cubicBezTo>
                  <a:pt x="521936" y="54118"/>
                  <a:pt x="529307" y="60794"/>
                  <a:pt x="538120" y="64907"/>
                </a:cubicBezTo>
                <a:cubicBezTo>
                  <a:pt x="606500" y="96817"/>
                  <a:pt x="553494" y="63018"/>
                  <a:pt x="586673" y="85137"/>
                </a:cubicBezTo>
                <a:cubicBezTo>
                  <a:pt x="622993" y="73030"/>
                  <a:pt x="590179" y="85137"/>
                  <a:pt x="530028" y="85137"/>
                </a:cubicBezTo>
                <a:cubicBezTo>
                  <a:pt x="525763" y="85137"/>
                  <a:pt x="521936" y="82440"/>
                  <a:pt x="517890" y="81091"/>
                </a:cubicBezTo>
                <a:cubicBezTo>
                  <a:pt x="521936" y="85137"/>
                  <a:pt x="524306" y="93229"/>
                  <a:pt x="530028" y="93229"/>
                </a:cubicBezTo>
                <a:cubicBezTo>
                  <a:pt x="534891" y="93229"/>
                  <a:pt x="525733" y="84129"/>
                  <a:pt x="521936" y="81091"/>
                </a:cubicBezTo>
                <a:cubicBezTo>
                  <a:pt x="518606" y="78427"/>
                  <a:pt x="505533" y="77045"/>
                  <a:pt x="509798" y="77045"/>
                </a:cubicBezTo>
                <a:cubicBezTo>
                  <a:pt x="520671" y="77045"/>
                  <a:pt x="531377" y="79742"/>
                  <a:pt x="542166" y="81091"/>
                </a:cubicBezTo>
                <a:cubicBezTo>
                  <a:pt x="548910" y="79742"/>
                  <a:pt x="569274" y="77045"/>
                  <a:pt x="562397" y="77045"/>
                </a:cubicBezTo>
                <a:cubicBezTo>
                  <a:pt x="542122" y="77045"/>
                  <a:pt x="520941" y="74680"/>
                  <a:pt x="501706" y="81091"/>
                </a:cubicBezTo>
                <a:lnTo>
                  <a:pt x="525982" y="89183"/>
                </a:lnTo>
                <a:cubicBezTo>
                  <a:pt x="512495" y="90532"/>
                  <a:pt x="497980" y="87890"/>
                  <a:pt x="485522" y="93229"/>
                </a:cubicBezTo>
                <a:cubicBezTo>
                  <a:pt x="481052" y="95145"/>
                  <a:pt x="493311" y="99146"/>
                  <a:pt x="497660" y="101321"/>
                </a:cubicBezTo>
                <a:cubicBezTo>
                  <a:pt x="501475" y="103228"/>
                  <a:pt x="505591" y="104666"/>
                  <a:pt x="509798" y="105367"/>
                </a:cubicBezTo>
                <a:cubicBezTo>
                  <a:pt x="521845" y="107375"/>
                  <a:pt x="534074" y="108064"/>
                  <a:pt x="546212" y="109413"/>
                </a:cubicBezTo>
                <a:cubicBezTo>
                  <a:pt x="550258" y="113459"/>
                  <a:pt x="552629" y="121551"/>
                  <a:pt x="558351" y="121551"/>
                </a:cubicBezTo>
                <a:cubicBezTo>
                  <a:pt x="562616" y="121551"/>
                  <a:pt x="557775" y="111892"/>
                  <a:pt x="554305" y="109413"/>
                </a:cubicBezTo>
                <a:cubicBezTo>
                  <a:pt x="547364" y="104455"/>
                  <a:pt x="530028" y="92791"/>
                  <a:pt x="530028" y="101321"/>
                </a:cubicBezTo>
                <a:cubicBezTo>
                  <a:pt x="530028" y="110368"/>
                  <a:pt x="545905" y="110099"/>
                  <a:pt x="554305" y="113459"/>
                </a:cubicBezTo>
                <a:cubicBezTo>
                  <a:pt x="566184" y="118211"/>
                  <a:pt x="590719" y="125597"/>
                  <a:pt x="590719" y="125597"/>
                </a:cubicBezTo>
                <a:cubicBezTo>
                  <a:pt x="588022" y="118854"/>
                  <a:pt x="580330" y="112257"/>
                  <a:pt x="582627" y="105367"/>
                </a:cubicBezTo>
                <a:cubicBezTo>
                  <a:pt x="584165" y="100754"/>
                  <a:pt x="591073" y="110294"/>
                  <a:pt x="594765" y="113459"/>
                </a:cubicBezTo>
                <a:cubicBezTo>
                  <a:pt x="600558" y="118424"/>
                  <a:pt x="604125" y="126231"/>
                  <a:pt x="610949" y="129643"/>
                </a:cubicBezTo>
                <a:cubicBezTo>
                  <a:pt x="618287" y="133312"/>
                  <a:pt x="627133" y="132340"/>
                  <a:pt x="635225" y="133689"/>
                </a:cubicBezTo>
                <a:cubicBezTo>
                  <a:pt x="639271" y="136386"/>
                  <a:pt x="643014" y="139606"/>
                  <a:pt x="647363" y="141781"/>
                </a:cubicBezTo>
                <a:cubicBezTo>
                  <a:pt x="664040" y="150120"/>
                  <a:pt x="691014" y="159667"/>
                  <a:pt x="708053" y="166057"/>
                </a:cubicBezTo>
                <a:cubicBezTo>
                  <a:pt x="731339" y="189343"/>
                  <a:pt x="717693" y="174110"/>
                  <a:pt x="695915" y="162011"/>
                </a:cubicBezTo>
                <a:cubicBezTo>
                  <a:pt x="692187" y="159940"/>
                  <a:pt x="687521" y="160007"/>
                  <a:pt x="683777" y="157965"/>
                </a:cubicBezTo>
                <a:cubicBezTo>
                  <a:pt x="672607" y="151872"/>
                  <a:pt x="662399" y="144146"/>
                  <a:pt x="651409" y="137735"/>
                </a:cubicBezTo>
                <a:cubicBezTo>
                  <a:pt x="638077" y="129958"/>
                  <a:pt x="636233" y="129979"/>
                  <a:pt x="623087" y="125597"/>
                </a:cubicBezTo>
                <a:cubicBezTo>
                  <a:pt x="624436" y="132340"/>
                  <a:pt x="623136" y="140231"/>
                  <a:pt x="627133" y="145827"/>
                </a:cubicBezTo>
                <a:cubicBezTo>
                  <a:pt x="630639" y="150735"/>
                  <a:pt x="638080" y="150927"/>
                  <a:pt x="643317" y="153919"/>
                </a:cubicBezTo>
                <a:cubicBezTo>
                  <a:pt x="658847" y="162793"/>
                  <a:pt x="655614" y="162223"/>
                  <a:pt x="667593" y="178195"/>
                </a:cubicBezTo>
                <a:cubicBezTo>
                  <a:pt x="668942" y="172800"/>
                  <a:pt x="672804" y="167448"/>
                  <a:pt x="671639" y="162011"/>
                </a:cubicBezTo>
                <a:cubicBezTo>
                  <a:pt x="668595" y="147808"/>
                  <a:pt x="655455" y="121551"/>
                  <a:pt x="655455" y="121551"/>
                </a:cubicBezTo>
                <a:cubicBezTo>
                  <a:pt x="660850" y="105367"/>
                  <a:pt x="658152" y="105367"/>
                  <a:pt x="663547" y="121551"/>
                </a:cubicBezTo>
                <a:cubicBezTo>
                  <a:pt x="664896" y="125597"/>
                  <a:pt x="666559" y="129551"/>
                  <a:pt x="667593" y="133689"/>
                </a:cubicBezTo>
                <a:cubicBezTo>
                  <a:pt x="668942" y="139084"/>
                  <a:pt x="668450" y="145318"/>
                  <a:pt x="671639" y="149873"/>
                </a:cubicBezTo>
                <a:cubicBezTo>
                  <a:pt x="685268" y="169344"/>
                  <a:pt x="701285" y="177729"/>
                  <a:pt x="720191" y="190333"/>
                </a:cubicBezTo>
                <a:lnTo>
                  <a:pt x="732329" y="198425"/>
                </a:lnTo>
                <a:lnTo>
                  <a:pt x="744467" y="206517"/>
                </a:lnTo>
                <a:lnTo>
                  <a:pt x="756605" y="214609"/>
                </a:lnTo>
                <a:cubicBezTo>
                  <a:pt x="759077" y="222026"/>
                  <a:pt x="764046" y="244030"/>
                  <a:pt x="772789" y="251024"/>
                </a:cubicBezTo>
                <a:cubicBezTo>
                  <a:pt x="776120" y="253688"/>
                  <a:pt x="780882" y="253721"/>
                  <a:pt x="784928" y="255070"/>
                </a:cubicBezTo>
                <a:cubicBezTo>
                  <a:pt x="787625" y="259116"/>
                  <a:pt x="790845" y="262859"/>
                  <a:pt x="793020" y="267208"/>
                </a:cubicBezTo>
                <a:cubicBezTo>
                  <a:pt x="798650" y="278468"/>
                  <a:pt x="805427" y="300384"/>
                  <a:pt x="809204" y="311714"/>
                </a:cubicBezTo>
                <a:lnTo>
                  <a:pt x="817296" y="335990"/>
                </a:lnTo>
                <a:cubicBezTo>
                  <a:pt x="818645" y="340036"/>
                  <a:pt x="820308" y="343990"/>
                  <a:pt x="821342" y="348128"/>
                </a:cubicBezTo>
                <a:lnTo>
                  <a:pt x="825388" y="364312"/>
                </a:lnTo>
                <a:cubicBezTo>
                  <a:pt x="826737" y="377799"/>
                  <a:pt x="827643" y="391337"/>
                  <a:pt x="829434" y="404772"/>
                </a:cubicBezTo>
                <a:cubicBezTo>
                  <a:pt x="831468" y="420026"/>
                  <a:pt x="834321" y="426764"/>
                  <a:pt x="837526" y="441186"/>
                </a:cubicBezTo>
                <a:cubicBezTo>
                  <a:pt x="839018" y="447899"/>
                  <a:pt x="839763" y="454781"/>
                  <a:pt x="841572" y="461416"/>
                </a:cubicBezTo>
                <a:cubicBezTo>
                  <a:pt x="843816" y="469645"/>
                  <a:pt x="849664" y="485693"/>
                  <a:pt x="849664" y="485693"/>
                </a:cubicBezTo>
                <a:cubicBezTo>
                  <a:pt x="851068" y="502536"/>
                  <a:pt x="852719" y="538373"/>
                  <a:pt x="857756" y="558521"/>
                </a:cubicBezTo>
                <a:cubicBezTo>
                  <a:pt x="859825" y="566796"/>
                  <a:pt x="858751" y="578066"/>
                  <a:pt x="865848" y="582797"/>
                </a:cubicBezTo>
                <a:lnTo>
                  <a:pt x="877986" y="590889"/>
                </a:lnTo>
                <a:cubicBezTo>
                  <a:pt x="876637" y="594935"/>
                  <a:pt x="873940" y="598762"/>
                  <a:pt x="873940" y="603027"/>
                </a:cubicBezTo>
                <a:cubicBezTo>
                  <a:pt x="873940" y="627940"/>
                  <a:pt x="894380" y="602608"/>
                  <a:pt x="873940" y="643487"/>
                </a:cubicBezTo>
                <a:cubicBezTo>
                  <a:pt x="872033" y="647302"/>
                  <a:pt x="865848" y="646184"/>
                  <a:pt x="861802" y="647533"/>
                </a:cubicBezTo>
                <a:cubicBezTo>
                  <a:pt x="834088" y="675247"/>
                  <a:pt x="843874" y="662287"/>
                  <a:pt x="829434" y="683947"/>
                </a:cubicBezTo>
                <a:cubicBezTo>
                  <a:pt x="830783" y="689342"/>
                  <a:pt x="828506" y="697645"/>
                  <a:pt x="833480" y="700132"/>
                </a:cubicBezTo>
                <a:cubicBezTo>
                  <a:pt x="837295" y="702039"/>
                  <a:pt x="835846" y="691913"/>
                  <a:pt x="837526" y="687993"/>
                </a:cubicBezTo>
                <a:cubicBezTo>
                  <a:pt x="839902" y="682449"/>
                  <a:pt x="843242" y="677353"/>
                  <a:pt x="845618" y="671809"/>
                </a:cubicBezTo>
                <a:cubicBezTo>
                  <a:pt x="863478" y="630136"/>
                  <a:pt x="830918" y="697163"/>
                  <a:pt x="857756" y="643487"/>
                </a:cubicBezTo>
                <a:cubicBezTo>
                  <a:pt x="859105" y="636744"/>
                  <a:pt x="860310" y="629970"/>
                  <a:pt x="861802" y="623257"/>
                </a:cubicBezTo>
                <a:cubicBezTo>
                  <a:pt x="863008" y="617829"/>
                  <a:pt x="864934" y="612558"/>
                  <a:pt x="865848" y="607073"/>
                </a:cubicBezTo>
                <a:cubicBezTo>
                  <a:pt x="875319" y="550244"/>
                  <a:pt x="864835" y="594941"/>
                  <a:pt x="873940" y="558521"/>
                </a:cubicBezTo>
                <a:cubicBezTo>
                  <a:pt x="875289" y="539640"/>
                  <a:pt x="876191" y="520721"/>
                  <a:pt x="877986" y="501877"/>
                </a:cubicBezTo>
                <a:cubicBezTo>
                  <a:pt x="878890" y="492383"/>
                  <a:pt x="879016" y="482602"/>
                  <a:pt x="882032" y="473555"/>
                </a:cubicBezTo>
                <a:cubicBezTo>
                  <a:pt x="883238" y="469936"/>
                  <a:pt x="887427" y="468160"/>
                  <a:pt x="890124" y="465462"/>
                </a:cubicBezTo>
                <a:cubicBezTo>
                  <a:pt x="888775" y="499179"/>
                  <a:pt x="884097" y="532927"/>
                  <a:pt x="886078" y="566613"/>
                </a:cubicBezTo>
                <a:cubicBezTo>
                  <a:pt x="886731" y="577715"/>
                  <a:pt x="891473" y="545034"/>
                  <a:pt x="894170" y="534245"/>
                </a:cubicBezTo>
                <a:lnTo>
                  <a:pt x="902262" y="501877"/>
                </a:lnTo>
                <a:cubicBezTo>
                  <a:pt x="903611" y="489739"/>
                  <a:pt x="906308" y="477675"/>
                  <a:pt x="906308" y="465462"/>
                </a:cubicBezTo>
                <a:lnTo>
                  <a:pt x="906308" y="433094"/>
                </a:lnTo>
                <a:cubicBezTo>
                  <a:pt x="904959" y="423653"/>
                  <a:pt x="911116" y="408314"/>
                  <a:pt x="902262" y="404772"/>
                </a:cubicBezTo>
                <a:cubicBezTo>
                  <a:pt x="899733" y="403760"/>
                  <a:pt x="881469" y="431916"/>
                  <a:pt x="877986" y="437140"/>
                </a:cubicBezTo>
                <a:cubicBezTo>
                  <a:pt x="868949" y="400994"/>
                  <a:pt x="879313" y="426917"/>
                  <a:pt x="849664" y="465462"/>
                </a:cubicBezTo>
                <a:cubicBezTo>
                  <a:pt x="845987" y="470243"/>
                  <a:pt x="838875" y="470857"/>
                  <a:pt x="833480" y="473555"/>
                </a:cubicBezTo>
                <a:cubicBezTo>
                  <a:pt x="836177" y="461417"/>
                  <a:pt x="837640" y="448936"/>
                  <a:pt x="841572" y="437140"/>
                </a:cubicBezTo>
                <a:cubicBezTo>
                  <a:pt x="843110" y="432527"/>
                  <a:pt x="847689" y="429446"/>
                  <a:pt x="849664" y="425002"/>
                </a:cubicBezTo>
                <a:cubicBezTo>
                  <a:pt x="853128" y="417207"/>
                  <a:pt x="854588" y="408646"/>
                  <a:pt x="857756" y="400726"/>
                </a:cubicBezTo>
                <a:cubicBezTo>
                  <a:pt x="859996" y="395126"/>
                  <a:pt x="863730" y="390189"/>
                  <a:pt x="865848" y="384542"/>
                </a:cubicBezTo>
                <a:cubicBezTo>
                  <a:pt x="867800" y="379335"/>
                  <a:pt x="868366" y="373705"/>
                  <a:pt x="869894" y="368358"/>
                </a:cubicBezTo>
                <a:cubicBezTo>
                  <a:pt x="871066" y="364257"/>
                  <a:pt x="872591" y="360266"/>
                  <a:pt x="873940" y="356220"/>
                </a:cubicBezTo>
                <a:cubicBezTo>
                  <a:pt x="872591" y="365661"/>
                  <a:pt x="871154" y="375089"/>
                  <a:pt x="869894" y="384542"/>
                </a:cubicBezTo>
                <a:cubicBezTo>
                  <a:pt x="864811" y="422667"/>
                  <a:pt x="862609" y="426627"/>
                  <a:pt x="869894" y="404772"/>
                </a:cubicBezTo>
                <a:cubicBezTo>
                  <a:pt x="871243" y="385891"/>
                  <a:pt x="877052" y="366800"/>
                  <a:pt x="873940" y="348128"/>
                </a:cubicBezTo>
                <a:cubicBezTo>
                  <a:pt x="873141" y="343331"/>
                  <a:pt x="864840" y="352423"/>
                  <a:pt x="861802" y="356220"/>
                </a:cubicBezTo>
                <a:cubicBezTo>
                  <a:pt x="859138" y="359550"/>
                  <a:pt x="859105" y="364312"/>
                  <a:pt x="857756" y="368358"/>
                </a:cubicBezTo>
                <a:cubicBezTo>
                  <a:pt x="867606" y="397909"/>
                  <a:pt x="857573" y="394703"/>
                  <a:pt x="882032" y="388588"/>
                </a:cubicBezTo>
                <a:cubicBezTo>
                  <a:pt x="887746" y="411444"/>
                  <a:pt x="884987" y="410225"/>
                  <a:pt x="890124" y="384542"/>
                </a:cubicBezTo>
                <a:cubicBezTo>
                  <a:pt x="892821" y="388588"/>
                  <a:pt x="894778" y="400118"/>
                  <a:pt x="898216" y="396680"/>
                </a:cubicBezTo>
                <a:cubicBezTo>
                  <a:pt x="902148" y="392748"/>
                  <a:pt x="895376" y="385924"/>
                  <a:pt x="894170" y="380496"/>
                </a:cubicBezTo>
                <a:cubicBezTo>
                  <a:pt x="892678" y="373783"/>
                  <a:pt x="891792" y="366938"/>
                  <a:pt x="890124" y="360266"/>
                </a:cubicBezTo>
                <a:cubicBezTo>
                  <a:pt x="889090" y="356128"/>
                  <a:pt x="889094" y="351144"/>
                  <a:pt x="886078" y="348128"/>
                </a:cubicBezTo>
                <a:cubicBezTo>
                  <a:pt x="883062" y="345112"/>
                  <a:pt x="877986" y="345431"/>
                  <a:pt x="873940" y="344082"/>
                </a:cubicBezTo>
                <a:cubicBezTo>
                  <a:pt x="872591" y="337339"/>
                  <a:pt x="871562" y="330524"/>
                  <a:pt x="869894" y="323852"/>
                </a:cubicBezTo>
                <a:cubicBezTo>
                  <a:pt x="868860" y="319714"/>
                  <a:pt x="869663" y="309807"/>
                  <a:pt x="865848" y="311714"/>
                </a:cubicBezTo>
                <a:cubicBezTo>
                  <a:pt x="860874" y="314201"/>
                  <a:pt x="863151" y="322503"/>
                  <a:pt x="861802" y="327898"/>
                </a:cubicBezTo>
                <a:cubicBezTo>
                  <a:pt x="860453" y="322503"/>
                  <a:pt x="862730" y="314201"/>
                  <a:pt x="857756" y="311714"/>
                </a:cubicBezTo>
                <a:cubicBezTo>
                  <a:pt x="853941" y="309807"/>
                  <a:pt x="853710" y="328117"/>
                  <a:pt x="853710" y="323852"/>
                </a:cubicBezTo>
                <a:cubicBezTo>
                  <a:pt x="853710" y="314315"/>
                  <a:pt x="856050" y="304913"/>
                  <a:pt x="857756" y="295530"/>
                </a:cubicBezTo>
                <a:cubicBezTo>
                  <a:pt x="858751" y="290059"/>
                  <a:pt x="865734" y="275414"/>
                  <a:pt x="861802" y="279346"/>
                </a:cubicBezTo>
                <a:cubicBezTo>
                  <a:pt x="852806" y="288342"/>
                  <a:pt x="848399" y="307294"/>
                  <a:pt x="845618" y="319806"/>
                </a:cubicBezTo>
                <a:cubicBezTo>
                  <a:pt x="844126" y="326519"/>
                  <a:pt x="835048" y="337861"/>
                  <a:pt x="841572" y="340036"/>
                </a:cubicBezTo>
                <a:cubicBezTo>
                  <a:pt x="848810" y="342449"/>
                  <a:pt x="852361" y="329247"/>
                  <a:pt x="857756" y="323852"/>
                </a:cubicBezTo>
                <a:cubicBezTo>
                  <a:pt x="855059" y="318457"/>
                  <a:pt x="849664" y="313699"/>
                  <a:pt x="849664" y="307668"/>
                </a:cubicBezTo>
                <a:cubicBezTo>
                  <a:pt x="849664" y="302805"/>
                  <a:pt x="856957" y="315009"/>
                  <a:pt x="857756" y="319806"/>
                </a:cubicBezTo>
                <a:cubicBezTo>
                  <a:pt x="858529" y="324443"/>
                  <a:pt x="846105" y="346829"/>
                  <a:pt x="845618" y="348128"/>
                </a:cubicBezTo>
                <a:cubicBezTo>
                  <a:pt x="843666" y="353335"/>
                  <a:pt x="838487" y="368939"/>
                  <a:pt x="841572" y="364312"/>
                </a:cubicBezTo>
                <a:cubicBezTo>
                  <a:pt x="847269" y="355766"/>
                  <a:pt x="849406" y="345316"/>
                  <a:pt x="853710" y="335990"/>
                </a:cubicBezTo>
                <a:cubicBezTo>
                  <a:pt x="857501" y="327776"/>
                  <a:pt x="861802" y="319806"/>
                  <a:pt x="865848" y="311714"/>
                </a:cubicBezTo>
                <a:cubicBezTo>
                  <a:pt x="867197" y="304971"/>
                  <a:pt x="867479" y="297923"/>
                  <a:pt x="869894" y="291484"/>
                </a:cubicBezTo>
                <a:cubicBezTo>
                  <a:pt x="871601" y="286931"/>
                  <a:pt x="873123" y="279346"/>
                  <a:pt x="877986" y="279346"/>
                </a:cubicBezTo>
                <a:cubicBezTo>
                  <a:pt x="882251" y="279346"/>
                  <a:pt x="875847" y="287669"/>
                  <a:pt x="873940" y="291484"/>
                </a:cubicBezTo>
                <a:cubicBezTo>
                  <a:pt x="871765" y="295833"/>
                  <a:pt x="868545" y="299576"/>
                  <a:pt x="865848" y="303622"/>
                </a:cubicBezTo>
                <a:cubicBezTo>
                  <a:pt x="864499" y="311714"/>
                  <a:pt x="865471" y="320560"/>
                  <a:pt x="861802" y="327898"/>
                </a:cubicBezTo>
                <a:cubicBezTo>
                  <a:pt x="859627" y="332247"/>
                  <a:pt x="852702" y="332193"/>
                  <a:pt x="849664" y="335990"/>
                </a:cubicBezTo>
                <a:cubicBezTo>
                  <a:pt x="847000" y="339320"/>
                  <a:pt x="846967" y="344082"/>
                  <a:pt x="845618" y="348128"/>
                </a:cubicBezTo>
                <a:cubicBezTo>
                  <a:pt x="842976" y="340201"/>
                  <a:pt x="836638" y="322862"/>
                  <a:pt x="837526" y="315760"/>
                </a:cubicBezTo>
                <a:cubicBezTo>
                  <a:pt x="838129" y="310935"/>
                  <a:pt x="842921" y="307668"/>
                  <a:pt x="845618" y="303622"/>
                </a:cubicBezTo>
                <a:cubicBezTo>
                  <a:pt x="842921" y="296879"/>
                  <a:pt x="842662" y="278256"/>
                  <a:pt x="837526" y="283392"/>
                </a:cubicBezTo>
                <a:cubicBezTo>
                  <a:pt x="829837" y="291081"/>
                  <a:pt x="841169" y="323449"/>
                  <a:pt x="833480" y="315760"/>
                </a:cubicBezTo>
                <a:cubicBezTo>
                  <a:pt x="823896" y="306176"/>
                  <a:pt x="830783" y="288787"/>
                  <a:pt x="829434" y="275300"/>
                </a:cubicBezTo>
                <a:cubicBezTo>
                  <a:pt x="824039" y="280695"/>
                  <a:pt x="817684" y="285276"/>
                  <a:pt x="813250" y="291484"/>
                </a:cubicBezTo>
                <a:cubicBezTo>
                  <a:pt x="810771" y="294954"/>
                  <a:pt x="806188" y="306638"/>
                  <a:pt x="809204" y="303622"/>
                </a:cubicBezTo>
                <a:cubicBezTo>
                  <a:pt x="813469" y="299357"/>
                  <a:pt x="814599" y="292833"/>
                  <a:pt x="817296" y="287438"/>
                </a:cubicBezTo>
                <a:cubicBezTo>
                  <a:pt x="815947" y="282043"/>
                  <a:pt x="813250" y="276815"/>
                  <a:pt x="813250" y="271254"/>
                </a:cubicBezTo>
                <a:cubicBezTo>
                  <a:pt x="813250" y="261489"/>
                  <a:pt x="818149" y="248464"/>
                  <a:pt x="821342" y="238886"/>
                </a:cubicBezTo>
                <a:cubicBezTo>
                  <a:pt x="819993" y="252373"/>
                  <a:pt x="821582" y="266488"/>
                  <a:pt x="817296" y="279346"/>
                </a:cubicBezTo>
                <a:cubicBezTo>
                  <a:pt x="815538" y="284621"/>
                  <a:pt x="813864" y="268689"/>
                  <a:pt x="813250" y="263162"/>
                </a:cubicBezTo>
                <a:cubicBezTo>
                  <a:pt x="811160" y="244348"/>
                  <a:pt x="810553" y="225399"/>
                  <a:pt x="809204" y="206517"/>
                </a:cubicBezTo>
                <a:cubicBezTo>
                  <a:pt x="807855" y="215958"/>
                  <a:pt x="803014" y="225547"/>
                  <a:pt x="805158" y="234839"/>
                </a:cubicBezTo>
                <a:cubicBezTo>
                  <a:pt x="807345" y="244316"/>
                  <a:pt x="818266" y="249889"/>
                  <a:pt x="821342" y="259116"/>
                </a:cubicBezTo>
                <a:cubicBezTo>
                  <a:pt x="831731" y="290282"/>
                  <a:pt x="826266" y="275472"/>
                  <a:pt x="837526" y="303622"/>
                </a:cubicBezTo>
                <a:cubicBezTo>
                  <a:pt x="840223" y="295530"/>
                  <a:pt x="843374" y="287575"/>
                  <a:pt x="845618" y="279346"/>
                </a:cubicBezTo>
                <a:cubicBezTo>
                  <a:pt x="847427" y="272711"/>
                  <a:pt x="854527" y="263979"/>
                  <a:pt x="849664" y="259116"/>
                </a:cubicBezTo>
                <a:cubicBezTo>
                  <a:pt x="845399" y="254851"/>
                  <a:pt x="844269" y="269905"/>
                  <a:pt x="841572" y="275300"/>
                </a:cubicBezTo>
                <a:cubicBezTo>
                  <a:pt x="842921" y="267208"/>
                  <a:pt x="845618" y="259228"/>
                  <a:pt x="845618" y="251024"/>
                </a:cubicBezTo>
                <a:cubicBezTo>
                  <a:pt x="845618" y="182781"/>
                  <a:pt x="843487" y="198858"/>
                  <a:pt x="837526" y="222701"/>
                </a:cubicBezTo>
                <a:cubicBezTo>
                  <a:pt x="836177" y="215958"/>
                  <a:pt x="835289" y="209106"/>
                  <a:pt x="833480" y="202471"/>
                </a:cubicBezTo>
                <a:cubicBezTo>
                  <a:pt x="827810" y="181681"/>
                  <a:pt x="821920" y="170104"/>
                  <a:pt x="813250" y="149873"/>
                </a:cubicBezTo>
                <a:cubicBezTo>
                  <a:pt x="811901" y="156616"/>
                  <a:pt x="810696" y="163390"/>
                  <a:pt x="809204" y="170103"/>
                </a:cubicBezTo>
                <a:cubicBezTo>
                  <a:pt x="807998" y="175531"/>
                  <a:pt x="810132" y="183800"/>
                  <a:pt x="805158" y="186287"/>
                </a:cubicBezTo>
                <a:cubicBezTo>
                  <a:pt x="801343" y="188194"/>
                  <a:pt x="802461" y="178195"/>
                  <a:pt x="801112" y="174149"/>
                </a:cubicBezTo>
                <a:cubicBezTo>
                  <a:pt x="798415" y="180892"/>
                  <a:pt x="795570" y="187579"/>
                  <a:pt x="793020" y="194379"/>
                </a:cubicBezTo>
                <a:cubicBezTo>
                  <a:pt x="787348" y="209505"/>
                  <a:pt x="783009" y="230376"/>
                  <a:pt x="797066" y="174149"/>
                </a:cubicBezTo>
                <a:cubicBezTo>
                  <a:pt x="798415" y="156616"/>
                  <a:pt x="803293" y="139000"/>
                  <a:pt x="801112" y="121551"/>
                </a:cubicBezTo>
                <a:cubicBezTo>
                  <a:pt x="800672" y="118032"/>
                  <a:pt x="789893" y="151162"/>
                  <a:pt x="788974" y="153919"/>
                </a:cubicBezTo>
                <a:cubicBezTo>
                  <a:pt x="787625" y="149873"/>
                  <a:pt x="789066" y="140747"/>
                  <a:pt x="784928" y="141781"/>
                </a:cubicBezTo>
                <a:cubicBezTo>
                  <a:pt x="772104" y="144987"/>
                  <a:pt x="768743" y="175085"/>
                  <a:pt x="768743" y="182241"/>
                </a:cubicBezTo>
                <a:cubicBezTo>
                  <a:pt x="768743" y="189118"/>
                  <a:pt x="772789" y="168888"/>
                  <a:pt x="772789" y="162011"/>
                </a:cubicBezTo>
                <a:cubicBezTo>
                  <a:pt x="772789" y="157746"/>
                  <a:pt x="770859" y="170446"/>
                  <a:pt x="768743" y="174149"/>
                </a:cubicBezTo>
                <a:cubicBezTo>
                  <a:pt x="765397" y="180004"/>
                  <a:pt x="760651" y="184938"/>
                  <a:pt x="756605" y="190333"/>
                </a:cubicBezTo>
                <a:cubicBezTo>
                  <a:pt x="757954" y="176846"/>
                  <a:pt x="760651" y="163427"/>
                  <a:pt x="760651" y="149873"/>
                </a:cubicBezTo>
                <a:cubicBezTo>
                  <a:pt x="760651" y="145608"/>
                  <a:pt x="758799" y="134078"/>
                  <a:pt x="756605" y="137735"/>
                </a:cubicBezTo>
                <a:cubicBezTo>
                  <a:pt x="750883" y="147272"/>
                  <a:pt x="752030" y="159552"/>
                  <a:pt x="748513" y="170103"/>
                </a:cubicBezTo>
                <a:cubicBezTo>
                  <a:pt x="746606" y="175825"/>
                  <a:pt x="744686" y="182022"/>
                  <a:pt x="740421" y="186287"/>
                </a:cubicBezTo>
                <a:cubicBezTo>
                  <a:pt x="737405" y="189303"/>
                  <a:pt x="743118" y="178195"/>
                  <a:pt x="744467" y="174149"/>
                </a:cubicBezTo>
                <a:cubicBezTo>
                  <a:pt x="743118" y="168754"/>
                  <a:pt x="741949" y="163312"/>
                  <a:pt x="740421" y="157965"/>
                </a:cubicBezTo>
                <a:cubicBezTo>
                  <a:pt x="739249" y="153864"/>
                  <a:pt x="739391" y="142811"/>
                  <a:pt x="736375" y="145827"/>
                </a:cubicBezTo>
                <a:cubicBezTo>
                  <a:pt x="730344" y="151858"/>
                  <a:pt x="730980" y="162011"/>
                  <a:pt x="728283" y="170103"/>
                </a:cubicBezTo>
                <a:cubicBezTo>
                  <a:pt x="726934" y="159314"/>
                  <a:pt x="725507" y="148534"/>
                  <a:pt x="724237" y="137735"/>
                </a:cubicBezTo>
                <a:cubicBezTo>
                  <a:pt x="722810" y="125606"/>
                  <a:pt x="725653" y="112244"/>
                  <a:pt x="720191" y="101321"/>
                </a:cubicBezTo>
                <a:cubicBezTo>
                  <a:pt x="718016" y="96972"/>
                  <a:pt x="714925" y="109502"/>
                  <a:pt x="712099" y="113459"/>
                </a:cubicBezTo>
                <a:cubicBezTo>
                  <a:pt x="708180" y="118946"/>
                  <a:pt x="704007" y="124248"/>
                  <a:pt x="699961" y="129643"/>
                </a:cubicBezTo>
                <a:cubicBezTo>
                  <a:pt x="698612" y="133689"/>
                  <a:pt x="700180" y="141781"/>
                  <a:pt x="695915" y="141781"/>
                </a:cubicBezTo>
                <a:cubicBezTo>
                  <a:pt x="691650" y="141781"/>
                  <a:pt x="695684" y="127736"/>
                  <a:pt x="691869" y="129643"/>
                </a:cubicBezTo>
                <a:cubicBezTo>
                  <a:pt x="686895" y="132130"/>
                  <a:pt x="689351" y="140480"/>
                  <a:pt x="687823" y="145827"/>
                </a:cubicBezTo>
                <a:cubicBezTo>
                  <a:pt x="686651" y="149928"/>
                  <a:pt x="683777" y="162230"/>
                  <a:pt x="683777" y="157965"/>
                </a:cubicBezTo>
                <a:cubicBezTo>
                  <a:pt x="683777" y="149761"/>
                  <a:pt x="686474" y="141781"/>
                  <a:pt x="687823" y="133689"/>
                </a:cubicBezTo>
                <a:cubicBezTo>
                  <a:pt x="685150" y="122995"/>
                  <a:pt x="679731" y="103149"/>
                  <a:pt x="679731" y="93229"/>
                </a:cubicBezTo>
                <a:cubicBezTo>
                  <a:pt x="679731" y="88964"/>
                  <a:pt x="682428" y="101321"/>
                  <a:pt x="683777" y="105367"/>
                </a:cubicBezTo>
                <a:cubicBezTo>
                  <a:pt x="690642" y="50449"/>
                  <a:pt x="690363" y="90499"/>
                  <a:pt x="683777" y="60861"/>
                </a:cubicBezTo>
                <a:cubicBezTo>
                  <a:pt x="681997" y="52853"/>
                  <a:pt x="683801" y="43708"/>
                  <a:pt x="679731" y="36585"/>
                </a:cubicBezTo>
                <a:cubicBezTo>
                  <a:pt x="677615" y="32882"/>
                  <a:pt x="671639" y="33888"/>
                  <a:pt x="667593" y="32539"/>
                </a:cubicBezTo>
                <a:cubicBezTo>
                  <a:pt x="664896" y="36585"/>
                  <a:pt x="660038" y="39844"/>
                  <a:pt x="659501" y="44677"/>
                </a:cubicBezTo>
                <a:cubicBezTo>
                  <a:pt x="657538" y="62344"/>
                  <a:pt x="669953" y="82372"/>
                  <a:pt x="675685" y="97275"/>
                </a:cubicBezTo>
                <a:cubicBezTo>
                  <a:pt x="687589" y="128225"/>
                  <a:pt x="674801" y="117063"/>
                  <a:pt x="699961" y="129643"/>
                </a:cubicBezTo>
                <a:cubicBezTo>
                  <a:pt x="702658" y="133689"/>
                  <a:pt x="708053" y="146644"/>
                  <a:pt x="708053" y="141781"/>
                </a:cubicBezTo>
                <a:cubicBezTo>
                  <a:pt x="708053" y="130186"/>
                  <a:pt x="694332" y="103032"/>
                  <a:pt x="683777" y="97275"/>
                </a:cubicBezTo>
                <a:cubicBezTo>
                  <a:pt x="675405" y="92708"/>
                  <a:pt x="664896" y="94578"/>
                  <a:pt x="655455" y="93229"/>
                </a:cubicBezTo>
                <a:cubicBezTo>
                  <a:pt x="685964" y="103399"/>
                  <a:pt x="648358" y="89680"/>
                  <a:pt x="679731" y="105367"/>
                </a:cubicBezTo>
                <a:cubicBezTo>
                  <a:pt x="685535" y="108269"/>
                  <a:pt x="711143" y="114231"/>
                  <a:pt x="675685" y="105367"/>
                </a:cubicBezTo>
                <a:cubicBezTo>
                  <a:pt x="670944" y="102207"/>
                  <a:pt x="652496" y="89183"/>
                  <a:pt x="647363" y="89183"/>
                </a:cubicBezTo>
                <a:cubicBezTo>
                  <a:pt x="642500" y="89183"/>
                  <a:pt x="655152" y="95100"/>
                  <a:pt x="659501" y="97275"/>
                </a:cubicBezTo>
                <a:cubicBezTo>
                  <a:pt x="665997" y="100523"/>
                  <a:pt x="672905" y="102885"/>
                  <a:pt x="679731" y="105367"/>
                </a:cubicBezTo>
                <a:cubicBezTo>
                  <a:pt x="687747" y="108282"/>
                  <a:pt x="704007" y="113459"/>
                  <a:pt x="704007" y="113459"/>
                </a:cubicBezTo>
                <a:cubicBezTo>
                  <a:pt x="714796" y="112110"/>
                  <a:pt x="729851" y="118112"/>
                  <a:pt x="736375" y="109413"/>
                </a:cubicBezTo>
                <a:cubicBezTo>
                  <a:pt x="757795" y="80853"/>
                  <a:pt x="705514" y="74586"/>
                  <a:pt x="699961" y="72999"/>
                </a:cubicBezTo>
                <a:cubicBezTo>
                  <a:pt x="693218" y="68953"/>
                  <a:pt x="686765" y="64378"/>
                  <a:pt x="679731" y="60861"/>
                </a:cubicBezTo>
                <a:cubicBezTo>
                  <a:pt x="675916" y="58954"/>
                  <a:pt x="667593" y="61080"/>
                  <a:pt x="667593" y="56815"/>
                </a:cubicBezTo>
                <a:cubicBezTo>
                  <a:pt x="667593" y="52550"/>
                  <a:pt x="675685" y="54118"/>
                  <a:pt x="679731" y="52769"/>
                </a:cubicBezTo>
                <a:cubicBezTo>
                  <a:pt x="683777" y="55466"/>
                  <a:pt x="694787" y="56971"/>
                  <a:pt x="691869" y="60861"/>
                </a:cubicBezTo>
                <a:cubicBezTo>
                  <a:pt x="680540" y="75966"/>
                  <a:pt x="667188" y="68818"/>
                  <a:pt x="655455" y="64907"/>
                </a:cubicBezTo>
                <a:lnTo>
                  <a:pt x="578581" y="77045"/>
                </a:lnTo>
                <a:cubicBezTo>
                  <a:pt x="585361" y="110946"/>
                  <a:pt x="575367" y="86921"/>
                  <a:pt x="602857" y="109413"/>
                </a:cubicBezTo>
                <a:cubicBezTo>
                  <a:pt x="611714" y="116660"/>
                  <a:pt x="618342" y="126363"/>
                  <a:pt x="627133" y="133689"/>
                </a:cubicBezTo>
                <a:cubicBezTo>
                  <a:pt x="635225" y="140432"/>
                  <a:pt x="643669" y="146774"/>
                  <a:pt x="651409" y="153919"/>
                </a:cubicBezTo>
                <a:cubicBezTo>
                  <a:pt x="661219" y="162975"/>
                  <a:pt x="670290" y="172800"/>
                  <a:pt x="679731" y="182241"/>
                </a:cubicBezTo>
                <a:cubicBezTo>
                  <a:pt x="683777" y="186287"/>
                  <a:pt x="686258" y="193257"/>
                  <a:pt x="691869" y="194379"/>
                </a:cubicBezTo>
                <a:lnTo>
                  <a:pt x="712099" y="198425"/>
                </a:lnTo>
                <a:cubicBezTo>
                  <a:pt x="718842" y="197076"/>
                  <a:pt x="732329" y="201256"/>
                  <a:pt x="732329" y="194379"/>
                </a:cubicBezTo>
                <a:cubicBezTo>
                  <a:pt x="732329" y="169790"/>
                  <a:pt x="706638" y="143319"/>
                  <a:pt x="691869" y="125597"/>
                </a:cubicBezTo>
                <a:cubicBezTo>
                  <a:pt x="687698" y="110999"/>
                  <a:pt x="682265" y="85396"/>
                  <a:pt x="671639" y="72999"/>
                </a:cubicBezTo>
                <a:cubicBezTo>
                  <a:pt x="668863" y="69761"/>
                  <a:pt x="663547" y="70302"/>
                  <a:pt x="659501" y="68953"/>
                </a:cubicBezTo>
                <a:cubicBezTo>
                  <a:pt x="675979" y="85431"/>
                  <a:pt x="673710" y="89194"/>
                  <a:pt x="691869" y="93229"/>
                </a:cubicBezTo>
                <a:cubicBezTo>
                  <a:pt x="699877" y="95009"/>
                  <a:pt x="708137" y="95495"/>
                  <a:pt x="716145" y="97275"/>
                </a:cubicBezTo>
                <a:cubicBezTo>
                  <a:pt x="720308" y="98200"/>
                  <a:pt x="731299" y="104337"/>
                  <a:pt x="728283" y="101321"/>
                </a:cubicBezTo>
                <a:cubicBezTo>
                  <a:pt x="711706" y="84744"/>
                  <a:pt x="650206" y="89361"/>
                  <a:pt x="647363" y="89183"/>
                </a:cubicBezTo>
                <a:cubicBezTo>
                  <a:pt x="663728" y="97365"/>
                  <a:pt x="653283" y="93209"/>
                  <a:pt x="683777" y="97275"/>
                </a:cubicBezTo>
                <a:lnTo>
                  <a:pt x="716145" y="101321"/>
                </a:lnTo>
                <a:cubicBezTo>
                  <a:pt x="717494" y="105367"/>
                  <a:pt x="719019" y="109358"/>
                  <a:pt x="720191" y="113459"/>
                </a:cubicBezTo>
                <a:cubicBezTo>
                  <a:pt x="723905" y="126459"/>
                  <a:pt x="722474" y="131926"/>
                  <a:pt x="732329" y="141781"/>
                </a:cubicBezTo>
                <a:cubicBezTo>
                  <a:pt x="735767" y="145219"/>
                  <a:pt x="740421" y="147176"/>
                  <a:pt x="744467" y="149873"/>
                </a:cubicBezTo>
                <a:cubicBezTo>
                  <a:pt x="759175" y="171935"/>
                  <a:pt x="758621" y="176420"/>
                  <a:pt x="780882" y="190333"/>
                </a:cubicBezTo>
                <a:cubicBezTo>
                  <a:pt x="784499" y="192593"/>
                  <a:pt x="788974" y="193030"/>
                  <a:pt x="793020" y="194379"/>
                </a:cubicBezTo>
                <a:cubicBezTo>
                  <a:pt x="795717" y="199774"/>
                  <a:pt x="797251" y="205930"/>
                  <a:pt x="801112" y="210563"/>
                </a:cubicBezTo>
                <a:cubicBezTo>
                  <a:pt x="804225" y="214299"/>
                  <a:pt x="810553" y="214609"/>
                  <a:pt x="813250" y="218655"/>
                </a:cubicBezTo>
                <a:cubicBezTo>
                  <a:pt x="816335" y="223282"/>
                  <a:pt x="814809" y="229865"/>
                  <a:pt x="817296" y="234839"/>
                </a:cubicBezTo>
                <a:cubicBezTo>
                  <a:pt x="819002" y="238251"/>
                  <a:pt x="828700" y="244825"/>
                  <a:pt x="825388" y="242932"/>
                </a:cubicBezTo>
                <a:cubicBezTo>
                  <a:pt x="812722" y="235694"/>
                  <a:pt x="801112" y="226747"/>
                  <a:pt x="788974" y="218655"/>
                </a:cubicBezTo>
                <a:cubicBezTo>
                  <a:pt x="782050" y="220963"/>
                  <a:pt x="769179" y="224071"/>
                  <a:pt x="764697" y="230793"/>
                </a:cubicBezTo>
                <a:cubicBezTo>
                  <a:pt x="761612" y="235420"/>
                  <a:pt x="762179" y="241631"/>
                  <a:pt x="760651" y="246978"/>
                </a:cubicBezTo>
                <a:cubicBezTo>
                  <a:pt x="759479" y="251079"/>
                  <a:pt x="754411" y="262773"/>
                  <a:pt x="756605" y="259116"/>
                </a:cubicBezTo>
                <a:cubicBezTo>
                  <a:pt x="772607" y="232444"/>
                  <a:pt x="771093" y="233531"/>
                  <a:pt x="776836" y="210563"/>
                </a:cubicBezTo>
                <a:cubicBezTo>
                  <a:pt x="778185" y="224050"/>
                  <a:pt x="773698" y="239530"/>
                  <a:pt x="780882" y="251024"/>
                </a:cubicBezTo>
                <a:cubicBezTo>
                  <a:pt x="784079" y="256139"/>
                  <a:pt x="792158" y="246438"/>
                  <a:pt x="797066" y="242932"/>
                </a:cubicBezTo>
                <a:cubicBezTo>
                  <a:pt x="823586" y="223988"/>
                  <a:pt x="795304" y="235426"/>
                  <a:pt x="821342" y="226747"/>
                </a:cubicBezTo>
                <a:cubicBezTo>
                  <a:pt x="829762" y="260431"/>
                  <a:pt x="819509" y="227129"/>
                  <a:pt x="833480" y="255070"/>
                </a:cubicBezTo>
                <a:cubicBezTo>
                  <a:pt x="835387" y="258885"/>
                  <a:pt x="835619" y="263393"/>
                  <a:pt x="837526" y="267208"/>
                </a:cubicBezTo>
                <a:cubicBezTo>
                  <a:pt x="841043" y="274242"/>
                  <a:pt x="846410" y="280279"/>
                  <a:pt x="849664" y="287438"/>
                </a:cubicBezTo>
                <a:cubicBezTo>
                  <a:pt x="853194" y="295203"/>
                  <a:pt x="860099" y="319916"/>
                  <a:pt x="857756" y="311714"/>
                </a:cubicBezTo>
                <a:cubicBezTo>
                  <a:pt x="853813" y="297913"/>
                  <a:pt x="850488" y="279691"/>
                  <a:pt x="841572" y="267208"/>
                </a:cubicBezTo>
                <a:cubicBezTo>
                  <a:pt x="838246" y="262552"/>
                  <a:pt x="832867" y="259648"/>
                  <a:pt x="829434" y="255070"/>
                </a:cubicBezTo>
                <a:cubicBezTo>
                  <a:pt x="824716" y="248778"/>
                  <a:pt x="822414" y="240810"/>
                  <a:pt x="817296" y="234839"/>
                </a:cubicBezTo>
                <a:cubicBezTo>
                  <a:pt x="814131" y="231147"/>
                  <a:pt x="808596" y="230185"/>
                  <a:pt x="805158" y="226747"/>
                </a:cubicBezTo>
                <a:cubicBezTo>
                  <a:pt x="771520" y="193109"/>
                  <a:pt x="804277" y="216719"/>
                  <a:pt x="776836" y="198425"/>
                </a:cubicBezTo>
                <a:cubicBezTo>
                  <a:pt x="772790" y="191682"/>
                  <a:pt x="769677" y="184281"/>
                  <a:pt x="764697" y="178195"/>
                </a:cubicBezTo>
                <a:cubicBezTo>
                  <a:pt x="757450" y="169338"/>
                  <a:pt x="740421" y="153919"/>
                  <a:pt x="740421" y="153919"/>
                </a:cubicBezTo>
                <a:cubicBezTo>
                  <a:pt x="739072" y="149873"/>
                  <a:pt x="740103" y="143852"/>
                  <a:pt x="736375" y="141781"/>
                </a:cubicBezTo>
                <a:cubicBezTo>
                  <a:pt x="726653" y="136380"/>
                  <a:pt x="704007" y="133689"/>
                  <a:pt x="704007" y="133689"/>
                </a:cubicBezTo>
                <a:cubicBezTo>
                  <a:pt x="669349" y="110583"/>
                  <a:pt x="723074" y="143513"/>
                  <a:pt x="635225" y="121551"/>
                </a:cubicBezTo>
                <a:cubicBezTo>
                  <a:pt x="625790" y="119192"/>
                  <a:pt x="610949" y="105367"/>
                  <a:pt x="610949" y="105367"/>
                </a:cubicBezTo>
                <a:cubicBezTo>
                  <a:pt x="608252" y="101321"/>
                  <a:pt x="606593" y="96342"/>
                  <a:pt x="602857" y="93229"/>
                </a:cubicBezTo>
                <a:cubicBezTo>
                  <a:pt x="598224" y="89368"/>
                  <a:pt x="592217" y="87513"/>
                  <a:pt x="586673" y="85137"/>
                </a:cubicBezTo>
                <a:cubicBezTo>
                  <a:pt x="572351" y="78999"/>
                  <a:pt x="571719" y="81794"/>
                  <a:pt x="554305" y="77045"/>
                </a:cubicBezTo>
                <a:cubicBezTo>
                  <a:pt x="546076" y="74801"/>
                  <a:pt x="538257" y="71197"/>
                  <a:pt x="530028" y="68953"/>
                </a:cubicBezTo>
                <a:cubicBezTo>
                  <a:pt x="476327" y="54308"/>
                  <a:pt x="534486" y="73136"/>
                  <a:pt x="497660" y="60861"/>
                </a:cubicBezTo>
                <a:cubicBezTo>
                  <a:pt x="467698" y="68351"/>
                  <a:pt x="493308" y="62639"/>
                  <a:pt x="449108" y="68953"/>
                </a:cubicBezTo>
                <a:cubicBezTo>
                  <a:pt x="440987" y="70113"/>
                  <a:pt x="432940" y="71752"/>
                  <a:pt x="424832" y="72999"/>
                </a:cubicBezTo>
                <a:cubicBezTo>
                  <a:pt x="357152" y="83411"/>
                  <a:pt x="432788" y="70999"/>
                  <a:pt x="372234" y="81091"/>
                </a:cubicBezTo>
                <a:cubicBezTo>
                  <a:pt x="370885" y="85137"/>
                  <a:pt x="368188" y="88964"/>
                  <a:pt x="368188" y="93229"/>
                </a:cubicBezTo>
                <a:cubicBezTo>
                  <a:pt x="368188" y="114747"/>
                  <a:pt x="387084" y="107223"/>
                  <a:pt x="404602" y="109413"/>
                </a:cubicBezTo>
                <a:cubicBezTo>
                  <a:pt x="436070" y="119902"/>
                  <a:pt x="406396" y="111125"/>
                  <a:pt x="473384" y="117505"/>
                </a:cubicBezTo>
                <a:cubicBezTo>
                  <a:pt x="482878" y="118409"/>
                  <a:pt x="492265" y="120202"/>
                  <a:pt x="501706" y="121551"/>
                </a:cubicBezTo>
                <a:cubicBezTo>
                  <a:pt x="507101" y="120202"/>
                  <a:pt x="519239" y="122900"/>
                  <a:pt x="517890" y="117505"/>
                </a:cubicBezTo>
                <a:cubicBezTo>
                  <a:pt x="512745" y="96925"/>
                  <a:pt x="494956" y="106268"/>
                  <a:pt x="485522" y="109413"/>
                </a:cubicBezTo>
                <a:cubicBezTo>
                  <a:pt x="480127" y="108064"/>
                  <a:pt x="474899" y="105367"/>
                  <a:pt x="469338" y="105367"/>
                </a:cubicBezTo>
                <a:cubicBezTo>
                  <a:pt x="464258" y="105367"/>
                  <a:pt x="446740" y="111551"/>
                  <a:pt x="441016" y="113459"/>
                </a:cubicBezTo>
                <a:lnTo>
                  <a:pt x="485522" y="117505"/>
                </a:lnTo>
                <a:cubicBezTo>
                  <a:pt x="489568" y="116156"/>
                  <a:pt x="500026" y="117008"/>
                  <a:pt x="497660" y="113459"/>
                </a:cubicBezTo>
                <a:cubicBezTo>
                  <a:pt x="496278" y="111386"/>
                  <a:pt x="470927" y="103199"/>
                  <a:pt x="465292" y="101321"/>
                </a:cubicBezTo>
                <a:cubicBezTo>
                  <a:pt x="477868" y="101321"/>
                  <a:pt x="468059" y="101747"/>
                  <a:pt x="493614" y="93229"/>
                </a:cubicBezTo>
                <a:cubicBezTo>
                  <a:pt x="471658" y="88838"/>
                  <a:pt x="439764" y="82145"/>
                  <a:pt x="420786" y="81091"/>
                </a:cubicBezTo>
                <a:cubicBezTo>
                  <a:pt x="413920" y="80710"/>
                  <a:pt x="407299" y="83788"/>
                  <a:pt x="400556" y="85137"/>
                </a:cubicBezTo>
                <a:cubicBezTo>
                  <a:pt x="404602" y="82440"/>
                  <a:pt x="407936" y="78047"/>
                  <a:pt x="412694" y="77045"/>
                </a:cubicBezTo>
                <a:cubicBezTo>
                  <a:pt x="529693" y="52414"/>
                  <a:pt x="447380" y="78970"/>
                  <a:pt x="489568" y="64907"/>
                </a:cubicBezTo>
                <a:cubicBezTo>
                  <a:pt x="494963" y="66256"/>
                  <a:pt x="500219" y="69506"/>
                  <a:pt x="505752" y="68953"/>
                </a:cubicBezTo>
                <a:cubicBezTo>
                  <a:pt x="514239" y="68104"/>
                  <a:pt x="530028" y="60861"/>
                  <a:pt x="530028" y="60861"/>
                </a:cubicBezTo>
                <a:cubicBezTo>
                  <a:pt x="525982" y="56815"/>
                  <a:pt x="523470" y="49991"/>
                  <a:pt x="517890" y="48723"/>
                </a:cubicBezTo>
                <a:cubicBezTo>
                  <a:pt x="492764" y="43013"/>
                  <a:pt x="441016" y="40631"/>
                  <a:pt x="441016" y="40631"/>
                </a:cubicBezTo>
                <a:cubicBezTo>
                  <a:pt x="453154" y="37934"/>
                  <a:pt x="465367" y="35555"/>
                  <a:pt x="477430" y="32539"/>
                </a:cubicBezTo>
                <a:cubicBezTo>
                  <a:pt x="481568" y="31505"/>
                  <a:pt x="485303" y="28493"/>
                  <a:pt x="489568" y="28493"/>
                </a:cubicBezTo>
                <a:cubicBezTo>
                  <a:pt x="494813" y="28493"/>
                  <a:pt x="551237" y="35696"/>
                  <a:pt x="558351" y="36585"/>
                </a:cubicBezTo>
                <a:cubicBezTo>
                  <a:pt x="562397" y="35236"/>
                  <a:pt x="573901" y="35098"/>
                  <a:pt x="570489" y="32539"/>
                </a:cubicBezTo>
                <a:cubicBezTo>
                  <a:pt x="562634" y="26648"/>
                  <a:pt x="551724" y="26696"/>
                  <a:pt x="542166" y="24447"/>
                </a:cubicBezTo>
                <a:cubicBezTo>
                  <a:pt x="536548" y="23125"/>
                  <a:pt x="484679" y="12309"/>
                  <a:pt x="473384" y="12309"/>
                </a:cubicBezTo>
                <a:cubicBezTo>
                  <a:pt x="467823" y="12309"/>
                  <a:pt x="484173" y="15006"/>
                  <a:pt x="489568" y="16355"/>
                </a:cubicBezTo>
                <a:cubicBezTo>
                  <a:pt x="494963" y="15006"/>
                  <a:pt x="500219" y="11756"/>
                  <a:pt x="505752" y="12309"/>
                </a:cubicBezTo>
                <a:cubicBezTo>
                  <a:pt x="539540" y="15688"/>
                  <a:pt x="519719" y="21268"/>
                  <a:pt x="546212" y="28493"/>
                </a:cubicBezTo>
                <a:cubicBezTo>
                  <a:pt x="555413" y="31002"/>
                  <a:pt x="565094" y="31190"/>
                  <a:pt x="574535" y="32539"/>
                </a:cubicBezTo>
                <a:cubicBezTo>
                  <a:pt x="578581" y="33888"/>
                  <a:pt x="582572" y="35413"/>
                  <a:pt x="586673" y="36585"/>
                </a:cubicBezTo>
                <a:cubicBezTo>
                  <a:pt x="630807" y="49195"/>
                  <a:pt x="656915" y="42633"/>
                  <a:pt x="493614" y="36585"/>
                </a:cubicBezTo>
                <a:cubicBezTo>
                  <a:pt x="500357" y="37934"/>
                  <a:pt x="507560" y="37838"/>
                  <a:pt x="513844" y="40631"/>
                </a:cubicBezTo>
                <a:cubicBezTo>
                  <a:pt x="566899" y="64211"/>
                  <a:pt x="496750" y="44449"/>
                  <a:pt x="546212" y="56815"/>
                </a:cubicBezTo>
                <a:cubicBezTo>
                  <a:pt x="552622" y="69633"/>
                  <a:pt x="555940" y="78680"/>
                  <a:pt x="566443" y="89183"/>
                </a:cubicBezTo>
                <a:cubicBezTo>
                  <a:pt x="569881" y="92621"/>
                  <a:pt x="574111" y="95359"/>
                  <a:pt x="578581" y="97275"/>
                </a:cubicBezTo>
                <a:cubicBezTo>
                  <a:pt x="583692" y="99465"/>
                  <a:pt x="600326" y="101321"/>
                  <a:pt x="594765" y="101321"/>
                </a:cubicBezTo>
                <a:cubicBezTo>
                  <a:pt x="587888" y="101321"/>
                  <a:pt x="581278" y="98624"/>
                  <a:pt x="574535" y="97275"/>
                </a:cubicBezTo>
                <a:cubicBezTo>
                  <a:pt x="563745" y="91880"/>
                  <a:pt x="552787" y="86810"/>
                  <a:pt x="542166" y="81091"/>
                </a:cubicBezTo>
                <a:cubicBezTo>
                  <a:pt x="535242" y="77363"/>
                  <a:pt x="521936" y="76817"/>
                  <a:pt x="521936" y="68953"/>
                </a:cubicBezTo>
                <a:cubicBezTo>
                  <a:pt x="521936" y="62076"/>
                  <a:pt x="535400" y="71769"/>
                  <a:pt x="542166" y="72999"/>
                </a:cubicBezTo>
                <a:cubicBezTo>
                  <a:pt x="562747" y="76741"/>
                  <a:pt x="573553" y="78061"/>
                  <a:pt x="594765" y="81091"/>
                </a:cubicBezTo>
                <a:cubicBezTo>
                  <a:pt x="598811" y="83788"/>
                  <a:pt x="602433" y="87267"/>
                  <a:pt x="606903" y="89183"/>
                </a:cubicBezTo>
                <a:cubicBezTo>
                  <a:pt x="612014" y="91373"/>
                  <a:pt x="627019" y="97161"/>
                  <a:pt x="623087" y="93229"/>
                </a:cubicBezTo>
                <a:cubicBezTo>
                  <a:pt x="615398" y="85540"/>
                  <a:pt x="604490" y="81908"/>
                  <a:pt x="594765" y="77045"/>
                </a:cubicBezTo>
                <a:cubicBezTo>
                  <a:pt x="588269" y="73797"/>
                  <a:pt x="581425" y="71250"/>
                  <a:pt x="574535" y="68953"/>
                </a:cubicBezTo>
                <a:cubicBezTo>
                  <a:pt x="565220" y="65848"/>
                  <a:pt x="555738" y="63242"/>
                  <a:pt x="546212" y="60861"/>
                </a:cubicBezTo>
                <a:cubicBezTo>
                  <a:pt x="542074" y="59827"/>
                  <a:pt x="554305" y="63558"/>
                  <a:pt x="558351" y="64907"/>
                </a:cubicBezTo>
                <a:cubicBezTo>
                  <a:pt x="562397" y="67604"/>
                  <a:pt x="566599" y="70081"/>
                  <a:pt x="570489" y="72999"/>
                </a:cubicBezTo>
                <a:cubicBezTo>
                  <a:pt x="577398" y="78180"/>
                  <a:pt x="582995" y="85321"/>
                  <a:pt x="590719" y="89183"/>
                </a:cubicBezTo>
                <a:cubicBezTo>
                  <a:pt x="596870" y="92258"/>
                  <a:pt x="604206" y="91880"/>
                  <a:pt x="610949" y="93229"/>
                </a:cubicBezTo>
                <a:lnTo>
                  <a:pt x="602857" y="81091"/>
                </a:lnTo>
                <a:lnTo>
                  <a:pt x="578581" y="85137"/>
                </a:lnTo>
                <a:cubicBezTo>
                  <a:pt x="578581" y="94184"/>
                  <a:pt x="593915" y="95899"/>
                  <a:pt x="602857" y="97275"/>
                </a:cubicBezTo>
                <a:cubicBezTo>
                  <a:pt x="612283" y="98725"/>
                  <a:pt x="621738" y="94578"/>
                  <a:pt x="631179" y="93229"/>
                </a:cubicBezTo>
                <a:cubicBezTo>
                  <a:pt x="635225" y="94578"/>
                  <a:pt x="639179" y="96241"/>
                  <a:pt x="643317" y="97275"/>
                </a:cubicBezTo>
                <a:cubicBezTo>
                  <a:pt x="649989" y="98943"/>
                  <a:pt x="658684" y="96458"/>
                  <a:pt x="663547" y="101321"/>
                </a:cubicBezTo>
                <a:cubicBezTo>
                  <a:pt x="668410" y="106184"/>
                  <a:pt x="673315" y="117736"/>
                  <a:pt x="667593" y="121551"/>
                </a:cubicBezTo>
                <a:cubicBezTo>
                  <a:pt x="661982" y="125292"/>
                  <a:pt x="657854" y="111396"/>
                  <a:pt x="651409" y="109413"/>
                </a:cubicBezTo>
                <a:cubicBezTo>
                  <a:pt x="639736" y="105821"/>
                  <a:pt x="627133" y="106716"/>
                  <a:pt x="614995" y="105367"/>
                </a:cubicBezTo>
                <a:cubicBezTo>
                  <a:pt x="606235" y="101863"/>
                  <a:pt x="592594" y="95947"/>
                  <a:pt x="582627" y="93229"/>
                </a:cubicBezTo>
                <a:cubicBezTo>
                  <a:pt x="571897" y="90303"/>
                  <a:pt x="561005" y="88003"/>
                  <a:pt x="550259" y="85137"/>
                </a:cubicBezTo>
                <a:cubicBezTo>
                  <a:pt x="540772" y="82607"/>
                  <a:pt x="531503" y="79253"/>
                  <a:pt x="521936" y="77045"/>
                </a:cubicBezTo>
                <a:cubicBezTo>
                  <a:pt x="513942" y="75200"/>
                  <a:pt x="505668" y="74779"/>
                  <a:pt x="497660" y="72999"/>
                </a:cubicBezTo>
                <a:cubicBezTo>
                  <a:pt x="493497" y="72074"/>
                  <a:pt x="489442" y="70633"/>
                  <a:pt x="485522" y="68953"/>
                </a:cubicBezTo>
                <a:cubicBezTo>
                  <a:pt x="479978" y="66577"/>
                  <a:pt x="475189" y="62324"/>
                  <a:pt x="469338" y="60861"/>
                </a:cubicBezTo>
                <a:cubicBezTo>
                  <a:pt x="458789" y="58224"/>
                  <a:pt x="447759" y="58164"/>
                  <a:pt x="436970" y="56815"/>
                </a:cubicBezTo>
                <a:cubicBezTo>
                  <a:pt x="373367" y="38643"/>
                  <a:pt x="443729" y="57358"/>
                  <a:pt x="380326" y="44677"/>
                </a:cubicBezTo>
                <a:cubicBezTo>
                  <a:pt x="376144" y="43841"/>
                  <a:pt x="372181" y="42128"/>
                  <a:pt x="368188" y="40631"/>
                </a:cubicBezTo>
                <a:cubicBezTo>
                  <a:pt x="361388" y="38081"/>
                  <a:pt x="355096" y="33877"/>
                  <a:pt x="347958" y="32539"/>
                </a:cubicBezTo>
                <a:cubicBezTo>
                  <a:pt x="334978" y="30105"/>
                  <a:pt x="247924" y="24791"/>
                  <a:pt x="242761" y="24447"/>
                </a:cubicBezTo>
                <a:cubicBezTo>
                  <a:pt x="231972" y="25796"/>
                  <a:pt x="199520" y="28493"/>
                  <a:pt x="210393" y="28493"/>
                </a:cubicBezTo>
                <a:cubicBezTo>
                  <a:pt x="222606" y="28493"/>
                  <a:pt x="234594" y="24447"/>
                  <a:pt x="246807" y="24447"/>
                </a:cubicBezTo>
                <a:cubicBezTo>
                  <a:pt x="269774" y="24447"/>
                  <a:pt x="292662" y="27144"/>
                  <a:pt x="315589" y="28493"/>
                </a:cubicBezTo>
                <a:cubicBezTo>
                  <a:pt x="311543" y="31190"/>
                  <a:pt x="308064" y="35047"/>
                  <a:pt x="303451" y="36585"/>
                </a:cubicBezTo>
                <a:cubicBezTo>
                  <a:pt x="295668" y="39179"/>
                  <a:pt x="287219" y="39022"/>
                  <a:pt x="279175" y="40631"/>
                </a:cubicBezTo>
                <a:cubicBezTo>
                  <a:pt x="273722" y="41722"/>
                  <a:pt x="268338" y="43149"/>
                  <a:pt x="262991" y="44677"/>
                </a:cubicBezTo>
                <a:cubicBezTo>
                  <a:pt x="239262" y="51457"/>
                  <a:pt x="262358" y="44994"/>
                  <a:pt x="238715" y="56815"/>
                </a:cubicBezTo>
                <a:cubicBezTo>
                  <a:pt x="232219" y="60063"/>
                  <a:pt x="225285" y="62357"/>
                  <a:pt x="218485" y="64907"/>
                </a:cubicBezTo>
                <a:cubicBezTo>
                  <a:pt x="214492" y="66404"/>
                  <a:pt x="210162" y="67046"/>
                  <a:pt x="206347" y="68953"/>
                </a:cubicBezTo>
                <a:cubicBezTo>
                  <a:pt x="201998" y="71128"/>
                  <a:pt x="198558" y="74870"/>
                  <a:pt x="194209" y="77045"/>
                </a:cubicBezTo>
                <a:cubicBezTo>
                  <a:pt x="160707" y="93796"/>
                  <a:pt x="204719" y="65992"/>
                  <a:pt x="169933" y="89183"/>
                </a:cubicBezTo>
                <a:cubicBezTo>
                  <a:pt x="164538" y="97275"/>
                  <a:pt x="156108" y="104024"/>
                  <a:pt x="153749" y="113459"/>
                </a:cubicBezTo>
                <a:cubicBezTo>
                  <a:pt x="152400" y="118854"/>
                  <a:pt x="145254" y="126307"/>
                  <a:pt x="149703" y="129643"/>
                </a:cubicBezTo>
                <a:cubicBezTo>
                  <a:pt x="155205" y="133769"/>
                  <a:pt x="163190" y="126946"/>
                  <a:pt x="169933" y="125597"/>
                </a:cubicBezTo>
                <a:cubicBezTo>
                  <a:pt x="204719" y="102406"/>
                  <a:pt x="160707" y="127135"/>
                  <a:pt x="194209" y="121551"/>
                </a:cubicBezTo>
                <a:cubicBezTo>
                  <a:pt x="199006" y="120752"/>
                  <a:pt x="201877" y="115375"/>
                  <a:pt x="206347" y="113459"/>
                </a:cubicBezTo>
                <a:cubicBezTo>
                  <a:pt x="211458" y="111269"/>
                  <a:pt x="217136" y="110762"/>
                  <a:pt x="222531" y="109413"/>
                </a:cubicBezTo>
                <a:cubicBezTo>
                  <a:pt x="218485" y="112110"/>
                  <a:pt x="214742" y="115330"/>
                  <a:pt x="210393" y="117505"/>
                </a:cubicBezTo>
                <a:cubicBezTo>
                  <a:pt x="206578" y="119412"/>
                  <a:pt x="198956" y="125758"/>
                  <a:pt x="198255" y="121551"/>
                </a:cubicBezTo>
                <a:cubicBezTo>
                  <a:pt x="196641" y="111866"/>
                  <a:pt x="201579" y="101812"/>
                  <a:pt x="206347" y="93229"/>
                </a:cubicBezTo>
                <a:cubicBezTo>
                  <a:pt x="209912" y="86812"/>
                  <a:pt x="224503" y="83131"/>
                  <a:pt x="230623" y="81091"/>
                </a:cubicBezTo>
                <a:cubicBezTo>
                  <a:pt x="233320" y="77045"/>
                  <a:pt x="243578" y="68953"/>
                  <a:pt x="238715" y="68953"/>
                </a:cubicBezTo>
                <a:cubicBezTo>
                  <a:pt x="226088" y="68953"/>
                  <a:pt x="202153" y="79191"/>
                  <a:pt x="190163" y="89183"/>
                </a:cubicBezTo>
                <a:cubicBezTo>
                  <a:pt x="185767" y="92846"/>
                  <a:pt x="182071" y="97275"/>
                  <a:pt x="178025" y="101321"/>
                </a:cubicBezTo>
                <a:cubicBezTo>
                  <a:pt x="177400" y="106321"/>
                  <a:pt x="173408" y="144651"/>
                  <a:pt x="169933" y="153919"/>
                </a:cubicBezTo>
                <a:cubicBezTo>
                  <a:pt x="164151" y="169337"/>
                  <a:pt x="159175" y="166038"/>
                  <a:pt x="145657" y="174149"/>
                </a:cubicBezTo>
                <a:cubicBezTo>
                  <a:pt x="122404" y="188101"/>
                  <a:pt x="124562" y="188639"/>
                  <a:pt x="105197" y="202471"/>
                </a:cubicBezTo>
                <a:cubicBezTo>
                  <a:pt x="101240" y="205297"/>
                  <a:pt x="97105" y="207866"/>
                  <a:pt x="93059" y="210563"/>
                </a:cubicBezTo>
                <a:cubicBezTo>
                  <a:pt x="91710" y="217306"/>
                  <a:pt x="91805" y="224509"/>
                  <a:pt x="89012" y="230793"/>
                </a:cubicBezTo>
                <a:cubicBezTo>
                  <a:pt x="71564" y="270049"/>
                  <a:pt x="48424" y="224249"/>
                  <a:pt x="72828" y="315760"/>
                </a:cubicBezTo>
                <a:cubicBezTo>
                  <a:pt x="74700" y="322778"/>
                  <a:pt x="86315" y="310365"/>
                  <a:pt x="93059" y="307668"/>
                </a:cubicBezTo>
                <a:cubicBezTo>
                  <a:pt x="101016" y="295733"/>
                  <a:pt x="101607" y="293127"/>
                  <a:pt x="113289" y="283392"/>
                </a:cubicBezTo>
                <a:cubicBezTo>
                  <a:pt x="117025" y="280279"/>
                  <a:pt x="121989" y="278738"/>
                  <a:pt x="125427" y="275300"/>
                </a:cubicBezTo>
                <a:cubicBezTo>
                  <a:pt x="130195" y="270532"/>
                  <a:pt x="132385" y="263433"/>
                  <a:pt x="137565" y="259116"/>
                </a:cubicBezTo>
                <a:cubicBezTo>
                  <a:pt x="140841" y="256386"/>
                  <a:pt x="153968" y="255070"/>
                  <a:pt x="149703" y="255070"/>
                </a:cubicBezTo>
                <a:cubicBezTo>
                  <a:pt x="144566" y="255070"/>
                  <a:pt x="119531" y="261602"/>
                  <a:pt x="113289" y="263162"/>
                </a:cubicBezTo>
                <a:cubicBezTo>
                  <a:pt x="106945" y="225100"/>
                  <a:pt x="112667" y="236084"/>
                  <a:pt x="105197" y="251024"/>
                </a:cubicBezTo>
                <a:cubicBezTo>
                  <a:pt x="103022" y="255373"/>
                  <a:pt x="100902" y="260124"/>
                  <a:pt x="97105" y="263162"/>
                </a:cubicBezTo>
                <a:cubicBezTo>
                  <a:pt x="93774" y="265826"/>
                  <a:pt x="89012" y="265859"/>
                  <a:pt x="84966" y="267208"/>
                </a:cubicBezTo>
                <a:cubicBezTo>
                  <a:pt x="80920" y="271254"/>
                  <a:pt x="77224" y="275683"/>
                  <a:pt x="72828" y="279346"/>
                </a:cubicBezTo>
                <a:cubicBezTo>
                  <a:pt x="69092" y="282459"/>
                  <a:pt x="62026" y="282762"/>
                  <a:pt x="60690" y="287438"/>
                </a:cubicBezTo>
                <a:cubicBezTo>
                  <a:pt x="60005" y="289835"/>
                  <a:pt x="67775" y="319825"/>
                  <a:pt x="68782" y="323852"/>
                </a:cubicBezTo>
                <a:cubicBezTo>
                  <a:pt x="67433" y="344082"/>
                  <a:pt x="66858" y="364378"/>
                  <a:pt x="64736" y="384542"/>
                </a:cubicBezTo>
                <a:cubicBezTo>
                  <a:pt x="63360" y="397614"/>
                  <a:pt x="59607" y="401011"/>
                  <a:pt x="56644" y="412864"/>
                </a:cubicBezTo>
                <a:cubicBezTo>
                  <a:pt x="54976" y="419536"/>
                  <a:pt x="54266" y="426422"/>
                  <a:pt x="52598" y="433094"/>
                </a:cubicBezTo>
                <a:cubicBezTo>
                  <a:pt x="51564" y="437232"/>
                  <a:pt x="49586" y="441094"/>
                  <a:pt x="48552" y="445232"/>
                </a:cubicBezTo>
                <a:cubicBezTo>
                  <a:pt x="46884" y="451904"/>
                  <a:pt x="46174" y="458790"/>
                  <a:pt x="44506" y="465462"/>
                </a:cubicBezTo>
                <a:cubicBezTo>
                  <a:pt x="43472" y="469600"/>
                  <a:pt x="41632" y="473500"/>
                  <a:pt x="40460" y="477601"/>
                </a:cubicBezTo>
                <a:cubicBezTo>
                  <a:pt x="32398" y="505819"/>
                  <a:pt x="40318" y="482287"/>
                  <a:pt x="32368" y="518061"/>
                </a:cubicBezTo>
                <a:cubicBezTo>
                  <a:pt x="31443" y="522224"/>
                  <a:pt x="29671" y="526153"/>
                  <a:pt x="28322" y="530199"/>
                </a:cubicBezTo>
                <a:cubicBezTo>
                  <a:pt x="32590" y="555805"/>
                  <a:pt x="40572" y="554475"/>
                  <a:pt x="28322" y="554475"/>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995139" y="4217584"/>
            <a:ext cx="987800" cy="307777"/>
          </a:xfrm>
          <a:prstGeom prst="rect">
            <a:avLst/>
          </a:prstGeom>
          <a:solidFill>
            <a:srgbClr val="92D050"/>
          </a:solidFill>
        </p:spPr>
        <p:txBody>
          <a:bodyPr wrap="square" rtlCol="0">
            <a:spAutoFit/>
          </a:bodyPr>
          <a:lstStyle/>
          <a:p>
            <a:r>
              <a:rPr lang="en-US" sz="1400" dirty="0" smtClean="0"/>
              <a:t>Shield fluid</a:t>
            </a:r>
            <a:endParaRPr lang="en-US" sz="1400" dirty="0"/>
          </a:p>
        </p:txBody>
      </p:sp>
      <p:sp>
        <p:nvSpPr>
          <p:cNvPr id="34" name="Freeform 33"/>
          <p:cNvSpPr/>
          <p:nvPr/>
        </p:nvSpPr>
        <p:spPr>
          <a:xfrm>
            <a:off x="7686934" y="4966121"/>
            <a:ext cx="515835" cy="456111"/>
          </a:xfrm>
          <a:custGeom>
            <a:avLst/>
            <a:gdLst>
              <a:gd name="connsiteX0" fmla="*/ 109243 w 907148"/>
              <a:gd name="connsiteY0" fmla="*/ 720362 h 720362"/>
              <a:gd name="connsiteX1" fmla="*/ 113289 w 907148"/>
              <a:gd name="connsiteY1" fmla="*/ 700132 h 720362"/>
              <a:gd name="connsiteX2" fmla="*/ 109243 w 907148"/>
              <a:gd name="connsiteY2" fmla="*/ 700132 h 720362"/>
              <a:gd name="connsiteX3" fmla="*/ 113289 w 907148"/>
              <a:gd name="connsiteY3" fmla="*/ 675855 h 720362"/>
              <a:gd name="connsiteX4" fmla="*/ 105197 w 907148"/>
              <a:gd name="connsiteY4" fmla="*/ 687993 h 720362"/>
              <a:gd name="connsiteX5" fmla="*/ 101151 w 907148"/>
              <a:gd name="connsiteY5" fmla="*/ 700132 h 720362"/>
              <a:gd name="connsiteX6" fmla="*/ 89012 w 907148"/>
              <a:gd name="connsiteY6" fmla="*/ 647533 h 720362"/>
              <a:gd name="connsiteX7" fmla="*/ 80920 w 907148"/>
              <a:gd name="connsiteY7" fmla="*/ 635395 h 720362"/>
              <a:gd name="connsiteX8" fmla="*/ 76874 w 907148"/>
              <a:gd name="connsiteY8" fmla="*/ 655625 h 720362"/>
              <a:gd name="connsiteX9" fmla="*/ 80920 w 907148"/>
              <a:gd name="connsiteY9" fmla="*/ 643487 h 720362"/>
              <a:gd name="connsiteX10" fmla="*/ 72828 w 907148"/>
              <a:gd name="connsiteY10" fmla="*/ 586843 h 720362"/>
              <a:gd name="connsiteX11" fmla="*/ 64736 w 907148"/>
              <a:gd name="connsiteY11" fmla="*/ 534245 h 720362"/>
              <a:gd name="connsiteX12" fmla="*/ 56644 w 907148"/>
              <a:gd name="connsiteY12" fmla="*/ 562567 h 720362"/>
              <a:gd name="connsiteX13" fmla="*/ 52598 w 907148"/>
              <a:gd name="connsiteY13" fmla="*/ 586843 h 720362"/>
              <a:gd name="connsiteX14" fmla="*/ 48552 w 907148"/>
              <a:gd name="connsiteY14" fmla="*/ 607073 h 720362"/>
              <a:gd name="connsiteX15" fmla="*/ 52598 w 907148"/>
              <a:gd name="connsiteY15" fmla="*/ 619211 h 720362"/>
              <a:gd name="connsiteX16" fmla="*/ 56644 w 907148"/>
              <a:gd name="connsiteY16" fmla="*/ 635395 h 720362"/>
              <a:gd name="connsiteX17" fmla="*/ 60690 w 907148"/>
              <a:gd name="connsiteY17" fmla="*/ 623257 h 720362"/>
              <a:gd name="connsiteX18" fmla="*/ 60690 w 907148"/>
              <a:gd name="connsiteY18" fmla="*/ 562567 h 720362"/>
              <a:gd name="connsiteX19" fmla="*/ 56644 w 907148"/>
              <a:gd name="connsiteY19" fmla="*/ 574705 h 720362"/>
              <a:gd name="connsiteX20" fmla="*/ 60690 w 907148"/>
              <a:gd name="connsiteY20" fmla="*/ 534245 h 720362"/>
              <a:gd name="connsiteX21" fmla="*/ 52598 w 907148"/>
              <a:gd name="connsiteY21" fmla="*/ 518061 h 720362"/>
              <a:gd name="connsiteX22" fmla="*/ 44506 w 907148"/>
              <a:gd name="connsiteY22" fmla="*/ 542337 h 720362"/>
              <a:gd name="connsiteX23" fmla="*/ 36414 w 907148"/>
              <a:gd name="connsiteY23" fmla="*/ 554475 h 720362"/>
              <a:gd name="connsiteX24" fmla="*/ 28322 w 907148"/>
              <a:gd name="connsiteY24" fmla="*/ 578751 h 720362"/>
              <a:gd name="connsiteX25" fmla="*/ 40460 w 907148"/>
              <a:gd name="connsiteY25" fmla="*/ 566613 h 720362"/>
              <a:gd name="connsiteX26" fmla="*/ 44506 w 907148"/>
              <a:gd name="connsiteY26" fmla="*/ 550429 h 720362"/>
              <a:gd name="connsiteX27" fmla="*/ 36414 w 907148"/>
              <a:gd name="connsiteY27" fmla="*/ 590889 h 720362"/>
              <a:gd name="connsiteX28" fmla="*/ 40460 w 907148"/>
              <a:gd name="connsiteY28" fmla="*/ 558521 h 720362"/>
              <a:gd name="connsiteX29" fmla="*/ 36414 w 907148"/>
              <a:gd name="connsiteY29" fmla="*/ 542337 h 720362"/>
              <a:gd name="connsiteX30" fmla="*/ 44506 w 907148"/>
              <a:gd name="connsiteY30" fmla="*/ 505923 h 720362"/>
              <a:gd name="connsiteX31" fmla="*/ 48552 w 907148"/>
              <a:gd name="connsiteY31" fmla="*/ 489739 h 720362"/>
              <a:gd name="connsiteX32" fmla="*/ 52598 w 907148"/>
              <a:gd name="connsiteY32" fmla="*/ 477601 h 720362"/>
              <a:gd name="connsiteX33" fmla="*/ 44506 w 907148"/>
              <a:gd name="connsiteY33" fmla="*/ 509969 h 720362"/>
              <a:gd name="connsiteX34" fmla="*/ 40460 w 907148"/>
              <a:gd name="connsiteY34" fmla="*/ 489739 h 720362"/>
              <a:gd name="connsiteX35" fmla="*/ 36414 w 907148"/>
              <a:gd name="connsiteY35" fmla="*/ 465462 h 720362"/>
              <a:gd name="connsiteX36" fmla="*/ 32368 w 907148"/>
              <a:gd name="connsiteY36" fmla="*/ 481647 h 720362"/>
              <a:gd name="connsiteX37" fmla="*/ 12138 w 907148"/>
              <a:gd name="connsiteY37" fmla="*/ 509969 h 720362"/>
              <a:gd name="connsiteX38" fmla="*/ 8092 w 907148"/>
              <a:gd name="connsiteY38" fmla="*/ 522107 h 720362"/>
              <a:gd name="connsiteX39" fmla="*/ 4046 w 907148"/>
              <a:gd name="connsiteY39" fmla="*/ 509969 h 720362"/>
              <a:gd name="connsiteX40" fmla="*/ 0 w 907148"/>
              <a:gd name="connsiteY40" fmla="*/ 489739 h 720362"/>
              <a:gd name="connsiteX41" fmla="*/ 28322 w 907148"/>
              <a:gd name="connsiteY41" fmla="*/ 473555 h 720362"/>
              <a:gd name="connsiteX42" fmla="*/ 52598 w 907148"/>
              <a:gd name="connsiteY42" fmla="*/ 441186 h 720362"/>
              <a:gd name="connsiteX43" fmla="*/ 80920 w 907148"/>
              <a:gd name="connsiteY43" fmla="*/ 416910 h 720362"/>
              <a:gd name="connsiteX44" fmla="*/ 93059 w 907148"/>
              <a:gd name="connsiteY44" fmla="*/ 425002 h 720362"/>
              <a:gd name="connsiteX45" fmla="*/ 80920 w 907148"/>
              <a:gd name="connsiteY45" fmla="*/ 433094 h 720362"/>
              <a:gd name="connsiteX46" fmla="*/ 64736 w 907148"/>
              <a:gd name="connsiteY46" fmla="*/ 437140 h 720362"/>
              <a:gd name="connsiteX47" fmla="*/ 44506 w 907148"/>
              <a:gd name="connsiteY47" fmla="*/ 453324 h 720362"/>
              <a:gd name="connsiteX48" fmla="*/ 36414 w 907148"/>
              <a:gd name="connsiteY48" fmla="*/ 441186 h 720362"/>
              <a:gd name="connsiteX49" fmla="*/ 32368 w 907148"/>
              <a:gd name="connsiteY49" fmla="*/ 416910 h 720362"/>
              <a:gd name="connsiteX50" fmla="*/ 16184 w 907148"/>
              <a:gd name="connsiteY50" fmla="*/ 441186 h 720362"/>
              <a:gd name="connsiteX51" fmla="*/ 20230 w 907148"/>
              <a:gd name="connsiteY51" fmla="*/ 461416 h 720362"/>
              <a:gd name="connsiteX52" fmla="*/ 24276 w 907148"/>
              <a:gd name="connsiteY52" fmla="*/ 441186 h 720362"/>
              <a:gd name="connsiteX53" fmla="*/ 28322 w 907148"/>
              <a:gd name="connsiteY53" fmla="*/ 408818 h 720362"/>
              <a:gd name="connsiteX54" fmla="*/ 24276 w 907148"/>
              <a:gd name="connsiteY54" fmla="*/ 433094 h 720362"/>
              <a:gd name="connsiteX55" fmla="*/ 20230 w 907148"/>
              <a:gd name="connsiteY55" fmla="*/ 449278 h 720362"/>
              <a:gd name="connsiteX56" fmla="*/ 32368 w 907148"/>
              <a:gd name="connsiteY56" fmla="*/ 433094 h 720362"/>
              <a:gd name="connsiteX57" fmla="*/ 40460 w 907148"/>
              <a:gd name="connsiteY57" fmla="*/ 400726 h 720362"/>
              <a:gd name="connsiteX58" fmla="*/ 36414 w 907148"/>
              <a:gd name="connsiteY58" fmla="*/ 388588 h 720362"/>
              <a:gd name="connsiteX59" fmla="*/ 40460 w 907148"/>
              <a:gd name="connsiteY59" fmla="*/ 376450 h 720362"/>
              <a:gd name="connsiteX60" fmla="*/ 44506 w 907148"/>
              <a:gd name="connsiteY60" fmla="*/ 388588 h 720362"/>
              <a:gd name="connsiteX61" fmla="*/ 40460 w 907148"/>
              <a:gd name="connsiteY61" fmla="*/ 400726 h 720362"/>
              <a:gd name="connsiteX62" fmla="*/ 44506 w 907148"/>
              <a:gd name="connsiteY62" fmla="*/ 445232 h 720362"/>
              <a:gd name="connsiteX63" fmla="*/ 48552 w 907148"/>
              <a:gd name="connsiteY63" fmla="*/ 425002 h 720362"/>
              <a:gd name="connsiteX64" fmla="*/ 52598 w 907148"/>
              <a:gd name="connsiteY64" fmla="*/ 408818 h 720362"/>
              <a:gd name="connsiteX65" fmla="*/ 68782 w 907148"/>
              <a:gd name="connsiteY65" fmla="*/ 384542 h 720362"/>
              <a:gd name="connsiteX66" fmla="*/ 80920 w 907148"/>
              <a:gd name="connsiteY66" fmla="*/ 348128 h 720362"/>
              <a:gd name="connsiteX67" fmla="*/ 89012 w 907148"/>
              <a:gd name="connsiteY67" fmla="*/ 335990 h 720362"/>
              <a:gd name="connsiteX68" fmla="*/ 84966 w 907148"/>
              <a:gd name="connsiteY68" fmla="*/ 348128 h 720362"/>
              <a:gd name="connsiteX69" fmla="*/ 97105 w 907148"/>
              <a:gd name="connsiteY69" fmla="*/ 356220 h 720362"/>
              <a:gd name="connsiteX70" fmla="*/ 93059 w 907148"/>
              <a:gd name="connsiteY70" fmla="*/ 344082 h 720362"/>
              <a:gd name="connsiteX71" fmla="*/ 84966 w 907148"/>
              <a:gd name="connsiteY71" fmla="*/ 356220 h 720362"/>
              <a:gd name="connsiteX72" fmla="*/ 80920 w 907148"/>
              <a:gd name="connsiteY72" fmla="*/ 368358 h 720362"/>
              <a:gd name="connsiteX73" fmla="*/ 80920 w 907148"/>
              <a:gd name="connsiteY73" fmla="*/ 348128 h 720362"/>
              <a:gd name="connsiteX74" fmla="*/ 76874 w 907148"/>
              <a:gd name="connsiteY74" fmla="*/ 335990 h 720362"/>
              <a:gd name="connsiteX75" fmla="*/ 72828 w 907148"/>
              <a:gd name="connsiteY75" fmla="*/ 348128 h 720362"/>
              <a:gd name="connsiteX76" fmla="*/ 64736 w 907148"/>
              <a:gd name="connsiteY76" fmla="*/ 360266 h 720362"/>
              <a:gd name="connsiteX77" fmla="*/ 60690 w 907148"/>
              <a:gd name="connsiteY77" fmla="*/ 372404 h 720362"/>
              <a:gd name="connsiteX78" fmla="*/ 36414 w 907148"/>
              <a:gd name="connsiteY78" fmla="*/ 396680 h 720362"/>
              <a:gd name="connsiteX79" fmla="*/ 24276 w 907148"/>
              <a:gd name="connsiteY79" fmla="*/ 408818 h 720362"/>
              <a:gd name="connsiteX80" fmla="*/ 28322 w 907148"/>
              <a:gd name="connsiteY80" fmla="*/ 372404 h 720362"/>
              <a:gd name="connsiteX81" fmla="*/ 28322 w 907148"/>
              <a:gd name="connsiteY81" fmla="*/ 327898 h 720362"/>
              <a:gd name="connsiteX82" fmla="*/ 32368 w 907148"/>
              <a:gd name="connsiteY82" fmla="*/ 315760 h 720362"/>
              <a:gd name="connsiteX83" fmla="*/ 16184 w 907148"/>
              <a:gd name="connsiteY83" fmla="*/ 340036 h 720362"/>
              <a:gd name="connsiteX84" fmla="*/ 28322 w 907148"/>
              <a:gd name="connsiteY84" fmla="*/ 335990 h 720362"/>
              <a:gd name="connsiteX85" fmla="*/ 44506 w 907148"/>
              <a:gd name="connsiteY85" fmla="*/ 319806 h 720362"/>
              <a:gd name="connsiteX86" fmla="*/ 48552 w 907148"/>
              <a:gd name="connsiteY86" fmla="*/ 335990 h 720362"/>
              <a:gd name="connsiteX87" fmla="*/ 52598 w 907148"/>
              <a:gd name="connsiteY87" fmla="*/ 364312 h 720362"/>
              <a:gd name="connsiteX88" fmla="*/ 72828 w 907148"/>
              <a:gd name="connsiteY88" fmla="*/ 331944 h 720362"/>
              <a:gd name="connsiteX89" fmla="*/ 76874 w 907148"/>
              <a:gd name="connsiteY89" fmla="*/ 319806 h 720362"/>
              <a:gd name="connsiteX90" fmla="*/ 72828 w 907148"/>
              <a:gd name="connsiteY90" fmla="*/ 303622 h 720362"/>
              <a:gd name="connsiteX91" fmla="*/ 64736 w 907148"/>
              <a:gd name="connsiteY91" fmla="*/ 327898 h 720362"/>
              <a:gd name="connsiteX92" fmla="*/ 56644 w 907148"/>
              <a:gd name="connsiteY92" fmla="*/ 344082 h 720362"/>
              <a:gd name="connsiteX93" fmla="*/ 52598 w 907148"/>
              <a:gd name="connsiteY93" fmla="*/ 356220 h 720362"/>
              <a:gd name="connsiteX94" fmla="*/ 56644 w 907148"/>
              <a:gd name="connsiteY94" fmla="*/ 311714 h 720362"/>
              <a:gd name="connsiteX95" fmla="*/ 64736 w 907148"/>
              <a:gd name="connsiteY95" fmla="*/ 275300 h 720362"/>
              <a:gd name="connsiteX96" fmla="*/ 60690 w 907148"/>
              <a:gd name="connsiteY96" fmla="*/ 291484 h 720362"/>
              <a:gd name="connsiteX97" fmla="*/ 64736 w 907148"/>
              <a:gd name="connsiteY97" fmla="*/ 303622 h 720362"/>
              <a:gd name="connsiteX98" fmla="*/ 68782 w 907148"/>
              <a:gd name="connsiteY98" fmla="*/ 319806 h 720362"/>
              <a:gd name="connsiteX99" fmla="*/ 80920 w 907148"/>
              <a:gd name="connsiteY99" fmla="*/ 307668 h 720362"/>
              <a:gd name="connsiteX100" fmla="*/ 84966 w 907148"/>
              <a:gd name="connsiteY100" fmla="*/ 323852 h 720362"/>
              <a:gd name="connsiteX101" fmla="*/ 93059 w 907148"/>
              <a:gd name="connsiteY101" fmla="*/ 303622 h 720362"/>
              <a:gd name="connsiteX102" fmla="*/ 113289 w 907148"/>
              <a:gd name="connsiteY102" fmla="*/ 267208 h 720362"/>
              <a:gd name="connsiteX103" fmla="*/ 113289 w 907148"/>
              <a:gd name="connsiteY103" fmla="*/ 271254 h 720362"/>
              <a:gd name="connsiteX104" fmla="*/ 121381 w 907148"/>
              <a:gd name="connsiteY104" fmla="*/ 259116 h 720362"/>
              <a:gd name="connsiteX105" fmla="*/ 125427 w 907148"/>
              <a:gd name="connsiteY105" fmla="*/ 246978 h 720362"/>
              <a:gd name="connsiteX106" fmla="*/ 121381 w 907148"/>
              <a:gd name="connsiteY106" fmla="*/ 234839 h 720362"/>
              <a:gd name="connsiteX107" fmla="*/ 97105 w 907148"/>
              <a:gd name="connsiteY107" fmla="*/ 267208 h 720362"/>
              <a:gd name="connsiteX108" fmla="*/ 105197 w 907148"/>
              <a:gd name="connsiteY108" fmla="*/ 234839 h 720362"/>
              <a:gd name="connsiteX109" fmla="*/ 93059 w 907148"/>
              <a:gd name="connsiteY109" fmla="*/ 246978 h 720362"/>
              <a:gd name="connsiteX110" fmla="*/ 84966 w 907148"/>
              <a:gd name="connsiteY110" fmla="*/ 255070 h 720362"/>
              <a:gd name="connsiteX111" fmla="*/ 76874 w 907148"/>
              <a:gd name="connsiteY111" fmla="*/ 267208 h 720362"/>
              <a:gd name="connsiteX112" fmla="*/ 52598 w 907148"/>
              <a:gd name="connsiteY112" fmla="*/ 287438 h 720362"/>
              <a:gd name="connsiteX113" fmla="*/ 60690 w 907148"/>
              <a:gd name="connsiteY113" fmla="*/ 263162 h 720362"/>
              <a:gd name="connsiteX114" fmla="*/ 68782 w 907148"/>
              <a:gd name="connsiteY114" fmla="*/ 251024 h 720362"/>
              <a:gd name="connsiteX115" fmla="*/ 64736 w 907148"/>
              <a:gd name="connsiteY115" fmla="*/ 267208 h 720362"/>
              <a:gd name="connsiteX116" fmla="*/ 76874 w 907148"/>
              <a:gd name="connsiteY116" fmla="*/ 263162 h 720362"/>
              <a:gd name="connsiteX117" fmla="*/ 89012 w 907148"/>
              <a:gd name="connsiteY117" fmla="*/ 246978 h 720362"/>
              <a:gd name="connsiteX118" fmla="*/ 97105 w 907148"/>
              <a:gd name="connsiteY118" fmla="*/ 238886 h 720362"/>
              <a:gd name="connsiteX119" fmla="*/ 109243 w 907148"/>
              <a:gd name="connsiteY119" fmla="*/ 222701 h 720362"/>
              <a:gd name="connsiteX120" fmla="*/ 121381 w 907148"/>
              <a:gd name="connsiteY120" fmla="*/ 218655 h 720362"/>
              <a:gd name="connsiteX121" fmla="*/ 97105 w 907148"/>
              <a:gd name="connsiteY121" fmla="*/ 251024 h 720362"/>
              <a:gd name="connsiteX122" fmla="*/ 105197 w 907148"/>
              <a:gd name="connsiteY122" fmla="*/ 238886 h 720362"/>
              <a:gd name="connsiteX123" fmla="*/ 117335 w 907148"/>
              <a:gd name="connsiteY123" fmla="*/ 226747 h 720362"/>
              <a:gd name="connsiteX124" fmla="*/ 125427 w 907148"/>
              <a:gd name="connsiteY124" fmla="*/ 210563 h 720362"/>
              <a:gd name="connsiteX125" fmla="*/ 129473 w 907148"/>
              <a:gd name="connsiteY125" fmla="*/ 198425 h 720362"/>
              <a:gd name="connsiteX126" fmla="*/ 125427 w 907148"/>
              <a:gd name="connsiteY126" fmla="*/ 186287 h 720362"/>
              <a:gd name="connsiteX127" fmla="*/ 117335 w 907148"/>
              <a:gd name="connsiteY127" fmla="*/ 198425 h 720362"/>
              <a:gd name="connsiteX128" fmla="*/ 113289 w 907148"/>
              <a:gd name="connsiteY128" fmla="*/ 214609 h 720362"/>
              <a:gd name="connsiteX129" fmla="*/ 125427 w 907148"/>
              <a:gd name="connsiteY129" fmla="*/ 194379 h 720362"/>
              <a:gd name="connsiteX130" fmla="*/ 117335 w 907148"/>
              <a:gd name="connsiteY130" fmla="*/ 206517 h 720362"/>
              <a:gd name="connsiteX131" fmla="*/ 129473 w 907148"/>
              <a:gd name="connsiteY131" fmla="*/ 202471 h 720362"/>
              <a:gd name="connsiteX132" fmla="*/ 133519 w 907148"/>
              <a:gd name="connsiteY132" fmla="*/ 190333 h 720362"/>
              <a:gd name="connsiteX133" fmla="*/ 117335 w 907148"/>
              <a:gd name="connsiteY133" fmla="*/ 214609 h 720362"/>
              <a:gd name="connsiteX134" fmla="*/ 133519 w 907148"/>
              <a:gd name="connsiteY134" fmla="*/ 206517 h 720362"/>
              <a:gd name="connsiteX135" fmla="*/ 121381 w 907148"/>
              <a:gd name="connsiteY135" fmla="*/ 198425 h 720362"/>
              <a:gd name="connsiteX136" fmla="*/ 117335 w 907148"/>
              <a:gd name="connsiteY136" fmla="*/ 210563 h 720362"/>
              <a:gd name="connsiteX137" fmla="*/ 133519 w 907148"/>
              <a:gd name="connsiteY137" fmla="*/ 198425 h 720362"/>
              <a:gd name="connsiteX138" fmla="*/ 149703 w 907148"/>
              <a:gd name="connsiteY138" fmla="*/ 170103 h 720362"/>
              <a:gd name="connsiteX139" fmla="*/ 137565 w 907148"/>
              <a:gd name="connsiteY139" fmla="*/ 166057 h 720362"/>
              <a:gd name="connsiteX140" fmla="*/ 133519 w 907148"/>
              <a:gd name="connsiteY140" fmla="*/ 202471 h 720362"/>
              <a:gd name="connsiteX141" fmla="*/ 129473 w 907148"/>
              <a:gd name="connsiteY141" fmla="*/ 214609 h 720362"/>
              <a:gd name="connsiteX142" fmla="*/ 133519 w 907148"/>
              <a:gd name="connsiteY142" fmla="*/ 226747 h 720362"/>
              <a:gd name="connsiteX143" fmla="*/ 157795 w 907148"/>
              <a:gd name="connsiteY143" fmla="*/ 210563 h 720362"/>
              <a:gd name="connsiteX144" fmla="*/ 173979 w 907148"/>
              <a:gd name="connsiteY144" fmla="*/ 170103 h 720362"/>
              <a:gd name="connsiteX145" fmla="*/ 169933 w 907148"/>
              <a:gd name="connsiteY145" fmla="*/ 157965 h 720362"/>
              <a:gd name="connsiteX146" fmla="*/ 149703 w 907148"/>
              <a:gd name="connsiteY146" fmla="*/ 198425 h 720362"/>
              <a:gd name="connsiteX147" fmla="*/ 145657 w 907148"/>
              <a:gd name="connsiteY147" fmla="*/ 210563 h 720362"/>
              <a:gd name="connsiteX148" fmla="*/ 173979 w 907148"/>
              <a:gd name="connsiteY148" fmla="*/ 182241 h 720362"/>
              <a:gd name="connsiteX149" fmla="*/ 161841 w 907148"/>
              <a:gd name="connsiteY149" fmla="*/ 186287 h 720362"/>
              <a:gd name="connsiteX150" fmla="*/ 145657 w 907148"/>
              <a:gd name="connsiteY150" fmla="*/ 210563 h 720362"/>
              <a:gd name="connsiteX151" fmla="*/ 149703 w 907148"/>
              <a:gd name="connsiteY151" fmla="*/ 230793 h 720362"/>
              <a:gd name="connsiteX152" fmla="*/ 165887 w 907148"/>
              <a:gd name="connsiteY152" fmla="*/ 210563 h 720362"/>
              <a:gd name="connsiteX153" fmla="*/ 173979 w 907148"/>
              <a:gd name="connsiteY153" fmla="*/ 186287 h 720362"/>
              <a:gd name="connsiteX154" fmla="*/ 182071 w 907148"/>
              <a:gd name="connsiteY154" fmla="*/ 174149 h 720362"/>
              <a:gd name="connsiteX155" fmla="*/ 157795 w 907148"/>
              <a:gd name="connsiteY155" fmla="*/ 186287 h 720362"/>
              <a:gd name="connsiteX156" fmla="*/ 165887 w 907148"/>
              <a:gd name="connsiteY156" fmla="*/ 194379 h 720362"/>
              <a:gd name="connsiteX157" fmla="*/ 182071 w 907148"/>
              <a:gd name="connsiteY157" fmla="*/ 162011 h 720362"/>
              <a:gd name="connsiteX158" fmla="*/ 173979 w 907148"/>
              <a:gd name="connsiteY158" fmla="*/ 137735 h 720362"/>
              <a:gd name="connsiteX159" fmla="*/ 161841 w 907148"/>
              <a:gd name="connsiteY159" fmla="*/ 149873 h 720362"/>
              <a:gd name="connsiteX160" fmla="*/ 149703 w 907148"/>
              <a:gd name="connsiteY160" fmla="*/ 186287 h 720362"/>
              <a:gd name="connsiteX161" fmla="*/ 165887 w 907148"/>
              <a:gd name="connsiteY161" fmla="*/ 162011 h 720362"/>
              <a:gd name="connsiteX162" fmla="*/ 145657 w 907148"/>
              <a:gd name="connsiteY162" fmla="*/ 149873 h 720362"/>
              <a:gd name="connsiteX163" fmla="*/ 141611 w 907148"/>
              <a:gd name="connsiteY163" fmla="*/ 162011 h 720362"/>
              <a:gd name="connsiteX164" fmla="*/ 125427 w 907148"/>
              <a:gd name="connsiteY164" fmla="*/ 182241 h 720362"/>
              <a:gd name="connsiteX165" fmla="*/ 121381 w 907148"/>
              <a:gd name="connsiteY165" fmla="*/ 194379 h 720362"/>
              <a:gd name="connsiteX166" fmla="*/ 113289 w 907148"/>
              <a:gd name="connsiteY166" fmla="*/ 206517 h 720362"/>
              <a:gd name="connsiteX167" fmla="*/ 117335 w 907148"/>
              <a:gd name="connsiteY167" fmla="*/ 218655 h 720362"/>
              <a:gd name="connsiteX168" fmla="*/ 133519 w 907148"/>
              <a:gd name="connsiteY168" fmla="*/ 210563 h 720362"/>
              <a:gd name="connsiteX169" fmla="*/ 149703 w 907148"/>
              <a:gd name="connsiteY169" fmla="*/ 174149 h 720362"/>
              <a:gd name="connsiteX170" fmla="*/ 137565 w 907148"/>
              <a:gd name="connsiteY170" fmla="*/ 178195 h 720362"/>
              <a:gd name="connsiteX171" fmla="*/ 133519 w 907148"/>
              <a:gd name="connsiteY171" fmla="*/ 202471 h 720362"/>
              <a:gd name="connsiteX172" fmla="*/ 137565 w 907148"/>
              <a:gd name="connsiteY172" fmla="*/ 222701 h 720362"/>
              <a:gd name="connsiteX173" fmla="*/ 149703 w 907148"/>
              <a:gd name="connsiteY173" fmla="*/ 214609 h 720362"/>
              <a:gd name="connsiteX174" fmla="*/ 173979 w 907148"/>
              <a:gd name="connsiteY174" fmla="*/ 162011 h 720362"/>
              <a:gd name="connsiteX175" fmla="*/ 165887 w 907148"/>
              <a:gd name="connsiteY175" fmla="*/ 125597 h 720362"/>
              <a:gd name="connsiteX176" fmla="*/ 153749 w 907148"/>
              <a:gd name="connsiteY176" fmla="*/ 182241 h 720362"/>
              <a:gd name="connsiteX177" fmla="*/ 149703 w 907148"/>
              <a:gd name="connsiteY177" fmla="*/ 198425 h 720362"/>
              <a:gd name="connsiteX178" fmla="*/ 145657 w 907148"/>
              <a:gd name="connsiteY178" fmla="*/ 210563 h 720362"/>
              <a:gd name="connsiteX179" fmla="*/ 157795 w 907148"/>
              <a:gd name="connsiteY179" fmla="*/ 206517 h 720362"/>
              <a:gd name="connsiteX180" fmla="*/ 169933 w 907148"/>
              <a:gd name="connsiteY180" fmla="*/ 194379 h 720362"/>
              <a:gd name="connsiteX181" fmla="*/ 182071 w 907148"/>
              <a:gd name="connsiteY181" fmla="*/ 153919 h 720362"/>
              <a:gd name="connsiteX182" fmla="*/ 178025 w 907148"/>
              <a:gd name="connsiteY182" fmla="*/ 141781 h 720362"/>
              <a:gd name="connsiteX183" fmla="*/ 165887 w 907148"/>
              <a:gd name="connsiteY183" fmla="*/ 157965 h 720362"/>
              <a:gd name="connsiteX184" fmla="*/ 157795 w 907148"/>
              <a:gd name="connsiteY184" fmla="*/ 182241 h 720362"/>
              <a:gd name="connsiteX185" fmla="*/ 173979 w 907148"/>
              <a:gd name="connsiteY185" fmla="*/ 178195 h 720362"/>
              <a:gd name="connsiteX186" fmla="*/ 169933 w 907148"/>
              <a:gd name="connsiteY186" fmla="*/ 166057 h 720362"/>
              <a:gd name="connsiteX187" fmla="*/ 161841 w 907148"/>
              <a:gd name="connsiteY187" fmla="*/ 186287 h 720362"/>
              <a:gd name="connsiteX188" fmla="*/ 149703 w 907148"/>
              <a:gd name="connsiteY188" fmla="*/ 198425 h 720362"/>
              <a:gd name="connsiteX189" fmla="*/ 141611 w 907148"/>
              <a:gd name="connsiteY189" fmla="*/ 222701 h 720362"/>
              <a:gd name="connsiteX190" fmla="*/ 145657 w 907148"/>
              <a:gd name="connsiteY190" fmla="*/ 234839 h 720362"/>
              <a:gd name="connsiteX191" fmla="*/ 173979 w 907148"/>
              <a:gd name="connsiteY191" fmla="*/ 210563 h 720362"/>
              <a:gd name="connsiteX192" fmla="*/ 210393 w 907148"/>
              <a:gd name="connsiteY192" fmla="*/ 174149 h 720362"/>
              <a:gd name="connsiteX193" fmla="*/ 226577 w 907148"/>
              <a:gd name="connsiteY193" fmla="*/ 149873 h 720362"/>
              <a:gd name="connsiteX194" fmla="*/ 230623 w 907148"/>
              <a:gd name="connsiteY194" fmla="*/ 137735 h 720362"/>
              <a:gd name="connsiteX195" fmla="*/ 238715 w 907148"/>
              <a:gd name="connsiteY195" fmla="*/ 117505 h 720362"/>
              <a:gd name="connsiteX196" fmla="*/ 234669 w 907148"/>
              <a:gd name="connsiteY196" fmla="*/ 93229 h 720362"/>
              <a:gd name="connsiteX197" fmla="*/ 222531 w 907148"/>
              <a:gd name="connsiteY197" fmla="*/ 105367 h 720362"/>
              <a:gd name="connsiteX198" fmla="*/ 210393 w 907148"/>
              <a:gd name="connsiteY198" fmla="*/ 129643 h 720362"/>
              <a:gd name="connsiteX199" fmla="*/ 198255 w 907148"/>
              <a:gd name="connsiteY199" fmla="*/ 162011 h 720362"/>
              <a:gd name="connsiteX200" fmla="*/ 202301 w 907148"/>
              <a:gd name="connsiteY200" fmla="*/ 174149 h 720362"/>
              <a:gd name="connsiteX201" fmla="*/ 222531 w 907148"/>
              <a:gd name="connsiteY201" fmla="*/ 137735 h 720362"/>
              <a:gd name="connsiteX202" fmla="*/ 226577 w 907148"/>
              <a:gd name="connsiteY202" fmla="*/ 117505 h 720362"/>
              <a:gd name="connsiteX203" fmla="*/ 214439 w 907148"/>
              <a:gd name="connsiteY203" fmla="*/ 121551 h 720362"/>
              <a:gd name="connsiteX204" fmla="*/ 190163 w 907148"/>
              <a:gd name="connsiteY204" fmla="*/ 157965 h 720362"/>
              <a:gd name="connsiteX205" fmla="*/ 186117 w 907148"/>
              <a:gd name="connsiteY205" fmla="*/ 170103 h 720362"/>
              <a:gd name="connsiteX206" fmla="*/ 190163 w 907148"/>
              <a:gd name="connsiteY206" fmla="*/ 182241 h 720362"/>
              <a:gd name="connsiteX207" fmla="*/ 198255 w 907148"/>
              <a:gd name="connsiteY207" fmla="*/ 170103 h 720362"/>
              <a:gd name="connsiteX208" fmla="*/ 210393 w 907148"/>
              <a:gd name="connsiteY208" fmla="*/ 141781 h 720362"/>
              <a:gd name="connsiteX209" fmla="*/ 226577 w 907148"/>
              <a:gd name="connsiteY209" fmla="*/ 105367 h 720362"/>
              <a:gd name="connsiteX210" fmla="*/ 222531 w 907148"/>
              <a:gd name="connsiteY210" fmla="*/ 77045 h 720362"/>
              <a:gd name="connsiteX211" fmla="*/ 214439 w 907148"/>
              <a:gd name="connsiteY211" fmla="*/ 101321 h 720362"/>
              <a:gd name="connsiteX212" fmla="*/ 206347 w 907148"/>
              <a:gd name="connsiteY212" fmla="*/ 113459 h 720362"/>
              <a:gd name="connsiteX213" fmla="*/ 194209 w 907148"/>
              <a:gd name="connsiteY213" fmla="*/ 174149 h 720362"/>
              <a:gd name="connsiteX214" fmla="*/ 198255 w 907148"/>
              <a:gd name="connsiteY214" fmla="*/ 190333 h 720362"/>
              <a:gd name="connsiteX215" fmla="*/ 210393 w 907148"/>
              <a:gd name="connsiteY215" fmla="*/ 182241 h 720362"/>
              <a:gd name="connsiteX216" fmla="*/ 218485 w 907148"/>
              <a:gd name="connsiteY216" fmla="*/ 153919 h 720362"/>
              <a:gd name="connsiteX217" fmla="*/ 226577 w 907148"/>
              <a:gd name="connsiteY217" fmla="*/ 141781 h 720362"/>
              <a:gd name="connsiteX218" fmla="*/ 222531 w 907148"/>
              <a:gd name="connsiteY218" fmla="*/ 101321 h 720362"/>
              <a:gd name="connsiteX219" fmla="*/ 218485 w 907148"/>
              <a:gd name="connsiteY219" fmla="*/ 113459 h 720362"/>
              <a:gd name="connsiteX220" fmla="*/ 194209 w 907148"/>
              <a:gd name="connsiteY220" fmla="*/ 141781 h 720362"/>
              <a:gd name="connsiteX221" fmla="*/ 186117 w 907148"/>
              <a:gd name="connsiteY221" fmla="*/ 166057 h 720362"/>
              <a:gd name="connsiteX222" fmla="*/ 194209 w 907148"/>
              <a:gd name="connsiteY222" fmla="*/ 145827 h 720362"/>
              <a:gd name="connsiteX223" fmla="*/ 198255 w 907148"/>
              <a:gd name="connsiteY223" fmla="*/ 125597 h 720362"/>
              <a:gd name="connsiteX224" fmla="*/ 202301 w 907148"/>
              <a:gd name="connsiteY224" fmla="*/ 113459 h 720362"/>
              <a:gd name="connsiteX225" fmla="*/ 198255 w 907148"/>
              <a:gd name="connsiteY225" fmla="*/ 97275 h 720362"/>
              <a:gd name="connsiteX226" fmla="*/ 194209 w 907148"/>
              <a:gd name="connsiteY226" fmla="*/ 109413 h 720362"/>
              <a:gd name="connsiteX227" fmla="*/ 186117 w 907148"/>
              <a:gd name="connsiteY227" fmla="*/ 125597 h 720362"/>
              <a:gd name="connsiteX228" fmla="*/ 182071 w 907148"/>
              <a:gd name="connsiteY228" fmla="*/ 137735 h 720362"/>
              <a:gd name="connsiteX229" fmla="*/ 165887 w 907148"/>
              <a:gd name="connsiteY229" fmla="*/ 166057 h 720362"/>
              <a:gd name="connsiteX230" fmla="*/ 161841 w 907148"/>
              <a:gd name="connsiteY230" fmla="*/ 178195 h 720362"/>
              <a:gd name="connsiteX231" fmla="*/ 149703 w 907148"/>
              <a:gd name="connsiteY231" fmla="*/ 194379 h 720362"/>
              <a:gd name="connsiteX232" fmla="*/ 141611 w 907148"/>
              <a:gd name="connsiteY232" fmla="*/ 206517 h 720362"/>
              <a:gd name="connsiteX233" fmla="*/ 153749 w 907148"/>
              <a:gd name="connsiteY233" fmla="*/ 210563 h 720362"/>
              <a:gd name="connsiteX234" fmla="*/ 182071 w 907148"/>
              <a:gd name="connsiteY234" fmla="*/ 178195 h 720362"/>
              <a:gd name="connsiteX235" fmla="*/ 190163 w 907148"/>
              <a:gd name="connsiteY235" fmla="*/ 157965 h 720362"/>
              <a:gd name="connsiteX236" fmla="*/ 194209 w 907148"/>
              <a:gd name="connsiteY236" fmla="*/ 145827 h 720362"/>
              <a:gd name="connsiteX237" fmla="*/ 161841 w 907148"/>
              <a:gd name="connsiteY237" fmla="*/ 178195 h 720362"/>
              <a:gd name="connsiteX238" fmla="*/ 157795 w 907148"/>
              <a:gd name="connsiteY238" fmla="*/ 190333 h 720362"/>
              <a:gd name="connsiteX239" fmla="*/ 165887 w 907148"/>
              <a:gd name="connsiteY239" fmla="*/ 178195 h 720362"/>
              <a:gd name="connsiteX240" fmla="*/ 157795 w 907148"/>
              <a:gd name="connsiteY240" fmla="*/ 145827 h 720362"/>
              <a:gd name="connsiteX241" fmla="*/ 145657 w 907148"/>
              <a:gd name="connsiteY241" fmla="*/ 149873 h 720362"/>
              <a:gd name="connsiteX242" fmla="*/ 141611 w 907148"/>
              <a:gd name="connsiteY242" fmla="*/ 162011 h 720362"/>
              <a:gd name="connsiteX243" fmla="*/ 125427 w 907148"/>
              <a:gd name="connsiteY243" fmla="*/ 190333 h 720362"/>
              <a:gd name="connsiteX244" fmla="*/ 109243 w 907148"/>
              <a:gd name="connsiteY244" fmla="*/ 202471 h 720362"/>
              <a:gd name="connsiteX245" fmla="*/ 84966 w 907148"/>
              <a:gd name="connsiteY245" fmla="*/ 222701 h 720362"/>
              <a:gd name="connsiteX246" fmla="*/ 80920 w 907148"/>
              <a:gd name="connsiteY246" fmla="*/ 234839 h 720362"/>
              <a:gd name="connsiteX247" fmla="*/ 89012 w 907148"/>
              <a:gd name="connsiteY247" fmla="*/ 218655 h 720362"/>
              <a:gd name="connsiteX248" fmla="*/ 113289 w 907148"/>
              <a:gd name="connsiteY248" fmla="*/ 210563 h 720362"/>
              <a:gd name="connsiteX249" fmla="*/ 125427 w 907148"/>
              <a:gd name="connsiteY249" fmla="*/ 198425 h 720362"/>
              <a:gd name="connsiteX250" fmla="*/ 133519 w 907148"/>
              <a:gd name="connsiteY250" fmla="*/ 210563 h 720362"/>
              <a:gd name="connsiteX251" fmla="*/ 105197 w 907148"/>
              <a:gd name="connsiteY251" fmla="*/ 234839 h 720362"/>
              <a:gd name="connsiteX252" fmla="*/ 109243 w 907148"/>
              <a:gd name="connsiteY252" fmla="*/ 206517 h 720362"/>
              <a:gd name="connsiteX253" fmla="*/ 105197 w 907148"/>
              <a:gd name="connsiteY253" fmla="*/ 182241 h 720362"/>
              <a:gd name="connsiteX254" fmla="*/ 113289 w 907148"/>
              <a:gd name="connsiteY254" fmla="*/ 170103 h 720362"/>
              <a:gd name="connsiteX255" fmla="*/ 109243 w 907148"/>
              <a:gd name="connsiteY255" fmla="*/ 182241 h 720362"/>
              <a:gd name="connsiteX256" fmla="*/ 97105 w 907148"/>
              <a:gd name="connsiteY256" fmla="*/ 186287 h 720362"/>
              <a:gd name="connsiteX257" fmla="*/ 80920 w 907148"/>
              <a:gd name="connsiteY257" fmla="*/ 214609 h 720362"/>
              <a:gd name="connsiteX258" fmla="*/ 68782 w 907148"/>
              <a:gd name="connsiteY258" fmla="*/ 222701 h 720362"/>
              <a:gd name="connsiteX259" fmla="*/ 97105 w 907148"/>
              <a:gd name="connsiteY259" fmla="*/ 206517 h 720362"/>
              <a:gd name="connsiteX260" fmla="*/ 109243 w 907148"/>
              <a:gd name="connsiteY260" fmla="*/ 190333 h 720362"/>
              <a:gd name="connsiteX261" fmla="*/ 133519 w 907148"/>
              <a:gd name="connsiteY261" fmla="*/ 178195 h 720362"/>
              <a:gd name="connsiteX262" fmla="*/ 137565 w 907148"/>
              <a:gd name="connsiteY262" fmla="*/ 190333 h 720362"/>
              <a:gd name="connsiteX263" fmla="*/ 153749 w 907148"/>
              <a:gd name="connsiteY263" fmla="*/ 182241 h 720362"/>
              <a:gd name="connsiteX264" fmla="*/ 173979 w 907148"/>
              <a:gd name="connsiteY264" fmla="*/ 174149 h 720362"/>
              <a:gd name="connsiteX265" fmla="*/ 218485 w 907148"/>
              <a:gd name="connsiteY265" fmla="*/ 141781 h 720362"/>
              <a:gd name="connsiteX266" fmla="*/ 226577 w 907148"/>
              <a:gd name="connsiteY266" fmla="*/ 129643 h 720362"/>
              <a:gd name="connsiteX267" fmla="*/ 210393 w 907148"/>
              <a:gd name="connsiteY267" fmla="*/ 133689 h 720362"/>
              <a:gd name="connsiteX268" fmla="*/ 186117 w 907148"/>
              <a:gd name="connsiteY268" fmla="*/ 141781 h 720362"/>
              <a:gd name="connsiteX269" fmla="*/ 173979 w 907148"/>
              <a:gd name="connsiteY269" fmla="*/ 137735 h 720362"/>
              <a:gd name="connsiteX270" fmla="*/ 129473 w 907148"/>
              <a:gd name="connsiteY270" fmla="*/ 145827 h 720362"/>
              <a:gd name="connsiteX271" fmla="*/ 113289 w 907148"/>
              <a:gd name="connsiteY271" fmla="*/ 157965 h 720362"/>
              <a:gd name="connsiteX272" fmla="*/ 101151 w 907148"/>
              <a:gd name="connsiteY272" fmla="*/ 162011 h 720362"/>
              <a:gd name="connsiteX273" fmla="*/ 97105 w 907148"/>
              <a:gd name="connsiteY273" fmla="*/ 174149 h 720362"/>
              <a:gd name="connsiteX274" fmla="*/ 89012 w 907148"/>
              <a:gd name="connsiteY274" fmla="*/ 182241 h 720362"/>
              <a:gd name="connsiteX275" fmla="*/ 109243 w 907148"/>
              <a:gd name="connsiteY275" fmla="*/ 162011 h 720362"/>
              <a:gd name="connsiteX276" fmla="*/ 113289 w 907148"/>
              <a:gd name="connsiteY276" fmla="*/ 149873 h 720362"/>
              <a:gd name="connsiteX277" fmla="*/ 101151 w 907148"/>
              <a:gd name="connsiteY277" fmla="*/ 170103 h 720362"/>
              <a:gd name="connsiteX278" fmla="*/ 121381 w 907148"/>
              <a:gd name="connsiteY278" fmla="*/ 174149 h 720362"/>
              <a:gd name="connsiteX279" fmla="*/ 133519 w 907148"/>
              <a:gd name="connsiteY279" fmla="*/ 178195 h 720362"/>
              <a:gd name="connsiteX280" fmla="*/ 145657 w 907148"/>
              <a:gd name="connsiteY280" fmla="*/ 166057 h 720362"/>
              <a:gd name="connsiteX281" fmla="*/ 157795 w 907148"/>
              <a:gd name="connsiteY281" fmla="*/ 157965 h 720362"/>
              <a:gd name="connsiteX282" fmla="*/ 178025 w 907148"/>
              <a:gd name="connsiteY282" fmla="*/ 137735 h 720362"/>
              <a:gd name="connsiteX283" fmla="*/ 165887 w 907148"/>
              <a:gd name="connsiteY283" fmla="*/ 133689 h 720362"/>
              <a:gd name="connsiteX284" fmla="*/ 145657 w 907148"/>
              <a:gd name="connsiteY284" fmla="*/ 157965 h 720362"/>
              <a:gd name="connsiteX285" fmla="*/ 133519 w 907148"/>
              <a:gd name="connsiteY285" fmla="*/ 162011 h 720362"/>
              <a:gd name="connsiteX286" fmla="*/ 153749 w 907148"/>
              <a:gd name="connsiteY286" fmla="*/ 141781 h 720362"/>
              <a:gd name="connsiteX287" fmla="*/ 161841 w 907148"/>
              <a:gd name="connsiteY287" fmla="*/ 129643 h 720362"/>
              <a:gd name="connsiteX288" fmla="*/ 178025 w 907148"/>
              <a:gd name="connsiteY288" fmla="*/ 125597 h 720362"/>
              <a:gd name="connsiteX289" fmla="*/ 190163 w 907148"/>
              <a:gd name="connsiteY289" fmla="*/ 117505 h 720362"/>
              <a:gd name="connsiteX290" fmla="*/ 218485 w 907148"/>
              <a:gd name="connsiteY290" fmla="*/ 105367 h 720362"/>
              <a:gd name="connsiteX291" fmla="*/ 230623 w 907148"/>
              <a:gd name="connsiteY291" fmla="*/ 109413 h 720362"/>
              <a:gd name="connsiteX292" fmla="*/ 210393 w 907148"/>
              <a:gd name="connsiteY292" fmla="*/ 149873 h 720362"/>
              <a:gd name="connsiteX293" fmla="*/ 218485 w 907148"/>
              <a:gd name="connsiteY293" fmla="*/ 153919 h 720362"/>
              <a:gd name="connsiteX294" fmla="*/ 226577 w 907148"/>
              <a:gd name="connsiteY294" fmla="*/ 137735 h 720362"/>
              <a:gd name="connsiteX295" fmla="*/ 234669 w 907148"/>
              <a:gd name="connsiteY295" fmla="*/ 125597 h 720362"/>
              <a:gd name="connsiteX296" fmla="*/ 222531 w 907148"/>
              <a:gd name="connsiteY296" fmla="*/ 129643 h 720362"/>
              <a:gd name="connsiteX297" fmla="*/ 210393 w 907148"/>
              <a:gd name="connsiteY297" fmla="*/ 157965 h 720362"/>
              <a:gd name="connsiteX298" fmla="*/ 206347 w 907148"/>
              <a:gd name="connsiteY298" fmla="*/ 170103 h 720362"/>
              <a:gd name="connsiteX299" fmla="*/ 222531 w 907148"/>
              <a:gd name="connsiteY299" fmla="*/ 166057 h 720362"/>
              <a:gd name="connsiteX300" fmla="*/ 250853 w 907148"/>
              <a:gd name="connsiteY300" fmla="*/ 137735 h 720362"/>
              <a:gd name="connsiteX301" fmla="*/ 275129 w 907148"/>
              <a:gd name="connsiteY301" fmla="*/ 89183 h 720362"/>
              <a:gd name="connsiteX302" fmla="*/ 279175 w 907148"/>
              <a:gd name="connsiteY302" fmla="*/ 68953 h 720362"/>
              <a:gd name="connsiteX303" fmla="*/ 283221 w 907148"/>
              <a:gd name="connsiteY303" fmla="*/ 52769 h 720362"/>
              <a:gd name="connsiteX304" fmla="*/ 271083 w 907148"/>
              <a:gd name="connsiteY304" fmla="*/ 64907 h 720362"/>
              <a:gd name="connsiteX305" fmla="*/ 254899 w 907148"/>
              <a:gd name="connsiteY305" fmla="*/ 93229 h 720362"/>
              <a:gd name="connsiteX306" fmla="*/ 258945 w 907148"/>
              <a:gd name="connsiteY306" fmla="*/ 105367 h 720362"/>
              <a:gd name="connsiteX307" fmla="*/ 267037 w 907148"/>
              <a:gd name="connsiteY307" fmla="*/ 93229 h 720362"/>
              <a:gd name="connsiteX308" fmla="*/ 283221 w 907148"/>
              <a:gd name="connsiteY308" fmla="*/ 52769 h 720362"/>
              <a:gd name="connsiteX309" fmla="*/ 279175 w 907148"/>
              <a:gd name="connsiteY309" fmla="*/ 36585 h 720362"/>
              <a:gd name="connsiteX310" fmla="*/ 250853 w 907148"/>
              <a:gd name="connsiteY310" fmla="*/ 85137 h 720362"/>
              <a:gd name="connsiteX311" fmla="*/ 242761 w 907148"/>
              <a:gd name="connsiteY311" fmla="*/ 97275 h 720362"/>
              <a:gd name="connsiteX312" fmla="*/ 254899 w 907148"/>
              <a:gd name="connsiteY312" fmla="*/ 85137 h 720362"/>
              <a:gd name="connsiteX313" fmla="*/ 279175 w 907148"/>
              <a:gd name="connsiteY313" fmla="*/ 52769 h 720362"/>
              <a:gd name="connsiteX314" fmla="*/ 275129 w 907148"/>
              <a:gd name="connsiteY314" fmla="*/ 36585 h 720362"/>
              <a:gd name="connsiteX315" fmla="*/ 267037 w 907148"/>
              <a:gd name="connsiteY315" fmla="*/ 32539 h 720362"/>
              <a:gd name="connsiteX316" fmla="*/ 250853 w 907148"/>
              <a:gd name="connsiteY316" fmla="*/ 64907 h 720362"/>
              <a:gd name="connsiteX317" fmla="*/ 238715 w 907148"/>
              <a:gd name="connsiteY317" fmla="*/ 93229 h 720362"/>
              <a:gd name="connsiteX318" fmla="*/ 242761 w 907148"/>
              <a:gd name="connsiteY318" fmla="*/ 109413 h 720362"/>
              <a:gd name="connsiteX319" fmla="*/ 262991 w 907148"/>
              <a:gd name="connsiteY319" fmla="*/ 72999 h 720362"/>
              <a:gd name="connsiteX320" fmla="*/ 258945 w 907148"/>
              <a:gd name="connsiteY320" fmla="*/ 56815 h 720362"/>
              <a:gd name="connsiteX321" fmla="*/ 242761 w 907148"/>
              <a:gd name="connsiteY321" fmla="*/ 64907 h 720362"/>
              <a:gd name="connsiteX322" fmla="*/ 234669 w 907148"/>
              <a:gd name="connsiteY322" fmla="*/ 77045 h 720362"/>
              <a:gd name="connsiteX323" fmla="*/ 222531 w 907148"/>
              <a:gd name="connsiteY323" fmla="*/ 117505 h 720362"/>
              <a:gd name="connsiteX324" fmla="*/ 226577 w 907148"/>
              <a:gd name="connsiteY324" fmla="*/ 129643 h 720362"/>
              <a:gd name="connsiteX325" fmla="*/ 242761 w 907148"/>
              <a:gd name="connsiteY325" fmla="*/ 105367 h 720362"/>
              <a:gd name="connsiteX326" fmla="*/ 246807 w 907148"/>
              <a:gd name="connsiteY326" fmla="*/ 93229 h 720362"/>
              <a:gd name="connsiteX327" fmla="*/ 234669 w 907148"/>
              <a:gd name="connsiteY327" fmla="*/ 109413 h 720362"/>
              <a:gd name="connsiteX328" fmla="*/ 230623 w 907148"/>
              <a:gd name="connsiteY328" fmla="*/ 145827 h 720362"/>
              <a:gd name="connsiteX329" fmla="*/ 222531 w 907148"/>
              <a:gd name="connsiteY329" fmla="*/ 174149 h 720362"/>
              <a:gd name="connsiteX330" fmla="*/ 242761 w 907148"/>
              <a:gd name="connsiteY330" fmla="*/ 166057 h 720362"/>
              <a:gd name="connsiteX331" fmla="*/ 258945 w 907148"/>
              <a:gd name="connsiteY331" fmla="*/ 137735 h 720362"/>
              <a:gd name="connsiteX332" fmla="*/ 262991 w 907148"/>
              <a:gd name="connsiteY332" fmla="*/ 109413 h 720362"/>
              <a:gd name="connsiteX333" fmla="*/ 250853 w 907148"/>
              <a:gd name="connsiteY333" fmla="*/ 133689 h 720362"/>
              <a:gd name="connsiteX334" fmla="*/ 242761 w 907148"/>
              <a:gd name="connsiteY334" fmla="*/ 145827 h 720362"/>
              <a:gd name="connsiteX335" fmla="*/ 254899 w 907148"/>
              <a:gd name="connsiteY335" fmla="*/ 141781 h 720362"/>
              <a:gd name="connsiteX336" fmla="*/ 271083 w 907148"/>
              <a:gd name="connsiteY336" fmla="*/ 117505 h 720362"/>
              <a:gd name="connsiteX337" fmla="*/ 275129 w 907148"/>
              <a:gd name="connsiteY337" fmla="*/ 97275 h 720362"/>
              <a:gd name="connsiteX338" fmla="*/ 287267 w 907148"/>
              <a:gd name="connsiteY338" fmla="*/ 77045 h 720362"/>
              <a:gd name="connsiteX339" fmla="*/ 283221 w 907148"/>
              <a:gd name="connsiteY339" fmla="*/ 56815 h 720362"/>
              <a:gd name="connsiteX340" fmla="*/ 279175 w 907148"/>
              <a:gd name="connsiteY340" fmla="*/ 72999 h 720362"/>
              <a:gd name="connsiteX341" fmla="*/ 267037 w 907148"/>
              <a:gd name="connsiteY341" fmla="*/ 109413 h 720362"/>
              <a:gd name="connsiteX342" fmla="*/ 262991 w 907148"/>
              <a:gd name="connsiteY342" fmla="*/ 125597 h 720362"/>
              <a:gd name="connsiteX343" fmla="*/ 258945 w 907148"/>
              <a:gd name="connsiteY343" fmla="*/ 137735 h 720362"/>
              <a:gd name="connsiteX344" fmla="*/ 242761 w 907148"/>
              <a:gd name="connsiteY344" fmla="*/ 157965 h 720362"/>
              <a:gd name="connsiteX345" fmla="*/ 262991 w 907148"/>
              <a:gd name="connsiteY345" fmla="*/ 141781 h 720362"/>
              <a:gd name="connsiteX346" fmla="*/ 283221 w 907148"/>
              <a:gd name="connsiteY346" fmla="*/ 121551 h 720362"/>
              <a:gd name="connsiteX347" fmla="*/ 291313 w 907148"/>
              <a:gd name="connsiteY347" fmla="*/ 105367 h 720362"/>
              <a:gd name="connsiteX348" fmla="*/ 283221 w 907148"/>
              <a:gd name="connsiteY348" fmla="*/ 133689 h 720362"/>
              <a:gd name="connsiteX349" fmla="*/ 275129 w 907148"/>
              <a:gd name="connsiteY349" fmla="*/ 145827 h 720362"/>
              <a:gd name="connsiteX350" fmla="*/ 262991 w 907148"/>
              <a:gd name="connsiteY350" fmla="*/ 162011 h 720362"/>
              <a:gd name="connsiteX351" fmla="*/ 258945 w 907148"/>
              <a:gd name="connsiteY351" fmla="*/ 178195 h 720362"/>
              <a:gd name="connsiteX352" fmla="*/ 271083 w 907148"/>
              <a:gd name="connsiteY352" fmla="*/ 166057 h 720362"/>
              <a:gd name="connsiteX353" fmla="*/ 283221 w 907148"/>
              <a:gd name="connsiteY353" fmla="*/ 149873 h 720362"/>
              <a:gd name="connsiteX354" fmla="*/ 295359 w 907148"/>
              <a:gd name="connsiteY354" fmla="*/ 129643 h 720362"/>
              <a:gd name="connsiteX355" fmla="*/ 287267 w 907148"/>
              <a:gd name="connsiteY355" fmla="*/ 145827 h 720362"/>
              <a:gd name="connsiteX356" fmla="*/ 303451 w 907148"/>
              <a:gd name="connsiteY356" fmla="*/ 129643 h 720362"/>
              <a:gd name="connsiteX357" fmla="*/ 299405 w 907148"/>
              <a:gd name="connsiteY357" fmla="*/ 109413 h 720362"/>
              <a:gd name="connsiteX358" fmla="*/ 307497 w 907148"/>
              <a:gd name="connsiteY358" fmla="*/ 85137 h 720362"/>
              <a:gd name="connsiteX359" fmla="*/ 311543 w 907148"/>
              <a:gd name="connsiteY359" fmla="*/ 72999 h 720362"/>
              <a:gd name="connsiteX360" fmla="*/ 295359 w 907148"/>
              <a:gd name="connsiteY360" fmla="*/ 85137 h 720362"/>
              <a:gd name="connsiteX361" fmla="*/ 287267 w 907148"/>
              <a:gd name="connsiteY361" fmla="*/ 97275 h 720362"/>
              <a:gd name="connsiteX362" fmla="*/ 303451 w 907148"/>
              <a:gd name="connsiteY362" fmla="*/ 85137 h 720362"/>
              <a:gd name="connsiteX363" fmla="*/ 311543 w 907148"/>
              <a:gd name="connsiteY363" fmla="*/ 72999 h 720362"/>
              <a:gd name="connsiteX364" fmla="*/ 323682 w 907148"/>
              <a:gd name="connsiteY364" fmla="*/ 40631 h 720362"/>
              <a:gd name="connsiteX365" fmla="*/ 331774 w 907148"/>
              <a:gd name="connsiteY365" fmla="*/ 24447 h 720362"/>
              <a:gd name="connsiteX366" fmla="*/ 319636 w 907148"/>
              <a:gd name="connsiteY366" fmla="*/ 28493 h 720362"/>
              <a:gd name="connsiteX367" fmla="*/ 299405 w 907148"/>
              <a:gd name="connsiteY367" fmla="*/ 64907 h 720362"/>
              <a:gd name="connsiteX368" fmla="*/ 311543 w 907148"/>
              <a:gd name="connsiteY368" fmla="*/ 60861 h 720362"/>
              <a:gd name="connsiteX369" fmla="*/ 311543 w 907148"/>
              <a:gd name="connsiteY369" fmla="*/ 36585 h 720362"/>
              <a:gd name="connsiteX370" fmla="*/ 303451 w 907148"/>
              <a:gd name="connsiteY370" fmla="*/ 48723 h 720362"/>
              <a:gd name="connsiteX371" fmla="*/ 299405 w 907148"/>
              <a:gd name="connsiteY371" fmla="*/ 60861 h 720362"/>
              <a:gd name="connsiteX372" fmla="*/ 291313 w 907148"/>
              <a:gd name="connsiteY372" fmla="*/ 77045 h 720362"/>
              <a:gd name="connsiteX373" fmla="*/ 295359 w 907148"/>
              <a:gd name="connsiteY373" fmla="*/ 89183 h 720362"/>
              <a:gd name="connsiteX374" fmla="*/ 307497 w 907148"/>
              <a:gd name="connsiteY374" fmla="*/ 81091 h 720362"/>
              <a:gd name="connsiteX375" fmla="*/ 311543 w 907148"/>
              <a:gd name="connsiteY375" fmla="*/ 68953 h 720362"/>
              <a:gd name="connsiteX376" fmla="*/ 319636 w 907148"/>
              <a:gd name="connsiteY376" fmla="*/ 56815 h 720362"/>
              <a:gd name="connsiteX377" fmla="*/ 327728 w 907148"/>
              <a:gd name="connsiteY377" fmla="*/ 40631 h 720362"/>
              <a:gd name="connsiteX378" fmla="*/ 307497 w 907148"/>
              <a:gd name="connsiteY378" fmla="*/ 64907 h 720362"/>
              <a:gd name="connsiteX379" fmla="*/ 303451 w 907148"/>
              <a:gd name="connsiteY379" fmla="*/ 85137 h 720362"/>
              <a:gd name="connsiteX380" fmla="*/ 295359 w 907148"/>
              <a:gd name="connsiteY380" fmla="*/ 101321 h 720362"/>
              <a:gd name="connsiteX381" fmla="*/ 307497 w 907148"/>
              <a:gd name="connsiteY381" fmla="*/ 105367 h 720362"/>
              <a:gd name="connsiteX382" fmla="*/ 319636 w 907148"/>
              <a:gd name="connsiteY382" fmla="*/ 101321 h 720362"/>
              <a:gd name="connsiteX383" fmla="*/ 335820 w 907148"/>
              <a:gd name="connsiteY383" fmla="*/ 77045 h 720362"/>
              <a:gd name="connsiteX384" fmla="*/ 315589 w 907148"/>
              <a:gd name="connsiteY384" fmla="*/ 101321 h 720362"/>
              <a:gd name="connsiteX385" fmla="*/ 299405 w 907148"/>
              <a:gd name="connsiteY385" fmla="*/ 133689 h 720362"/>
              <a:gd name="connsiteX386" fmla="*/ 315589 w 907148"/>
              <a:gd name="connsiteY386" fmla="*/ 125597 h 720362"/>
              <a:gd name="connsiteX387" fmla="*/ 327728 w 907148"/>
              <a:gd name="connsiteY387" fmla="*/ 89183 h 720362"/>
              <a:gd name="connsiteX388" fmla="*/ 331774 w 907148"/>
              <a:gd name="connsiteY388" fmla="*/ 77045 h 720362"/>
              <a:gd name="connsiteX389" fmla="*/ 307497 w 907148"/>
              <a:gd name="connsiteY389" fmla="*/ 109413 h 720362"/>
              <a:gd name="connsiteX390" fmla="*/ 319636 w 907148"/>
              <a:gd name="connsiteY390" fmla="*/ 113459 h 720362"/>
              <a:gd name="connsiteX391" fmla="*/ 323682 w 907148"/>
              <a:gd name="connsiteY391" fmla="*/ 101321 h 720362"/>
              <a:gd name="connsiteX392" fmla="*/ 331774 w 907148"/>
              <a:gd name="connsiteY392" fmla="*/ 85137 h 720362"/>
              <a:gd name="connsiteX393" fmla="*/ 335820 w 907148"/>
              <a:gd name="connsiteY393" fmla="*/ 72999 h 720362"/>
              <a:gd name="connsiteX394" fmla="*/ 315589 w 907148"/>
              <a:gd name="connsiteY394" fmla="*/ 93229 h 720362"/>
              <a:gd name="connsiteX395" fmla="*/ 323682 w 907148"/>
              <a:gd name="connsiteY395" fmla="*/ 101321 h 720362"/>
              <a:gd name="connsiteX396" fmla="*/ 331774 w 907148"/>
              <a:gd name="connsiteY396" fmla="*/ 89183 h 720362"/>
              <a:gd name="connsiteX397" fmla="*/ 339866 w 907148"/>
              <a:gd name="connsiteY397" fmla="*/ 72999 h 720362"/>
              <a:gd name="connsiteX398" fmla="*/ 343912 w 907148"/>
              <a:gd name="connsiteY398" fmla="*/ 60861 h 720362"/>
              <a:gd name="connsiteX399" fmla="*/ 335820 w 907148"/>
              <a:gd name="connsiteY399" fmla="*/ 77045 h 720362"/>
              <a:gd name="connsiteX400" fmla="*/ 327728 w 907148"/>
              <a:gd name="connsiteY400" fmla="*/ 89183 h 720362"/>
              <a:gd name="connsiteX401" fmla="*/ 331774 w 907148"/>
              <a:gd name="connsiteY401" fmla="*/ 109413 h 720362"/>
              <a:gd name="connsiteX402" fmla="*/ 343912 w 907148"/>
              <a:gd name="connsiteY402" fmla="*/ 72999 h 720362"/>
              <a:gd name="connsiteX403" fmla="*/ 352004 w 907148"/>
              <a:gd name="connsiteY403" fmla="*/ 48723 h 720362"/>
              <a:gd name="connsiteX404" fmla="*/ 335820 w 907148"/>
              <a:gd name="connsiteY404" fmla="*/ 56815 h 720362"/>
              <a:gd name="connsiteX405" fmla="*/ 323682 w 907148"/>
              <a:gd name="connsiteY405" fmla="*/ 89183 h 720362"/>
              <a:gd name="connsiteX406" fmla="*/ 319636 w 907148"/>
              <a:gd name="connsiteY406" fmla="*/ 109413 h 720362"/>
              <a:gd name="connsiteX407" fmla="*/ 331774 w 907148"/>
              <a:gd name="connsiteY407" fmla="*/ 105367 h 720362"/>
              <a:gd name="connsiteX408" fmla="*/ 339866 w 907148"/>
              <a:gd name="connsiteY408" fmla="*/ 93229 h 720362"/>
              <a:gd name="connsiteX409" fmla="*/ 347958 w 907148"/>
              <a:gd name="connsiteY409" fmla="*/ 68953 h 720362"/>
              <a:gd name="connsiteX410" fmla="*/ 335820 w 907148"/>
              <a:gd name="connsiteY410" fmla="*/ 77045 h 720362"/>
              <a:gd name="connsiteX411" fmla="*/ 331774 w 907148"/>
              <a:gd name="connsiteY411" fmla="*/ 105367 h 720362"/>
              <a:gd name="connsiteX412" fmla="*/ 356050 w 907148"/>
              <a:gd name="connsiteY412" fmla="*/ 89183 h 720362"/>
              <a:gd name="connsiteX413" fmla="*/ 347958 w 907148"/>
              <a:gd name="connsiteY413" fmla="*/ 113459 h 720362"/>
              <a:gd name="connsiteX414" fmla="*/ 343912 w 907148"/>
              <a:gd name="connsiteY414" fmla="*/ 133689 h 720362"/>
              <a:gd name="connsiteX415" fmla="*/ 360096 w 907148"/>
              <a:gd name="connsiteY415" fmla="*/ 125597 h 720362"/>
              <a:gd name="connsiteX416" fmla="*/ 392464 w 907148"/>
              <a:gd name="connsiteY416" fmla="*/ 64907 h 720362"/>
              <a:gd name="connsiteX417" fmla="*/ 384372 w 907148"/>
              <a:gd name="connsiteY417" fmla="*/ 77045 h 720362"/>
              <a:gd name="connsiteX418" fmla="*/ 396510 w 907148"/>
              <a:gd name="connsiteY418" fmla="*/ 93229 h 720362"/>
              <a:gd name="connsiteX419" fmla="*/ 408648 w 907148"/>
              <a:gd name="connsiteY419" fmla="*/ 85137 h 720362"/>
              <a:gd name="connsiteX420" fmla="*/ 412694 w 907148"/>
              <a:gd name="connsiteY420" fmla="*/ 60861 h 720362"/>
              <a:gd name="connsiteX421" fmla="*/ 408648 w 907148"/>
              <a:gd name="connsiteY421" fmla="*/ 48723 h 720362"/>
              <a:gd name="connsiteX422" fmla="*/ 392464 w 907148"/>
              <a:gd name="connsiteY422" fmla="*/ 60861 h 720362"/>
              <a:gd name="connsiteX423" fmla="*/ 347958 w 907148"/>
              <a:gd name="connsiteY423" fmla="*/ 68953 h 720362"/>
              <a:gd name="connsiteX424" fmla="*/ 343912 w 907148"/>
              <a:gd name="connsiteY424" fmla="*/ 36585 h 720362"/>
              <a:gd name="connsiteX425" fmla="*/ 323682 w 907148"/>
              <a:gd name="connsiteY425" fmla="*/ 81091 h 720362"/>
              <a:gd name="connsiteX426" fmla="*/ 335820 w 907148"/>
              <a:gd name="connsiteY426" fmla="*/ 85137 h 720362"/>
              <a:gd name="connsiteX427" fmla="*/ 356050 w 907148"/>
              <a:gd name="connsiteY427" fmla="*/ 56815 h 720362"/>
              <a:gd name="connsiteX428" fmla="*/ 368188 w 907148"/>
              <a:gd name="connsiteY428" fmla="*/ 20401 h 720362"/>
              <a:gd name="connsiteX429" fmla="*/ 372234 w 907148"/>
              <a:gd name="connsiteY429" fmla="*/ 52769 h 720362"/>
              <a:gd name="connsiteX430" fmla="*/ 384372 w 907148"/>
              <a:gd name="connsiteY430" fmla="*/ 36585 h 720362"/>
              <a:gd name="connsiteX431" fmla="*/ 380326 w 907148"/>
              <a:gd name="connsiteY431" fmla="*/ 12309 h 720362"/>
              <a:gd name="connsiteX432" fmla="*/ 360096 w 907148"/>
              <a:gd name="connsiteY432" fmla="*/ 24447 h 720362"/>
              <a:gd name="connsiteX433" fmla="*/ 352004 w 907148"/>
              <a:gd name="connsiteY433" fmla="*/ 40631 h 720362"/>
              <a:gd name="connsiteX434" fmla="*/ 347958 w 907148"/>
              <a:gd name="connsiteY434" fmla="*/ 52769 h 720362"/>
              <a:gd name="connsiteX435" fmla="*/ 360096 w 907148"/>
              <a:gd name="connsiteY435" fmla="*/ 44677 h 720362"/>
              <a:gd name="connsiteX436" fmla="*/ 364142 w 907148"/>
              <a:gd name="connsiteY436" fmla="*/ 20401 h 720362"/>
              <a:gd name="connsiteX437" fmla="*/ 360096 w 907148"/>
              <a:gd name="connsiteY437" fmla="*/ 8262 h 720362"/>
              <a:gd name="connsiteX438" fmla="*/ 352004 w 907148"/>
              <a:gd name="connsiteY438" fmla="*/ 24447 h 720362"/>
              <a:gd name="connsiteX439" fmla="*/ 356050 w 907148"/>
              <a:gd name="connsiteY439" fmla="*/ 36585 h 720362"/>
              <a:gd name="connsiteX440" fmla="*/ 352004 w 907148"/>
              <a:gd name="connsiteY440" fmla="*/ 60861 h 720362"/>
              <a:gd name="connsiteX441" fmla="*/ 360096 w 907148"/>
              <a:gd name="connsiteY441" fmla="*/ 68953 h 720362"/>
              <a:gd name="connsiteX442" fmla="*/ 376280 w 907148"/>
              <a:gd name="connsiteY442" fmla="*/ 64907 h 720362"/>
              <a:gd name="connsiteX443" fmla="*/ 392464 w 907148"/>
              <a:gd name="connsiteY443" fmla="*/ 52769 h 720362"/>
              <a:gd name="connsiteX444" fmla="*/ 408648 w 907148"/>
              <a:gd name="connsiteY444" fmla="*/ 20401 h 720362"/>
              <a:gd name="connsiteX445" fmla="*/ 404602 w 907148"/>
              <a:gd name="connsiteY445" fmla="*/ 8262 h 720362"/>
              <a:gd name="connsiteX446" fmla="*/ 396510 w 907148"/>
              <a:gd name="connsiteY446" fmla="*/ 16355 h 720362"/>
              <a:gd name="connsiteX447" fmla="*/ 380326 w 907148"/>
              <a:gd name="connsiteY447" fmla="*/ 36585 h 720362"/>
              <a:gd name="connsiteX448" fmla="*/ 384372 w 907148"/>
              <a:gd name="connsiteY448" fmla="*/ 64907 h 720362"/>
              <a:gd name="connsiteX449" fmla="*/ 396510 w 907148"/>
              <a:gd name="connsiteY449" fmla="*/ 16355 h 720362"/>
              <a:gd name="connsiteX450" fmla="*/ 384372 w 907148"/>
              <a:gd name="connsiteY450" fmla="*/ 44677 h 720362"/>
              <a:gd name="connsiteX451" fmla="*/ 380326 w 907148"/>
              <a:gd name="connsiteY451" fmla="*/ 60861 h 720362"/>
              <a:gd name="connsiteX452" fmla="*/ 392464 w 907148"/>
              <a:gd name="connsiteY452" fmla="*/ 56815 h 720362"/>
              <a:gd name="connsiteX453" fmla="*/ 396510 w 907148"/>
              <a:gd name="connsiteY453" fmla="*/ 36585 h 720362"/>
              <a:gd name="connsiteX454" fmla="*/ 388418 w 907148"/>
              <a:gd name="connsiteY454" fmla="*/ 48723 h 720362"/>
              <a:gd name="connsiteX455" fmla="*/ 384372 w 907148"/>
              <a:gd name="connsiteY455" fmla="*/ 64907 h 720362"/>
              <a:gd name="connsiteX456" fmla="*/ 388418 w 907148"/>
              <a:gd name="connsiteY456" fmla="*/ 81091 h 720362"/>
              <a:gd name="connsiteX457" fmla="*/ 392464 w 907148"/>
              <a:gd name="connsiteY457" fmla="*/ 60861 h 720362"/>
              <a:gd name="connsiteX458" fmla="*/ 396510 w 907148"/>
              <a:gd name="connsiteY458" fmla="*/ 36585 h 720362"/>
              <a:gd name="connsiteX459" fmla="*/ 392464 w 907148"/>
              <a:gd name="connsiteY459" fmla="*/ 52769 h 720362"/>
              <a:gd name="connsiteX460" fmla="*/ 400556 w 907148"/>
              <a:gd name="connsiteY460" fmla="*/ 72999 h 720362"/>
              <a:gd name="connsiteX461" fmla="*/ 416740 w 907148"/>
              <a:gd name="connsiteY461" fmla="*/ 44677 h 720362"/>
              <a:gd name="connsiteX462" fmla="*/ 412694 w 907148"/>
              <a:gd name="connsiteY462" fmla="*/ 56815 h 720362"/>
              <a:gd name="connsiteX463" fmla="*/ 416740 w 907148"/>
              <a:gd name="connsiteY463" fmla="*/ 77045 h 720362"/>
              <a:gd name="connsiteX464" fmla="*/ 424832 w 907148"/>
              <a:gd name="connsiteY464" fmla="*/ 60861 h 720362"/>
              <a:gd name="connsiteX465" fmla="*/ 432924 w 907148"/>
              <a:gd name="connsiteY465" fmla="*/ 48723 h 720362"/>
              <a:gd name="connsiteX466" fmla="*/ 449108 w 907148"/>
              <a:gd name="connsiteY466" fmla="*/ 85137 h 720362"/>
              <a:gd name="connsiteX467" fmla="*/ 485522 w 907148"/>
              <a:gd name="connsiteY467" fmla="*/ 133689 h 720362"/>
              <a:gd name="connsiteX468" fmla="*/ 505752 w 907148"/>
              <a:gd name="connsiteY468" fmla="*/ 129643 h 720362"/>
              <a:gd name="connsiteX469" fmla="*/ 525982 w 907148"/>
              <a:gd name="connsiteY469" fmla="*/ 105367 h 720362"/>
              <a:gd name="connsiteX470" fmla="*/ 530028 w 907148"/>
              <a:gd name="connsiteY470" fmla="*/ 145827 h 720362"/>
              <a:gd name="connsiteX471" fmla="*/ 525982 w 907148"/>
              <a:gd name="connsiteY471" fmla="*/ 77045 h 720362"/>
              <a:gd name="connsiteX472" fmla="*/ 505752 w 907148"/>
              <a:gd name="connsiteY472" fmla="*/ 72999 h 720362"/>
              <a:gd name="connsiteX473" fmla="*/ 485522 w 907148"/>
              <a:gd name="connsiteY473" fmla="*/ 81091 h 720362"/>
              <a:gd name="connsiteX474" fmla="*/ 473384 w 907148"/>
              <a:gd name="connsiteY474" fmla="*/ 77045 h 720362"/>
              <a:gd name="connsiteX475" fmla="*/ 485522 w 907148"/>
              <a:gd name="connsiteY475" fmla="*/ 72999 h 720362"/>
              <a:gd name="connsiteX476" fmla="*/ 489568 w 907148"/>
              <a:gd name="connsiteY476" fmla="*/ 56815 h 720362"/>
              <a:gd name="connsiteX477" fmla="*/ 477430 w 907148"/>
              <a:gd name="connsiteY477" fmla="*/ 32539 h 720362"/>
              <a:gd name="connsiteX478" fmla="*/ 465292 w 907148"/>
              <a:gd name="connsiteY478" fmla="*/ 36585 h 720362"/>
              <a:gd name="connsiteX479" fmla="*/ 489568 w 907148"/>
              <a:gd name="connsiteY479" fmla="*/ 40631 h 720362"/>
              <a:gd name="connsiteX480" fmla="*/ 477430 w 907148"/>
              <a:gd name="connsiteY480" fmla="*/ 36585 h 720362"/>
              <a:gd name="connsiteX481" fmla="*/ 465292 w 907148"/>
              <a:gd name="connsiteY481" fmla="*/ 48723 h 720362"/>
              <a:gd name="connsiteX482" fmla="*/ 489568 w 907148"/>
              <a:gd name="connsiteY482" fmla="*/ 44677 h 720362"/>
              <a:gd name="connsiteX483" fmla="*/ 465292 w 907148"/>
              <a:gd name="connsiteY483" fmla="*/ 52769 h 720362"/>
              <a:gd name="connsiteX484" fmla="*/ 473384 w 907148"/>
              <a:gd name="connsiteY484" fmla="*/ 56815 h 720362"/>
              <a:gd name="connsiteX485" fmla="*/ 493614 w 907148"/>
              <a:gd name="connsiteY485" fmla="*/ 52769 h 720362"/>
              <a:gd name="connsiteX486" fmla="*/ 465292 w 907148"/>
              <a:gd name="connsiteY486" fmla="*/ 56815 h 720362"/>
              <a:gd name="connsiteX487" fmla="*/ 453154 w 907148"/>
              <a:gd name="connsiteY487" fmla="*/ 48723 h 720362"/>
              <a:gd name="connsiteX488" fmla="*/ 505752 w 907148"/>
              <a:gd name="connsiteY488" fmla="*/ 44677 h 720362"/>
              <a:gd name="connsiteX489" fmla="*/ 517890 w 907148"/>
              <a:gd name="connsiteY489" fmla="*/ 40631 h 720362"/>
              <a:gd name="connsiteX490" fmla="*/ 469338 w 907148"/>
              <a:gd name="connsiteY490" fmla="*/ 36585 h 720362"/>
              <a:gd name="connsiteX491" fmla="*/ 513844 w 907148"/>
              <a:gd name="connsiteY491" fmla="*/ 44677 h 720362"/>
              <a:gd name="connsiteX492" fmla="*/ 538120 w 907148"/>
              <a:gd name="connsiteY492" fmla="*/ 36585 h 720362"/>
              <a:gd name="connsiteX493" fmla="*/ 525982 w 907148"/>
              <a:gd name="connsiteY493" fmla="*/ 28493 h 720362"/>
              <a:gd name="connsiteX494" fmla="*/ 465292 w 907148"/>
              <a:gd name="connsiteY494" fmla="*/ 20401 h 720362"/>
              <a:gd name="connsiteX495" fmla="*/ 432924 w 907148"/>
              <a:gd name="connsiteY495" fmla="*/ 12309 h 720362"/>
              <a:gd name="connsiteX496" fmla="*/ 384372 w 907148"/>
              <a:gd name="connsiteY496" fmla="*/ 4216 h 720362"/>
              <a:gd name="connsiteX497" fmla="*/ 388418 w 907148"/>
              <a:gd name="connsiteY497" fmla="*/ 16355 h 720362"/>
              <a:gd name="connsiteX498" fmla="*/ 416740 w 907148"/>
              <a:gd name="connsiteY498" fmla="*/ 20401 h 720362"/>
              <a:gd name="connsiteX499" fmla="*/ 432924 w 907148"/>
              <a:gd name="connsiteY499" fmla="*/ 24447 h 720362"/>
              <a:gd name="connsiteX500" fmla="*/ 481476 w 907148"/>
              <a:gd name="connsiteY500" fmla="*/ 32539 h 720362"/>
              <a:gd name="connsiteX501" fmla="*/ 493614 w 907148"/>
              <a:gd name="connsiteY501" fmla="*/ 28493 h 720362"/>
              <a:gd name="connsiteX502" fmla="*/ 445062 w 907148"/>
              <a:gd name="connsiteY502" fmla="*/ 20401 h 720362"/>
              <a:gd name="connsiteX503" fmla="*/ 404602 w 907148"/>
              <a:gd name="connsiteY503" fmla="*/ 16355 h 720362"/>
              <a:gd name="connsiteX504" fmla="*/ 416740 w 907148"/>
              <a:gd name="connsiteY504" fmla="*/ 12309 h 720362"/>
              <a:gd name="connsiteX505" fmla="*/ 477430 w 907148"/>
              <a:gd name="connsiteY505" fmla="*/ 16355 h 720362"/>
              <a:gd name="connsiteX506" fmla="*/ 493614 w 907148"/>
              <a:gd name="connsiteY506" fmla="*/ 24447 h 720362"/>
              <a:gd name="connsiteX507" fmla="*/ 513844 w 907148"/>
              <a:gd name="connsiteY507" fmla="*/ 20401 h 720362"/>
              <a:gd name="connsiteX508" fmla="*/ 525982 w 907148"/>
              <a:gd name="connsiteY508" fmla="*/ 24447 h 720362"/>
              <a:gd name="connsiteX509" fmla="*/ 513844 w 907148"/>
              <a:gd name="connsiteY509" fmla="*/ 16355 h 720362"/>
              <a:gd name="connsiteX510" fmla="*/ 501706 w 907148"/>
              <a:gd name="connsiteY510" fmla="*/ 12309 h 720362"/>
              <a:gd name="connsiteX511" fmla="*/ 485522 w 907148"/>
              <a:gd name="connsiteY511" fmla="*/ 8262 h 720362"/>
              <a:gd name="connsiteX512" fmla="*/ 497660 w 907148"/>
              <a:gd name="connsiteY512" fmla="*/ 4216 h 720362"/>
              <a:gd name="connsiteX513" fmla="*/ 485522 w 907148"/>
              <a:gd name="connsiteY513" fmla="*/ 170 h 720362"/>
              <a:gd name="connsiteX514" fmla="*/ 461246 w 907148"/>
              <a:gd name="connsiteY514" fmla="*/ 8262 h 720362"/>
              <a:gd name="connsiteX515" fmla="*/ 505752 w 907148"/>
              <a:gd name="connsiteY515" fmla="*/ 24447 h 720362"/>
              <a:gd name="connsiteX516" fmla="*/ 525982 w 907148"/>
              <a:gd name="connsiteY516" fmla="*/ 44677 h 720362"/>
              <a:gd name="connsiteX517" fmla="*/ 546212 w 907148"/>
              <a:gd name="connsiteY517" fmla="*/ 40631 h 720362"/>
              <a:gd name="connsiteX518" fmla="*/ 578581 w 907148"/>
              <a:gd name="connsiteY518" fmla="*/ 52769 h 720362"/>
              <a:gd name="connsiteX519" fmla="*/ 602857 w 907148"/>
              <a:gd name="connsiteY519" fmla="*/ 72999 h 720362"/>
              <a:gd name="connsiteX520" fmla="*/ 651409 w 907148"/>
              <a:gd name="connsiteY520" fmla="*/ 77045 h 720362"/>
              <a:gd name="connsiteX521" fmla="*/ 639271 w 907148"/>
              <a:gd name="connsiteY521" fmla="*/ 64907 h 720362"/>
              <a:gd name="connsiteX522" fmla="*/ 635225 w 907148"/>
              <a:gd name="connsiteY522" fmla="*/ 56815 h 720362"/>
              <a:gd name="connsiteX523" fmla="*/ 614995 w 907148"/>
              <a:gd name="connsiteY523" fmla="*/ 32539 h 720362"/>
              <a:gd name="connsiteX524" fmla="*/ 602857 w 907148"/>
              <a:gd name="connsiteY524" fmla="*/ 24447 h 720362"/>
              <a:gd name="connsiteX525" fmla="*/ 586673 w 907148"/>
              <a:gd name="connsiteY525" fmla="*/ 12309 h 720362"/>
              <a:gd name="connsiteX526" fmla="*/ 574535 w 907148"/>
              <a:gd name="connsiteY526" fmla="*/ 20401 h 720362"/>
              <a:gd name="connsiteX527" fmla="*/ 586673 w 907148"/>
              <a:gd name="connsiteY527" fmla="*/ 64907 h 720362"/>
              <a:gd name="connsiteX528" fmla="*/ 606903 w 907148"/>
              <a:gd name="connsiteY528" fmla="*/ 77045 h 720362"/>
              <a:gd name="connsiteX529" fmla="*/ 614995 w 907148"/>
              <a:gd name="connsiteY529" fmla="*/ 52769 h 720362"/>
              <a:gd name="connsiteX530" fmla="*/ 610949 w 907148"/>
              <a:gd name="connsiteY530" fmla="*/ 40631 h 720362"/>
              <a:gd name="connsiteX531" fmla="*/ 602857 w 907148"/>
              <a:gd name="connsiteY531" fmla="*/ 56815 h 720362"/>
              <a:gd name="connsiteX532" fmla="*/ 598811 w 907148"/>
              <a:gd name="connsiteY532" fmla="*/ 68953 h 720362"/>
              <a:gd name="connsiteX533" fmla="*/ 586673 w 907148"/>
              <a:gd name="connsiteY533" fmla="*/ 64907 h 720362"/>
              <a:gd name="connsiteX534" fmla="*/ 582627 w 907148"/>
              <a:gd name="connsiteY534" fmla="*/ 81091 h 720362"/>
              <a:gd name="connsiteX535" fmla="*/ 590719 w 907148"/>
              <a:gd name="connsiteY535" fmla="*/ 64907 h 720362"/>
              <a:gd name="connsiteX536" fmla="*/ 578581 w 907148"/>
              <a:gd name="connsiteY536" fmla="*/ 68953 h 720362"/>
              <a:gd name="connsiteX537" fmla="*/ 574535 w 907148"/>
              <a:gd name="connsiteY537" fmla="*/ 97275 h 720362"/>
              <a:gd name="connsiteX538" fmla="*/ 578581 w 907148"/>
              <a:gd name="connsiteY538" fmla="*/ 109413 h 720362"/>
              <a:gd name="connsiteX539" fmla="*/ 602857 w 907148"/>
              <a:gd name="connsiteY539" fmla="*/ 105367 h 720362"/>
              <a:gd name="connsiteX540" fmla="*/ 590719 w 907148"/>
              <a:gd name="connsiteY540" fmla="*/ 81091 h 720362"/>
              <a:gd name="connsiteX541" fmla="*/ 582627 w 907148"/>
              <a:gd name="connsiteY541" fmla="*/ 93229 h 720362"/>
              <a:gd name="connsiteX542" fmla="*/ 578581 w 907148"/>
              <a:gd name="connsiteY542" fmla="*/ 109413 h 720362"/>
              <a:gd name="connsiteX543" fmla="*/ 574535 w 907148"/>
              <a:gd name="connsiteY543" fmla="*/ 97275 h 720362"/>
              <a:gd name="connsiteX544" fmla="*/ 562397 w 907148"/>
              <a:gd name="connsiteY544" fmla="*/ 101321 h 720362"/>
              <a:gd name="connsiteX545" fmla="*/ 566443 w 907148"/>
              <a:gd name="connsiteY545" fmla="*/ 117505 h 720362"/>
              <a:gd name="connsiteX546" fmla="*/ 578581 w 907148"/>
              <a:gd name="connsiteY546" fmla="*/ 109413 h 720362"/>
              <a:gd name="connsiteX547" fmla="*/ 542166 w 907148"/>
              <a:gd name="connsiteY547" fmla="*/ 56815 h 720362"/>
              <a:gd name="connsiteX548" fmla="*/ 501706 w 907148"/>
              <a:gd name="connsiteY548" fmla="*/ 48723 h 720362"/>
              <a:gd name="connsiteX549" fmla="*/ 489568 w 907148"/>
              <a:gd name="connsiteY549" fmla="*/ 44677 h 720362"/>
              <a:gd name="connsiteX550" fmla="*/ 513844 w 907148"/>
              <a:gd name="connsiteY550" fmla="*/ 48723 h 720362"/>
              <a:gd name="connsiteX551" fmla="*/ 538120 w 907148"/>
              <a:gd name="connsiteY551" fmla="*/ 64907 h 720362"/>
              <a:gd name="connsiteX552" fmla="*/ 586673 w 907148"/>
              <a:gd name="connsiteY552" fmla="*/ 85137 h 720362"/>
              <a:gd name="connsiteX553" fmla="*/ 530028 w 907148"/>
              <a:gd name="connsiteY553" fmla="*/ 85137 h 720362"/>
              <a:gd name="connsiteX554" fmla="*/ 517890 w 907148"/>
              <a:gd name="connsiteY554" fmla="*/ 81091 h 720362"/>
              <a:gd name="connsiteX555" fmla="*/ 530028 w 907148"/>
              <a:gd name="connsiteY555" fmla="*/ 93229 h 720362"/>
              <a:gd name="connsiteX556" fmla="*/ 521936 w 907148"/>
              <a:gd name="connsiteY556" fmla="*/ 81091 h 720362"/>
              <a:gd name="connsiteX557" fmla="*/ 509798 w 907148"/>
              <a:gd name="connsiteY557" fmla="*/ 77045 h 720362"/>
              <a:gd name="connsiteX558" fmla="*/ 542166 w 907148"/>
              <a:gd name="connsiteY558" fmla="*/ 81091 h 720362"/>
              <a:gd name="connsiteX559" fmla="*/ 562397 w 907148"/>
              <a:gd name="connsiteY559" fmla="*/ 77045 h 720362"/>
              <a:gd name="connsiteX560" fmla="*/ 501706 w 907148"/>
              <a:gd name="connsiteY560" fmla="*/ 81091 h 720362"/>
              <a:gd name="connsiteX561" fmla="*/ 525982 w 907148"/>
              <a:gd name="connsiteY561" fmla="*/ 89183 h 720362"/>
              <a:gd name="connsiteX562" fmla="*/ 485522 w 907148"/>
              <a:gd name="connsiteY562" fmla="*/ 93229 h 720362"/>
              <a:gd name="connsiteX563" fmla="*/ 497660 w 907148"/>
              <a:gd name="connsiteY563" fmla="*/ 101321 h 720362"/>
              <a:gd name="connsiteX564" fmla="*/ 509798 w 907148"/>
              <a:gd name="connsiteY564" fmla="*/ 105367 h 720362"/>
              <a:gd name="connsiteX565" fmla="*/ 546212 w 907148"/>
              <a:gd name="connsiteY565" fmla="*/ 109413 h 720362"/>
              <a:gd name="connsiteX566" fmla="*/ 558351 w 907148"/>
              <a:gd name="connsiteY566" fmla="*/ 121551 h 720362"/>
              <a:gd name="connsiteX567" fmla="*/ 554305 w 907148"/>
              <a:gd name="connsiteY567" fmla="*/ 109413 h 720362"/>
              <a:gd name="connsiteX568" fmla="*/ 530028 w 907148"/>
              <a:gd name="connsiteY568" fmla="*/ 101321 h 720362"/>
              <a:gd name="connsiteX569" fmla="*/ 554305 w 907148"/>
              <a:gd name="connsiteY569" fmla="*/ 113459 h 720362"/>
              <a:gd name="connsiteX570" fmla="*/ 590719 w 907148"/>
              <a:gd name="connsiteY570" fmla="*/ 125597 h 720362"/>
              <a:gd name="connsiteX571" fmla="*/ 582627 w 907148"/>
              <a:gd name="connsiteY571" fmla="*/ 105367 h 720362"/>
              <a:gd name="connsiteX572" fmla="*/ 594765 w 907148"/>
              <a:gd name="connsiteY572" fmla="*/ 113459 h 720362"/>
              <a:gd name="connsiteX573" fmla="*/ 610949 w 907148"/>
              <a:gd name="connsiteY573" fmla="*/ 129643 h 720362"/>
              <a:gd name="connsiteX574" fmla="*/ 635225 w 907148"/>
              <a:gd name="connsiteY574" fmla="*/ 133689 h 720362"/>
              <a:gd name="connsiteX575" fmla="*/ 647363 w 907148"/>
              <a:gd name="connsiteY575" fmla="*/ 141781 h 720362"/>
              <a:gd name="connsiteX576" fmla="*/ 708053 w 907148"/>
              <a:gd name="connsiteY576" fmla="*/ 166057 h 720362"/>
              <a:gd name="connsiteX577" fmla="*/ 695915 w 907148"/>
              <a:gd name="connsiteY577" fmla="*/ 162011 h 720362"/>
              <a:gd name="connsiteX578" fmla="*/ 683777 w 907148"/>
              <a:gd name="connsiteY578" fmla="*/ 157965 h 720362"/>
              <a:gd name="connsiteX579" fmla="*/ 651409 w 907148"/>
              <a:gd name="connsiteY579" fmla="*/ 137735 h 720362"/>
              <a:gd name="connsiteX580" fmla="*/ 623087 w 907148"/>
              <a:gd name="connsiteY580" fmla="*/ 125597 h 720362"/>
              <a:gd name="connsiteX581" fmla="*/ 627133 w 907148"/>
              <a:gd name="connsiteY581" fmla="*/ 145827 h 720362"/>
              <a:gd name="connsiteX582" fmla="*/ 643317 w 907148"/>
              <a:gd name="connsiteY582" fmla="*/ 153919 h 720362"/>
              <a:gd name="connsiteX583" fmla="*/ 667593 w 907148"/>
              <a:gd name="connsiteY583" fmla="*/ 178195 h 720362"/>
              <a:gd name="connsiteX584" fmla="*/ 671639 w 907148"/>
              <a:gd name="connsiteY584" fmla="*/ 162011 h 720362"/>
              <a:gd name="connsiteX585" fmla="*/ 655455 w 907148"/>
              <a:gd name="connsiteY585" fmla="*/ 121551 h 720362"/>
              <a:gd name="connsiteX586" fmla="*/ 663547 w 907148"/>
              <a:gd name="connsiteY586" fmla="*/ 121551 h 720362"/>
              <a:gd name="connsiteX587" fmla="*/ 667593 w 907148"/>
              <a:gd name="connsiteY587" fmla="*/ 133689 h 720362"/>
              <a:gd name="connsiteX588" fmla="*/ 671639 w 907148"/>
              <a:gd name="connsiteY588" fmla="*/ 149873 h 720362"/>
              <a:gd name="connsiteX589" fmla="*/ 720191 w 907148"/>
              <a:gd name="connsiteY589" fmla="*/ 190333 h 720362"/>
              <a:gd name="connsiteX590" fmla="*/ 732329 w 907148"/>
              <a:gd name="connsiteY590" fmla="*/ 198425 h 720362"/>
              <a:gd name="connsiteX591" fmla="*/ 744467 w 907148"/>
              <a:gd name="connsiteY591" fmla="*/ 206517 h 720362"/>
              <a:gd name="connsiteX592" fmla="*/ 756605 w 907148"/>
              <a:gd name="connsiteY592" fmla="*/ 214609 h 720362"/>
              <a:gd name="connsiteX593" fmla="*/ 772789 w 907148"/>
              <a:gd name="connsiteY593" fmla="*/ 251024 h 720362"/>
              <a:gd name="connsiteX594" fmla="*/ 784928 w 907148"/>
              <a:gd name="connsiteY594" fmla="*/ 255070 h 720362"/>
              <a:gd name="connsiteX595" fmla="*/ 793020 w 907148"/>
              <a:gd name="connsiteY595" fmla="*/ 267208 h 720362"/>
              <a:gd name="connsiteX596" fmla="*/ 809204 w 907148"/>
              <a:gd name="connsiteY596" fmla="*/ 311714 h 720362"/>
              <a:gd name="connsiteX597" fmla="*/ 817296 w 907148"/>
              <a:gd name="connsiteY597" fmla="*/ 335990 h 720362"/>
              <a:gd name="connsiteX598" fmla="*/ 821342 w 907148"/>
              <a:gd name="connsiteY598" fmla="*/ 348128 h 720362"/>
              <a:gd name="connsiteX599" fmla="*/ 825388 w 907148"/>
              <a:gd name="connsiteY599" fmla="*/ 364312 h 720362"/>
              <a:gd name="connsiteX600" fmla="*/ 829434 w 907148"/>
              <a:gd name="connsiteY600" fmla="*/ 404772 h 720362"/>
              <a:gd name="connsiteX601" fmla="*/ 837526 w 907148"/>
              <a:gd name="connsiteY601" fmla="*/ 441186 h 720362"/>
              <a:gd name="connsiteX602" fmla="*/ 841572 w 907148"/>
              <a:gd name="connsiteY602" fmla="*/ 461416 h 720362"/>
              <a:gd name="connsiteX603" fmla="*/ 849664 w 907148"/>
              <a:gd name="connsiteY603" fmla="*/ 485693 h 720362"/>
              <a:gd name="connsiteX604" fmla="*/ 857756 w 907148"/>
              <a:gd name="connsiteY604" fmla="*/ 558521 h 720362"/>
              <a:gd name="connsiteX605" fmla="*/ 865848 w 907148"/>
              <a:gd name="connsiteY605" fmla="*/ 582797 h 720362"/>
              <a:gd name="connsiteX606" fmla="*/ 877986 w 907148"/>
              <a:gd name="connsiteY606" fmla="*/ 590889 h 720362"/>
              <a:gd name="connsiteX607" fmla="*/ 873940 w 907148"/>
              <a:gd name="connsiteY607" fmla="*/ 603027 h 720362"/>
              <a:gd name="connsiteX608" fmla="*/ 873940 w 907148"/>
              <a:gd name="connsiteY608" fmla="*/ 643487 h 720362"/>
              <a:gd name="connsiteX609" fmla="*/ 861802 w 907148"/>
              <a:gd name="connsiteY609" fmla="*/ 647533 h 720362"/>
              <a:gd name="connsiteX610" fmla="*/ 829434 w 907148"/>
              <a:gd name="connsiteY610" fmla="*/ 683947 h 720362"/>
              <a:gd name="connsiteX611" fmla="*/ 833480 w 907148"/>
              <a:gd name="connsiteY611" fmla="*/ 700132 h 720362"/>
              <a:gd name="connsiteX612" fmla="*/ 837526 w 907148"/>
              <a:gd name="connsiteY612" fmla="*/ 687993 h 720362"/>
              <a:gd name="connsiteX613" fmla="*/ 845618 w 907148"/>
              <a:gd name="connsiteY613" fmla="*/ 671809 h 720362"/>
              <a:gd name="connsiteX614" fmla="*/ 857756 w 907148"/>
              <a:gd name="connsiteY614" fmla="*/ 643487 h 720362"/>
              <a:gd name="connsiteX615" fmla="*/ 861802 w 907148"/>
              <a:gd name="connsiteY615" fmla="*/ 623257 h 720362"/>
              <a:gd name="connsiteX616" fmla="*/ 865848 w 907148"/>
              <a:gd name="connsiteY616" fmla="*/ 607073 h 720362"/>
              <a:gd name="connsiteX617" fmla="*/ 873940 w 907148"/>
              <a:gd name="connsiteY617" fmla="*/ 558521 h 720362"/>
              <a:gd name="connsiteX618" fmla="*/ 877986 w 907148"/>
              <a:gd name="connsiteY618" fmla="*/ 501877 h 720362"/>
              <a:gd name="connsiteX619" fmla="*/ 882032 w 907148"/>
              <a:gd name="connsiteY619" fmla="*/ 473555 h 720362"/>
              <a:gd name="connsiteX620" fmla="*/ 890124 w 907148"/>
              <a:gd name="connsiteY620" fmla="*/ 465462 h 720362"/>
              <a:gd name="connsiteX621" fmla="*/ 886078 w 907148"/>
              <a:gd name="connsiteY621" fmla="*/ 566613 h 720362"/>
              <a:gd name="connsiteX622" fmla="*/ 894170 w 907148"/>
              <a:gd name="connsiteY622" fmla="*/ 534245 h 720362"/>
              <a:gd name="connsiteX623" fmla="*/ 902262 w 907148"/>
              <a:gd name="connsiteY623" fmla="*/ 501877 h 720362"/>
              <a:gd name="connsiteX624" fmla="*/ 906308 w 907148"/>
              <a:gd name="connsiteY624" fmla="*/ 465462 h 720362"/>
              <a:gd name="connsiteX625" fmla="*/ 906308 w 907148"/>
              <a:gd name="connsiteY625" fmla="*/ 433094 h 720362"/>
              <a:gd name="connsiteX626" fmla="*/ 902262 w 907148"/>
              <a:gd name="connsiteY626" fmla="*/ 404772 h 720362"/>
              <a:gd name="connsiteX627" fmla="*/ 877986 w 907148"/>
              <a:gd name="connsiteY627" fmla="*/ 437140 h 720362"/>
              <a:gd name="connsiteX628" fmla="*/ 849664 w 907148"/>
              <a:gd name="connsiteY628" fmla="*/ 465462 h 720362"/>
              <a:gd name="connsiteX629" fmla="*/ 833480 w 907148"/>
              <a:gd name="connsiteY629" fmla="*/ 473555 h 720362"/>
              <a:gd name="connsiteX630" fmla="*/ 841572 w 907148"/>
              <a:gd name="connsiteY630" fmla="*/ 437140 h 720362"/>
              <a:gd name="connsiteX631" fmla="*/ 849664 w 907148"/>
              <a:gd name="connsiteY631" fmla="*/ 425002 h 720362"/>
              <a:gd name="connsiteX632" fmla="*/ 857756 w 907148"/>
              <a:gd name="connsiteY632" fmla="*/ 400726 h 720362"/>
              <a:gd name="connsiteX633" fmla="*/ 865848 w 907148"/>
              <a:gd name="connsiteY633" fmla="*/ 384542 h 720362"/>
              <a:gd name="connsiteX634" fmla="*/ 869894 w 907148"/>
              <a:gd name="connsiteY634" fmla="*/ 368358 h 720362"/>
              <a:gd name="connsiteX635" fmla="*/ 873940 w 907148"/>
              <a:gd name="connsiteY635" fmla="*/ 356220 h 720362"/>
              <a:gd name="connsiteX636" fmla="*/ 869894 w 907148"/>
              <a:gd name="connsiteY636" fmla="*/ 384542 h 720362"/>
              <a:gd name="connsiteX637" fmla="*/ 869894 w 907148"/>
              <a:gd name="connsiteY637" fmla="*/ 404772 h 720362"/>
              <a:gd name="connsiteX638" fmla="*/ 873940 w 907148"/>
              <a:gd name="connsiteY638" fmla="*/ 348128 h 720362"/>
              <a:gd name="connsiteX639" fmla="*/ 861802 w 907148"/>
              <a:gd name="connsiteY639" fmla="*/ 356220 h 720362"/>
              <a:gd name="connsiteX640" fmla="*/ 857756 w 907148"/>
              <a:gd name="connsiteY640" fmla="*/ 368358 h 720362"/>
              <a:gd name="connsiteX641" fmla="*/ 882032 w 907148"/>
              <a:gd name="connsiteY641" fmla="*/ 388588 h 720362"/>
              <a:gd name="connsiteX642" fmla="*/ 890124 w 907148"/>
              <a:gd name="connsiteY642" fmla="*/ 384542 h 720362"/>
              <a:gd name="connsiteX643" fmla="*/ 898216 w 907148"/>
              <a:gd name="connsiteY643" fmla="*/ 396680 h 720362"/>
              <a:gd name="connsiteX644" fmla="*/ 894170 w 907148"/>
              <a:gd name="connsiteY644" fmla="*/ 380496 h 720362"/>
              <a:gd name="connsiteX645" fmla="*/ 890124 w 907148"/>
              <a:gd name="connsiteY645" fmla="*/ 360266 h 720362"/>
              <a:gd name="connsiteX646" fmla="*/ 886078 w 907148"/>
              <a:gd name="connsiteY646" fmla="*/ 348128 h 720362"/>
              <a:gd name="connsiteX647" fmla="*/ 873940 w 907148"/>
              <a:gd name="connsiteY647" fmla="*/ 344082 h 720362"/>
              <a:gd name="connsiteX648" fmla="*/ 869894 w 907148"/>
              <a:gd name="connsiteY648" fmla="*/ 323852 h 720362"/>
              <a:gd name="connsiteX649" fmla="*/ 865848 w 907148"/>
              <a:gd name="connsiteY649" fmla="*/ 311714 h 720362"/>
              <a:gd name="connsiteX650" fmla="*/ 861802 w 907148"/>
              <a:gd name="connsiteY650" fmla="*/ 327898 h 720362"/>
              <a:gd name="connsiteX651" fmla="*/ 857756 w 907148"/>
              <a:gd name="connsiteY651" fmla="*/ 311714 h 720362"/>
              <a:gd name="connsiteX652" fmla="*/ 853710 w 907148"/>
              <a:gd name="connsiteY652" fmla="*/ 323852 h 720362"/>
              <a:gd name="connsiteX653" fmla="*/ 857756 w 907148"/>
              <a:gd name="connsiteY653" fmla="*/ 295530 h 720362"/>
              <a:gd name="connsiteX654" fmla="*/ 861802 w 907148"/>
              <a:gd name="connsiteY654" fmla="*/ 279346 h 720362"/>
              <a:gd name="connsiteX655" fmla="*/ 845618 w 907148"/>
              <a:gd name="connsiteY655" fmla="*/ 319806 h 720362"/>
              <a:gd name="connsiteX656" fmla="*/ 841572 w 907148"/>
              <a:gd name="connsiteY656" fmla="*/ 340036 h 720362"/>
              <a:gd name="connsiteX657" fmla="*/ 857756 w 907148"/>
              <a:gd name="connsiteY657" fmla="*/ 323852 h 720362"/>
              <a:gd name="connsiteX658" fmla="*/ 849664 w 907148"/>
              <a:gd name="connsiteY658" fmla="*/ 307668 h 720362"/>
              <a:gd name="connsiteX659" fmla="*/ 857756 w 907148"/>
              <a:gd name="connsiteY659" fmla="*/ 319806 h 720362"/>
              <a:gd name="connsiteX660" fmla="*/ 845618 w 907148"/>
              <a:gd name="connsiteY660" fmla="*/ 348128 h 720362"/>
              <a:gd name="connsiteX661" fmla="*/ 841572 w 907148"/>
              <a:gd name="connsiteY661" fmla="*/ 364312 h 720362"/>
              <a:gd name="connsiteX662" fmla="*/ 853710 w 907148"/>
              <a:gd name="connsiteY662" fmla="*/ 335990 h 720362"/>
              <a:gd name="connsiteX663" fmla="*/ 865848 w 907148"/>
              <a:gd name="connsiteY663" fmla="*/ 311714 h 720362"/>
              <a:gd name="connsiteX664" fmla="*/ 869894 w 907148"/>
              <a:gd name="connsiteY664" fmla="*/ 291484 h 720362"/>
              <a:gd name="connsiteX665" fmla="*/ 877986 w 907148"/>
              <a:gd name="connsiteY665" fmla="*/ 279346 h 720362"/>
              <a:gd name="connsiteX666" fmla="*/ 873940 w 907148"/>
              <a:gd name="connsiteY666" fmla="*/ 291484 h 720362"/>
              <a:gd name="connsiteX667" fmla="*/ 865848 w 907148"/>
              <a:gd name="connsiteY667" fmla="*/ 303622 h 720362"/>
              <a:gd name="connsiteX668" fmla="*/ 861802 w 907148"/>
              <a:gd name="connsiteY668" fmla="*/ 327898 h 720362"/>
              <a:gd name="connsiteX669" fmla="*/ 849664 w 907148"/>
              <a:gd name="connsiteY669" fmla="*/ 335990 h 720362"/>
              <a:gd name="connsiteX670" fmla="*/ 845618 w 907148"/>
              <a:gd name="connsiteY670" fmla="*/ 348128 h 720362"/>
              <a:gd name="connsiteX671" fmla="*/ 837526 w 907148"/>
              <a:gd name="connsiteY671" fmla="*/ 315760 h 720362"/>
              <a:gd name="connsiteX672" fmla="*/ 845618 w 907148"/>
              <a:gd name="connsiteY672" fmla="*/ 303622 h 720362"/>
              <a:gd name="connsiteX673" fmla="*/ 837526 w 907148"/>
              <a:gd name="connsiteY673" fmla="*/ 283392 h 720362"/>
              <a:gd name="connsiteX674" fmla="*/ 833480 w 907148"/>
              <a:gd name="connsiteY674" fmla="*/ 315760 h 720362"/>
              <a:gd name="connsiteX675" fmla="*/ 829434 w 907148"/>
              <a:gd name="connsiteY675" fmla="*/ 275300 h 720362"/>
              <a:gd name="connsiteX676" fmla="*/ 813250 w 907148"/>
              <a:gd name="connsiteY676" fmla="*/ 291484 h 720362"/>
              <a:gd name="connsiteX677" fmla="*/ 809204 w 907148"/>
              <a:gd name="connsiteY677" fmla="*/ 303622 h 720362"/>
              <a:gd name="connsiteX678" fmla="*/ 817296 w 907148"/>
              <a:gd name="connsiteY678" fmla="*/ 287438 h 720362"/>
              <a:gd name="connsiteX679" fmla="*/ 813250 w 907148"/>
              <a:gd name="connsiteY679" fmla="*/ 271254 h 720362"/>
              <a:gd name="connsiteX680" fmla="*/ 821342 w 907148"/>
              <a:gd name="connsiteY680" fmla="*/ 238886 h 720362"/>
              <a:gd name="connsiteX681" fmla="*/ 817296 w 907148"/>
              <a:gd name="connsiteY681" fmla="*/ 279346 h 720362"/>
              <a:gd name="connsiteX682" fmla="*/ 813250 w 907148"/>
              <a:gd name="connsiteY682" fmla="*/ 263162 h 720362"/>
              <a:gd name="connsiteX683" fmla="*/ 809204 w 907148"/>
              <a:gd name="connsiteY683" fmla="*/ 206517 h 720362"/>
              <a:gd name="connsiteX684" fmla="*/ 805158 w 907148"/>
              <a:gd name="connsiteY684" fmla="*/ 234839 h 720362"/>
              <a:gd name="connsiteX685" fmla="*/ 821342 w 907148"/>
              <a:gd name="connsiteY685" fmla="*/ 259116 h 720362"/>
              <a:gd name="connsiteX686" fmla="*/ 837526 w 907148"/>
              <a:gd name="connsiteY686" fmla="*/ 303622 h 720362"/>
              <a:gd name="connsiteX687" fmla="*/ 845618 w 907148"/>
              <a:gd name="connsiteY687" fmla="*/ 279346 h 720362"/>
              <a:gd name="connsiteX688" fmla="*/ 849664 w 907148"/>
              <a:gd name="connsiteY688" fmla="*/ 259116 h 720362"/>
              <a:gd name="connsiteX689" fmla="*/ 841572 w 907148"/>
              <a:gd name="connsiteY689" fmla="*/ 275300 h 720362"/>
              <a:gd name="connsiteX690" fmla="*/ 845618 w 907148"/>
              <a:gd name="connsiteY690" fmla="*/ 251024 h 720362"/>
              <a:gd name="connsiteX691" fmla="*/ 837526 w 907148"/>
              <a:gd name="connsiteY691" fmla="*/ 222701 h 720362"/>
              <a:gd name="connsiteX692" fmla="*/ 833480 w 907148"/>
              <a:gd name="connsiteY692" fmla="*/ 202471 h 720362"/>
              <a:gd name="connsiteX693" fmla="*/ 813250 w 907148"/>
              <a:gd name="connsiteY693" fmla="*/ 149873 h 720362"/>
              <a:gd name="connsiteX694" fmla="*/ 809204 w 907148"/>
              <a:gd name="connsiteY694" fmla="*/ 170103 h 720362"/>
              <a:gd name="connsiteX695" fmla="*/ 805158 w 907148"/>
              <a:gd name="connsiteY695" fmla="*/ 186287 h 720362"/>
              <a:gd name="connsiteX696" fmla="*/ 801112 w 907148"/>
              <a:gd name="connsiteY696" fmla="*/ 174149 h 720362"/>
              <a:gd name="connsiteX697" fmla="*/ 793020 w 907148"/>
              <a:gd name="connsiteY697" fmla="*/ 194379 h 720362"/>
              <a:gd name="connsiteX698" fmla="*/ 797066 w 907148"/>
              <a:gd name="connsiteY698" fmla="*/ 174149 h 720362"/>
              <a:gd name="connsiteX699" fmla="*/ 801112 w 907148"/>
              <a:gd name="connsiteY699" fmla="*/ 121551 h 720362"/>
              <a:gd name="connsiteX700" fmla="*/ 788974 w 907148"/>
              <a:gd name="connsiteY700" fmla="*/ 153919 h 720362"/>
              <a:gd name="connsiteX701" fmla="*/ 784928 w 907148"/>
              <a:gd name="connsiteY701" fmla="*/ 141781 h 720362"/>
              <a:gd name="connsiteX702" fmla="*/ 768743 w 907148"/>
              <a:gd name="connsiteY702" fmla="*/ 182241 h 720362"/>
              <a:gd name="connsiteX703" fmla="*/ 772789 w 907148"/>
              <a:gd name="connsiteY703" fmla="*/ 162011 h 720362"/>
              <a:gd name="connsiteX704" fmla="*/ 768743 w 907148"/>
              <a:gd name="connsiteY704" fmla="*/ 174149 h 720362"/>
              <a:gd name="connsiteX705" fmla="*/ 756605 w 907148"/>
              <a:gd name="connsiteY705" fmla="*/ 190333 h 720362"/>
              <a:gd name="connsiteX706" fmla="*/ 760651 w 907148"/>
              <a:gd name="connsiteY706" fmla="*/ 149873 h 720362"/>
              <a:gd name="connsiteX707" fmla="*/ 756605 w 907148"/>
              <a:gd name="connsiteY707" fmla="*/ 137735 h 720362"/>
              <a:gd name="connsiteX708" fmla="*/ 748513 w 907148"/>
              <a:gd name="connsiteY708" fmla="*/ 170103 h 720362"/>
              <a:gd name="connsiteX709" fmla="*/ 740421 w 907148"/>
              <a:gd name="connsiteY709" fmla="*/ 186287 h 720362"/>
              <a:gd name="connsiteX710" fmla="*/ 744467 w 907148"/>
              <a:gd name="connsiteY710" fmla="*/ 174149 h 720362"/>
              <a:gd name="connsiteX711" fmla="*/ 740421 w 907148"/>
              <a:gd name="connsiteY711" fmla="*/ 157965 h 720362"/>
              <a:gd name="connsiteX712" fmla="*/ 736375 w 907148"/>
              <a:gd name="connsiteY712" fmla="*/ 145827 h 720362"/>
              <a:gd name="connsiteX713" fmla="*/ 728283 w 907148"/>
              <a:gd name="connsiteY713" fmla="*/ 170103 h 720362"/>
              <a:gd name="connsiteX714" fmla="*/ 724237 w 907148"/>
              <a:gd name="connsiteY714" fmla="*/ 137735 h 720362"/>
              <a:gd name="connsiteX715" fmla="*/ 720191 w 907148"/>
              <a:gd name="connsiteY715" fmla="*/ 101321 h 720362"/>
              <a:gd name="connsiteX716" fmla="*/ 712099 w 907148"/>
              <a:gd name="connsiteY716" fmla="*/ 113459 h 720362"/>
              <a:gd name="connsiteX717" fmla="*/ 699961 w 907148"/>
              <a:gd name="connsiteY717" fmla="*/ 129643 h 720362"/>
              <a:gd name="connsiteX718" fmla="*/ 695915 w 907148"/>
              <a:gd name="connsiteY718" fmla="*/ 141781 h 720362"/>
              <a:gd name="connsiteX719" fmla="*/ 691869 w 907148"/>
              <a:gd name="connsiteY719" fmla="*/ 129643 h 720362"/>
              <a:gd name="connsiteX720" fmla="*/ 687823 w 907148"/>
              <a:gd name="connsiteY720" fmla="*/ 145827 h 720362"/>
              <a:gd name="connsiteX721" fmla="*/ 683777 w 907148"/>
              <a:gd name="connsiteY721" fmla="*/ 157965 h 720362"/>
              <a:gd name="connsiteX722" fmla="*/ 687823 w 907148"/>
              <a:gd name="connsiteY722" fmla="*/ 133689 h 720362"/>
              <a:gd name="connsiteX723" fmla="*/ 679731 w 907148"/>
              <a:gd name="connsiteY723" fmla="*/ 93229 h 720362"/>
              <a:gd name="connsiteX724" fmla="*/ 683777 w 907148"/>
              <a:gd name="connsiteY724" fmla="*/ 105367 h 720362"/>
              <a:gd name="connsiteX725" fmla="*/ 683777 w 907148"/>
              <a:gd name="connsiteY725" fmla="*/ 60861 h 720362"/>
              <a:gd name="connsiteX726" fmla="*/ 679731 w 907148"/>
              <a:gd name="connsiteY726" fmla="*/ 36585 h 720362"/>
              <a:gd name="connsiteX727" fmla="*/ 667593 w 907148"/>
              <a:gd name="connsiteY727" fmla="*/ 32539 h 720362"/>
              <a:gd name="connsiteX728" fmla="*/ 659501 w 907148"/>
              <a:gd name="connsiteY728" fmla="*/ 44677 h 720362"/>
              <a:gd name="connsiteX729" fmla="*/ 675685 w 907148"/>
              <a:gd name="connsiteY729" fmla="*/ 97275 h 720362"/>
              <a:gd name="connsiteX730" fmla="*/ 699961 w 907148"/>
              <a:gd name="connsiteY730" fmla="*/ 129643 h 720362"/>
              <a:gd name="connsiteX731" fmla="*/ 708053 w 907148"/>
              <a:gd name="connsiteY731" fmla="*/ 141781 h 720362"/>
              <a:gd name="connsiteX732" fmla="*/ 683777 w 907148"/>
              <a:gd name="connsiteY732" fmla="*/ 97275 h 720362"/>
              <a:gd name="connsiteX733" fmla="*/ 655455 w 907148"/>
              <a:gd name="connsiteY733" fmla="*/ 93229 h 720362"/>
              <a:gd name="connsiteX734" fmla="*/ 679731 w 907148"/>
              <a:gd name="connsiteY734" fmla="*/ 105367 h 720362"/>
              <a:gd name="connsiteX735" fmla="*/ 675685 w 907148"/>
              <a:gd name="connsiteY735" fmla="*/ 105367 h 720362"/>
              <a:gd name="connsiteX736" fmla="*/ 647363 w 907148"/>
              <a:gd name="connsiteY736" fmla="*/ 89183 h 720362"/>
              <a:gd name="connsiteX737" fmla="*/ 659501 w 907148"/>
              <a:gd name="connsiteY737" fmla="*/ 97275 h 720362"/>
              <a:gd name="connsiteX738" fmla="*/ 679731 w 907148"/>
              <a:gd name="connsiteY738" fmla="*/ 105367 h 720362"/>
              <a:gd name="connsiteX739" fmla="*/ 704007 w 907148"/>
              <a:gd name="connsiteY739" fmla="*/ 113459 h 720362"/>
              <a:gd name="connsiteX740" fmla="*/ 736375 w 907148"/>
              <a:gd name="connsiteY740" fmla="*/ 109413 h 720362"/>
              <a:gd name="connsiteX741" fmla="*/ 699961 w 907148"/>
              <a:gd name="connsiteY741" fmla="*/ 72999 h 720362"/>
              <a:gd name="connsiteX742" fmla="*/ 679731 w 907148"/>
              <a:gd name="connsiteY742" fmla="*/ 60861 h 720362"/>
              <a:gd name="connsiteX743" fmla="*/ 667593 w 907148"/>
              <a:gd name="connsiteY743" fmla="*/ 56815 h 720362"/>
              <a:gd name="connsiteX744" fmla="*/ 679731 w 907148"/>
              <a:gd name="connsiteY744" fmla="*/ 52769 h 720362"/>
              <a:gd name="connsiteX745" fmla="*/ 691869 w 907148"/>
              <a:gd name="connsiteY745" fmla="*/ 60861 h 720362"/>
              <a:gd name="connsiteX746" fmla="*/ 655455 w 907148"/>
              <a:gd name="connsiteY746" fmla="*/ 64907 h 720362"/>
              <a:gd name="connsiteX747" fmla="*/ 578581 w 907148"/>
              <a:gd name="connsiteY747" fmla="*/ 77045 h 720362"/>
              <a:gd name="connsiteX748" fmla="*/ 602857 w 907148"/>
              <a:gd name="connsiteY748" fmla="*/ 109413 h 720362"/>
              <a:gd name="connsiteX749" fmla="*/ 627133 w 907148"/>
              <a:gd name="connsiteY749" fmla="*/ 133689 h 720362"/>
              <a:gd name="connsiteX750" fmla="*/ 651409 w 907148"/>
              <a:gd name="connsiteY750" fmla="*/ 153919 h 720362"/>
              <a:gd name="connsiteX751" fmla="*/ 679731 w 907148"/>
              <a:gd name="connsiteY751" fmla="*/ 182241 h 720362"/>
              <a:gd name="connsiteX752" fmla="*/ 691869 w 907148"/>
              <a:gd name="connsiteY752" fmla="*/ 194379 h 720362"/>
              <a:gd name="connsiteX753" fmla="*/ 712099 w 907148"/>
              <a:gd name="connsiteY753" fmla="*/ 198425 h 720362"/>
              <a:gd name="connsiteX754" fmla="*/ 732329 w 907148"/>
              <a:gd name="connsiteY754" fmla="*/ 194379 h 720362"/>
              <a:gd name="connsiteX755" fmla="*/ 691869 w 907148"/>
              <a:gd name="connsiteY755" fmla="*/ 125597 h 720362"/>
              <a:gd name="connsiteX756" fmla="*/ 671639 w 907148"/>
              <a:gd name="connsiteY756" fmla="*/ 72999 h 720362"/>
              <a:gd name="connsiteX757" fmla="*/ 659501 w 907148"/>
              <a:gd name="connsiteY757" fmla="*/ 68953 h 720362"/>
              <a:gd name="connsiteX758" fmla="*/ 691869 w 907148"/>
              <a:gd name="connsiteY758" fmla="*/ 93229 h 720362"/>
              <a:gd name="connsiteX759" fmla="*/ 716145 w 907148"/>
              <a:gd name="connsiteY759" fmla="*/ 97275 h 720362"/>
              <a:gd name="connsiteX760" fmla="*/ 728283 w 907148"/>
              <a:gd name="connsiteY760" fmla="*/ 101321 h 720362"/>
              <a:gd name="connsiteX761" fmla="*/ 647363 w 907148"/>
              <a:gd name="connsiteY761" fmla="*/ 89183 h 720362"/>
              <a:gd name="connsiteX762" fmla="*/ 683777 w 907148"/>
              <a:gd name="connsiteY762" fmla="*/ 97275 h 720362"/>
              <a:gd name="connsiteX763" fmla="*/ 716145 w 907148"/>
              <a:gd name="connsiteY763" fmla="*/ 101321 h 720362"/>
              <a:gd name="connsiteX764" fmla="*/ 720191 w 907148"/>
              <a:gd name="connsiteY764" fmla="*/ 113459 h 720362"/>
              <a:gd name="connsiteX765" fmla="*/ 732329 w 907148"/>
              <a:gd name="connsiteY765" fmla="*/ 141781 h 720362"/>
              <a:gd name="connsiteX766" fmla="*/ 744467 w 907148"/>
              <a:gd name="connsiteY766" fmla="*/ 149873 h 720362"/>
              <a:gd name="connsiteX767" fmla="*/ 780882 w 907148"/>
              <a:gd name="connsiteY767" fmla="*/ 190333 h 720362"/>
              <a:gd name="connsiteX768" fmla="*/ 793020 w 907148"/>
              <a:gd name="connsiteY768" fmla="*/ 194379 h 720362"/>
              <a:gd name="connsiteX769" fmla="*/ 801112 w 907148"/>
              <a:gd name="connsiteY769" fmla="*/ 210563 h 720362"/>
              <a:gd name="connsiteX770" fmla="*/ 813250 w 907148"/>
              <a:gd name="connsiteY770" fmla="*/ 218655 h 720362"/>
              <a:gd name="connsiteX771" fmla="*/ 817296 w 907148"/>
              <a:gd name="connsiteY771" fmla="*/ 234839 h 720362"/>
              <a:gd name="connsiteX772" fmla="*/ 825388 w 907148"/>
              <a:gd name="connsiteY772" fmla="*/ 242932 h 720362"/>
              <a:gd name="connsiteX773" fmla="*/ 788974 w 907148"/>
              <a:gd name="connsiteY773" fmla="*/ 218655 h 720362"/>
              <a:gd name="connsiteX774" fmla="*/ 764697 w 907148"/>
              <a:gd name="connsiteY774" fmla="*/ 230793 h 720362"/>
              <a:gd name="connsiteX775" fmla="*/ 760651 w 907148"/>
              <a:gd name="connsiteY775" fmla="*/ 246978 h 720362"/>
              <a:gd name="connsiteX776" fmla="*/ 756605 w 907148"/>
              <a:gd name="connsiteY776" fmla="*/ 259116 h 720362"/>
              <a:gd name="connsiteX777" fmla="*/ 776836 w 907148"/>
              <a:gd name="connsiteY777" fmla="*/ 210563 h 720362"/>
              <a:gd name="connsiteX778" fmla="*/ 780882 w 907148"/>
              <a:gd name="connsiteY778" fmla="*/ 251024 h 720362"/>
              <a:gd name="connsiteX779" fmla="*/ 797066 w 907148"/>
              <a:gd name="connsiteY779" fmla="*/ 242932 h 720362"/>
              <a:gd name="connsiteX780" fmla="*/ 821342 w 907148"/>
              <a:gd name="connsiteY780" fmla="*/ 226747 h 720362"/>
              <a:gd name="connsiteX781" fmla="*/ 833480 w 907148"/>
              <a:gd name="connsiteY781" fmla="*/ 255070 h 720362"/>
              <a:gd name="connsiteX782" fmla="*/ 837526 w 907148"/>
              <a:gd name="connsiteY782" fmla="*/ 267208 h 720362"/>
              <a:gd name="connsiteX783" fmla="*/ 849664 w 907148"/>
              <a:gd name="connsiteY783" fmla="*/ 287438 h 720362"/>
              <a:gd name="connsiteX784" fmla="*/ 857756 w 907148"/>
              <a:gd name="connsiteY784" fmla="*/ 311714 h 720362"/>
              <a:gd name="connsiteX785" fmla="*/ 841572 w 907148"/>
              <a:gd name="connsiteY785" fmla="*/ 267208 h 720362"/>
              <a:gd name="connsiteX786" fmla="*/ 829434 w 907148"/>
              <a:gd name="connsiteY786" fmla="*/ 255070 h 720362"/>
              <a:gd name="connsiteX787" fmla="*/ 817296 w 907148"/>
              <a:gd name="connsiteY787" fmla="*/ 234839 h 720362"/>
              <a:gd name="connsiteX788" fmla="*/ 805158 w 907148"/>
              <a:gd name="connsiteY788" fmla="*/ 226747 h 720362"/>
              <a:gd name="connsiteX789" fmla="*/ 776836 w 907148"/>
              <a:gd name="connsiteY789" fmla="*/ 198425 h 720362"/>
              <a:gd name="connsiteX790" fmla="*/ 764697 w 907148"/>
              <a:gd name="connsiteY790" fmla="*/ 178195 h 720362"/>
              <a:gd name="connsiteX791" fmla="*/ 740421 w 907148"/>
              <a:gd name="connsiteY791" fmla="*/ 153919 h 720362"/>
              <a:gd name="connsiteX792" fmla="*/ 736375 w 907148"/>
              <a:gd name="connsiteY792" fmla="*/ 141781 h 720362"/>
              <a:gd name="connsiteX793" fmla="*/ 704007 w 907148"/>
              <a:gd name="connsiteY793" fmla="*/ 133689 h 720362"/>
              <a:gd name="connsiteX794" fmla="*/ 635225 w 907148"/>
              <a:gd name="connsiteY794" fmla="*/ 121551 h 720362"/>
              <a:gd name="connsiteX795" fmla="*/ 610949 w 907148"/>
              <a:gd name="connsiteY795" fmla="*/ 105367 h 720362"/>
              <a:gd name="connsiteX796" fmla="*/ 602857 w 907148"/>
              <a:gd name="connsiteY796" fmla="*/ 93229 h 720362"/>
              <a:gd name="connsiteX797" fmla="*/ 586673 w 907148"/>
              <a:gd name="connsiteY797" fmla="*/ 85137 h 720362"/>
              <a:gd name="connsiteX798" fmla="*/ 554305 w 907148"/>
              <a:gd name="connsiteY798" fmla="*/ 77045 h 720362"/>
              <a:gd name="connsiteX799" fmla="*/ 530028 w 907148"/>
              <a:gd name="connsiteY799" fmla="*/ 68953 h 720362"/>
              <a:gd name="connsiteX800" fmla="*/ 497660 w 907148"/>
              <a:gd name="connsiteY800" fmla="*/ 60861 h 720362"/>
              <a:gd name="connsiteX801" fmla="*/ 449108 w 907148"/>
              <a:gd name="connsiteY801" fmla="*/ 68953 h 720362"/>
              <a:gd name="connsiteX802" fmla="*/ 424832 w 907148"/>
              <a:gd name="connsiteY802" fmla="*/ 72999 h 720362"/>
              <a:gd name="connsiteX803" fmla="*/ 372234 w 907148"/>
              <a:gd name="connsiteY803" fmla="*/ 81091 h 720362"/>
              <a:gd name="connsiteX804" fmla="*/ 368188 w 907148"/>
              <a:gd name="connsiteY804" fmla="*/ 93229 h 720362"/>
              <a:gd name="connsiteX805" fmla="*/ 404602 w 907148"/>
              <a:gd name="connsiteY805" fmla="*/ 109413 h 720362"/>
              <a:gd name="connsiteX806" fmla="*/ 473384 w 907148"/>
              <a:gd name="connsiteY806" fmla="*/ 117505 h 720362"/>
              <a:gd name="connsiteX807" fmla="*/ 501706 w 907148"/>
              <a:gd name="connsiteY807" fmla="*/ 121551 h 720362"/>
              <a:gd name="connsiteX808" fmla="*/ 517890 w 907148"/>
              <a:gd name="connsiteY808" fmla="*/ 117505 h 720362"/>
              <a:gd name="connsiteX809" fmla="*/ 485522 w 907148"/>
              <a:gd name="connsiteY809" fmla="*/ 109413 h 720362"/>
              <a:gd name="connsiteX810" fmla="*/ 469338 w 907148"/>
              <a:gd name="connsiteY810" fmla="*/ 105367 h 720362"/>
              <a:gd name="connsiteX811" fmla="*/ 441016 w 907148"/>
              <a:gd name="connsiteY811" fmla="*/ 113459 h 720362"/>
              <a:gd name="connsiteX812" fmla="*/ 485522 w 907148"/>
              <a:gd name="connsiteY812" fmla="*/ 117505 h 720362"/>
              <a:gd name="connsiteX813" fmla="*/ 497660 w 907148"/>
              <a:gd name="connsiteY813" fmla="*/ 113459 h 720362"/>
              <a:gd name="connsiteX814" fmla="*/ 465292 w 907148"/>
              <a:gd name="connsiteY814" fmla="*/ 101321 h 720362"/>
              <a:gd name="connsiteX815" fmla="*/ 493614 w 907148"/>
              <a:gd name="connsiteY815" fmla="*/ 93229 h 720362"/>
              <a:gd name="connsiteX816" fmla="*/ 420786 w 907148"/>
              <a:gd name="connsiteY816" fmla="*/ 81091 h 720362"/>
              <a:gd name="connsiteX817" fmla="*/ 400556 w 907148"/>
              <a:gd name="connsiteY817" fmla="*/ 85137 h 720362"/>
              <a:gd name="connsiteX818" fmla="*/ 412694 w 907148"/>
              <a:gd name="connsiteY818" fmla="*/ 77045 h 720362"/>
              <a:gd name="connsiteX819" fmla="*/ 489568 w 907148"/>
              <a:gd name="connsiteY819" fmla="*/ 64907 h 720362"/>
              <a:gd name="connsiteX820" fmla="*/ 505752 w 907148"/>
              <a:gd name="connsiteY820" fmla="*/ 68953 h 720362"/>
              <a:gd name="connsiteX821" fmla="*/ 530028 w 907148"/>
              <a:gd name="connsiteY821" fmla="*/ 60861 h 720362"/>
              <a:gd name="connsiteX822" fmla="*/ 517890 w 907148"/>
              <a:gd name="connsiteY822" fmla="*/ 48723 h 720362"/>
              <a:gd name="connsiteX823" fmla="*/ 441016 w 907148"/>
              <a:gd name="connsiteY823" fmla="*/ 40631 h 720362"/>
              <a:gd name="connsiteX824" fmla="*/ 477430 w 907148"/>
              <a:gd name="connsiteY824" fmla="*/ 32539 h 720362"/>
              <a:gd name="connsiteX825" fmla="*/ 489568 w 907148"/>
              <a:gd name="connsiteY825" fmla="*/ 28493 h 720362"/>
              <a:gd name="connsiteX826" fmla="*/ 558351 w 907148"/>
              <a:gd name="connsiteY826" fmla="*/ 36585 h 720362"/>
              <a:gd name="connsiteX827" fmla="*/ 570489 w 907148"/>
              <a:gd name="connsiteY827" fmla="*/ 32539 h 720362"/>
              <a:gd name="connsiteX828" fmla="*/ 542166 w 907148"/>
              <a:gd name="connsiteY828" fmla="*/ 24447 h 720362"/>
              <a:gd name="connsiteX829" fmla="*/ 473384 w 907148"/>
              <a:gd name="connsiteY829" fmla="*/ 12309 h 720362"/>
              <a:gd name="connsiteX830" fmla="*/ 489568 w 907148"/>
              <a:gd name="connsiteY830" fmla="*/ 16355 h 720362"/>
              <a:gd name="connsiteX831" fmla="*/ 505752 w 907148"/>
              <a:gd name="connsiteY831" fmla="*/ 12309 h 720362"/>
              <a:gd name="connsiteX832" fmla="*/ 546212 w 907148"/>
              <a:gd name="connsiteY832" fmla="*/ 28493 h 720362"/>
              <a:gd name="connsiteX833" fmla="*/ 574535 w 907148"/>
              <a:gd name="connsiteY833" fmla="*/ 32539 h 720362"/>
              <a:gd name="connsiteX834" fmla="*/ 586673 w 907148"/>
              <a:gd name="connsiteY834" fmla="*/ 36585 h 720362"/>
              <a:gd name="connsiteX835" fmla="*/ 493614 w 907148"/>
              <a:gd name="connsiteY835" fmla="*/ 36585 h 720362"/>
              <a:gd name="connsiteX836" fmla="*/ 513844 w 907148"/>
              <a:gd name="connsiteY836" fmla="*/ 40631 h 720362"/>
              <a:gd name="connsiteX837" fmla="*/ 546212 w 907148"/>
              <a:gd name="connsiteY837" fmla="*/ 56815 h 720362"/>
              <a:gd name="connsiteX838" fmla="*/ 566443 w 907148"/>
              <a:gd name="connsiteY838" fmla="*/ 89183 h 720362"/>
              <a:gd name="connsiteX839" fmla="*/ 578581 w 907148"/>
              <a:gd name="connsiteY839" fmla="*/ 97275 h 720362"/>
              <a:gd name="connsiteX840" fmla="*/ 594765 w 907148"/>
              <a:gd name="connsiteY840" fmla="*/ 101321 h 720362"/>
              <a:gd name="connsiteX841" fmla="*/ 574535 w 907148"/>
              <a:gd name="connsiteY841" fmla="*/ 97275 h 720362"/>
              <a:gd name="connsiteX842" fmla="*/ 542166 w 907148"/>
              <a:gd name="connsiteY842" fmla="*/ 81091 h 720362"/>
              <a:gd name="connsiteX843" fmla="*/ 521936 w 907148"/>
              <a:gd name="connsiteY843" fmla="*/ 68953 h 720362"/>
              <a:gd name="connsiteX844" fmla="*/ 542166 w 907148"/>
              <a:gd name="connsiteY844" fmla="*/ 72999 h 720362"/>
              <a:gd name="connsiteX845" fmla="*/ 594765 w 907148"/>
              <a:gd name="connsiteY845" fmla="*/ 81091 h 720362"/>
              <a:gd name="connsiteX846" fmla="*/ 606903 w 907148"/>
              <a:gd name="connsiteY846" fmla="*/ 89183 h 720362"/>
              <a:gd name="connsiteX847" fmla="*/ 623087 w 907148"/>
              <a:gd name="connsiteY847" fmla="*/ 93229 h 720362"/>
              <a:gd name="connsiteX848" fmla="*/ 594765 w 907148"/>
              <a:gd name="connsiteY848" fmla="*/ 77045 h 720362"/>
              <a:gd name="connsiteX849" fmla="*/ 574535 w 907148"/>
              <a:gd name="connsiteY849" fmla="*/ 68953 h 720362"/>
              <a:gd name="connsiteX850" fmla="*/ 546212 w 907148"/>
              <a:gd name="connsiteY850" fmla="*/ 60861 h 720362"/>
              <a:gd name="connsiteX851" fmla="*/ 558351 w 907148"/>
              <a:gd name="connsiteY851" fmla="*/ 64907 h 720362"/>
              <a:gd name="connsiteX852" fmla="*/ 570489 w 907148"/>
              <a:gd name="connsiteY852" fmla="*/ 72999 h 720362"/>
              <a:gd name="connsiteX853" fmla="*/ 590719 w 907148"/>
              <a:gd name="connsiteY853" fmla="*/ 89183 h 720362"/>
              <a:gd name="connsiteX854" fmla="*/ 610949 w 907148"/>
              <a:gd name="connsiteY854" fmla="*/ 93229 h 720362"/>
              <a:gd name="connsiteX855" fmla="*/ 602857 w 907148"/>
              <a:gd name="connsiteY855" fmla="*/ 81091 h 720362"/>
              <a:gd name="connsiteX856" fmla="*/ 578581 w 907148"/>
              <a:gd name="connsiteY856" fmla="*/ 85137 h 720362"/>
              <a:gd name="connsiteX857" fmla="*/ 602857 w 907148"/>
              <a:gd name="connsiteY857" fmla="*/ 97275 h 720362"/>
              <a:gd name="connsiteX858" fmla="*/ 631179 w 907148"/>
              <a:gd name="connsiteY858" fmla="*/ 93229 h 720362"/>
              <a:gd name="connsiteX859" fmla="*/ 643317 w 907148"/>
              <a:gd name="connsiteY859" fmla="*/ 97275 h 720362"/>
              <a:gd name="connsiteX860" fmla="*/ 663547 w 907148"/>
              <a:gd name="connsiteY860" fmla="*/ 101321 h 720362"/>
              <a:gd name="connsiteX861" fmla="*/ 667593 w 907148"/>
              <a:gd name="connsiteY861" fmla="*/ 121551 h 720362"/>
              <a:gd name="connsiteX862" fmla="*/ 651409 w 907148"/>
              <a:gd name="connsiteY862" fmla="*/ 109413 h 720362"/>
              <a:gd name="connsiteX863" fmla="*/ 614995 w 907148"/>
              <a:gd name="connsiteY863" fmla="*/ 105367 h 720362"/>
              <a:gd name="connsiteX864" fmla="*/ 582627 w 907148"/>
              <a:gd name="connsiteY864" fmla="*/ 93229 h 720362"/>
              <a:gd name="connsiteX865" fmla="*/ 550259 w 907148"/>
              <a:gd name="connsiteY865" fmla="*/ 85137 h 720362"/>
              <a:gd name="connsiteX866" fmla="*/ 521936 w 907148"/>
              <a:gd name="connsiteY866" fmla="*/ 77045 h 720362"/>
              <a:gd name="connsiteX867" fmla="*/ 497660 w 907148"/>
              <a:gd name="connsiteY867" fmla="*/ 72999 h 720362"/>
              <a:gd name="connsiteX868" fmla="*/ 485522 w 907148"/>
              <a:gd name="connsiteY868" fmla="*/ 68953 h 720362"/>
              <a:gd name="connsiteX869" fmla="*/ 469338 w 907148"/>
              <a:gd name="connsiteY869" fmla="*/ 60861 h 720362"/>
              <a:gd name="connsiteX870" fmla="*/ 436970 w 907148"/>
              <a:gd name="connsiteY870" fmla="*/ 56815 h 720362"/>
              <a:gd name="connsiteX871" fmla="*/ 380326 w 907148"/>
              <a:gd name="connsiteY871" fmla="*/ 44677 h 720362"/>
              <a:gd name="connsiteX872" fmla="*/ 368188 w 907148"/>
              <a:gd name="connsiteY872" fmla="*/ 40631 h 720362"/>
              <a:gd name="connsiteX873" fmla="*/ 347958 w 907148"/>
              <a:gd name="connsiteY873" fmla="*/ 32539 h 720362"/>
              <a:gd name="connsiteX874" fmla="*/ 242761 w 907148"/>
              <a:gd name="connsiteY874" fmla="*/ 24447 h 720362"/>
              <a:gd name="connsiteX875" fmla="*/ 210393 w 907148"/>
              <a:gd name="connsiteY875" fmla="*/ 28493 h 720362"/>
              <a:gd name="connsiteX876" fmla="*/ 246807 w 907148"/>
              <a:gd name="connsiteY876" fmla="*/ 24447 h 720362"/>
              <a:gd name="connsiteX877" fmla="*/ 315589 w 907148"/>
              <a:gd name="connsiteY877" fmla="*/ 28493 h 720362"/>
              <a:gd name="connsiteX878" fmla="*/ 303451 w 907148"/>
              <a:gd name="connsiteY878" fmla="*/ 36585 h 720362"/>
              <a:gd name="connsiteX879" fmla="*/ 279175 w 907148"/>
              <a:gd name="connsiteY879" fmla="*/ 40631 h 720362"/>
              <a:gd name="connsiteX880" fmla="*/ 262991 w 907148"/>
              <a:gd name="connsiteY880" fmla="*/ 44677 h 720362"/>
              <a:gd name="connsiteX881" fmla="*/ 238715 w 907148"/>
              <a:gd name="connsiteY881" fmla="*/ 56815 h 720362"/>
              <a:gd name="connsiteX882" fmla="*/ 218485 w 907148"/>
              <a:gd name="connsiteY882" fmla="*/ 64907 h 720362"/>
              <a:gd name="connsiteX883" fmla="*/ 206347 w 907148"/>
              <a:gd name="connsiteY883" fmla="*/ 68953 h 720362"/>
              <a:gd name="connsiteX884" fmla="*/ 194209 w 907148"/>
              <a:gd name="connsiteY884" fmla="*/ 77045 h 720362"/>
              <a:gd name="connsiteX885" fmla="*/ 169933 w 907148"/>
              <a:gd name="connsiteY885" fmla="*/ 89183 h 720362"/>
              <a:gd name="connsiteX886" fmla="*/ 153749 w 907148"/>
              <a:gd name="connsiteY886" fmla="*/ 113459 h 720362"/>
              <a:gd name="connsiteX887" fmla="*/ 149703 w 907148"/>
              <a:gd name="connsiteY887" fmla="*/ 129643 h 720362"/>
              <a:gd name="connsiteX888" fmla="*/ 169933 w 907148"/>
              <a:gd name="connsiteY888" fmla="*/ 125597 h 720362"/>
              <a:gd name="connsiteX889" fmla="*/ 194209 w 907148"/>
              <a:gd name="connsiteY889" fmla="*/ 121551 h 720362"/>
              <a:gd name="connsiteX890" fmla="*/ 206347 w 907148"/>
              <a:gd name="connsiteY890" fmla="*/ 113459 h 720362"/>
              <a:gd name="connsiteX891" fmla="*/ 222531 w 907148"/>
              <a:gd name="connsiteY891" fmla="*/ 109413 h 720362"/>
              <a:gd name="connsiteX892" fmla="*/ 210393 w 907148"/>
              <a:gd name="connsiteY892" fmla="*/ 117505 h 720362"/>
              <a:gd name="connsiteX893" fmla="*/ 198255 w 907148"/>
              <a:gd name="connsiteY893" fmla="*/ 121551 h 720362"/>
              <a:gd name="connsiteX894" fmla="*/ 206347 w 907148"/>
              <a:gd name="connsiteY894" fmla="*/ 93229 h 720362"/>
              <a:gd name="connsiteX895" fmla="*/ 230623 w 907148"/>
              <a:gd name="connsiteY895" fmla="*/ 81091 h 720362"/>
              <a:gd name="connsiteX896" fmla="*/ 238715 w 907148"/>
              <a:gd name="connsiteY896" fmla="*/ 68953 h 720362"/>
              <a:gd name="connsiteX897" fmla="*/ 190163 w 907148"/>
              <a:gd name="connsiteY897" fmla="*/ 89183 h 720362"/>
              <a:gd name="connsiteX898" fmla="*/ 178025 w 907148"/>
              <a:gd name="connsiteY898" fmla="*/ 101321 h 720362"/>
              <a:gd name="connsiteX899" fmla="*/ 169933 w 907148"/>
              <a:gd name="connsiteY899" fmla="*/ 153919 h 720362"/>
              <a:gd name="connsiteX900" fmla="*/ 145657 w 907148"/>
              <a:gd name="connsiteY900" fmla="*/ 174149 h 720362"/>
              <a:gd name="connsiteX901" fmla="*/ 105197 w 907148"/>
              <a:gd name="connsiteY901" fmla="*/ 202471 h 720362"/>
              <a:gd name="connsiteX902" fmla="*/ 93059 w 907148"/>
              <a:gd name="connsiteY902" fmla="*/ 210563 h 720362"/>
              <a:gd name="connsiteX903" fmla="*/ 89012 w 907148"/>
              <a:gd name="connsiteY903" fmla="*/ 230793 h 720362"/>
              <a:gd name="connsiteX904" fmla="*/ 72828 w 907148"/>
              <a:gd name="connsiteY904" fmla="*/ 315760 h 720362"/>
              <a:gd name="connsiteX905" fmla="*/ 93059 w 907148"/>
              <a:gd name="connsiteY905" fmla="*/ 307668 h 720362"/>
              <a:gd name="connsiteX906" fmla="*/ 113289 w 907148"/>
              <a:gd name="connsiteY906" fmla="*/ 283392 h 720362"/>
              <a:gd name="connsiteX907" fmla="*/ 125427 w 907148"/>
              <a:gd name="connsiteY907" fmla="*/ 275300 h 720362"/>
              <a:gd name="connsiteX908" fmla="*/ 137565 w 907148"/>
              <a:gd name="connsiteY908" fmla="*/ 259116 h 720362"/>
              <a:gd name="connsiteX909" fmla="*/ 149703 w 907148"/>
              <a:gd name="connsiteY909" fmla="*/ 255070 h 720362"/>
              <a:gd name="connsiteX910" fmla="*/ 113289 w 907148"/>
              <a:gd name="connsiteY910" fmla="*/ 263162 h 720362"/>
              <a:gd name="connsiteX911" fmla="*/ 105197 w 907148"/>
              <a:gd name="connsiteY911" fmla="*/ 251024 h 720362"/>
              <a:gd name="connsiteX912" fmla="*/ 97105 w 907148"/>
              <a:gd name="connsiteY912" fmla="*/ 263162 h 720362"/>
              <a:gd name="connsiteX913" fmla="*/ 84966 w 907148"/>
              <a:gd name="connsiteY913" fmla="*/ 267208 h 720362"/>
              <a:gd name="connsiteX914" fmla="*/ 72828 w 907148"/>
              <a:gd name="connsiteY914" fmla="*/ 279346 h 720362"/>
              <a:gd name="connsiteX915" fmla="*/ 60690 w 907148"/>
              <a:gd name="connsiteY915" fmla="*/ 287438 h 720362"/>
              <a:gd name="connsiteX916" fmla="*/ 68782 w 907148"/>
              <a:gd name="connsiteY916" fmla="*/ 323852 h 720362"/>
              <a:gd name="connsiteX917" fmla="*/ 64736 w 907148"/>
              <a:gd name="connsiteY917" fmla="*/ 384542 h 720362"/>
              <a:gd name="connsiteX918" fmla="*/ 56644 w 907148"/>
              <a:gd name="connsiteY918" fmla="*/ 412864 h 720362"/>
              <a:gd name="connsiteX919" fmla="*/ 52598 w 907148"/>
              <a:gd name="connsiteY919" fmla="*/ 433094 h 720362"/>
              <a:gd name="connsiteX920" fmla="*/ 48552 w 907148"/>
              <a:gd name="connsiteY920" fmla="*/ 445232 h 720362"/>
              <a:gd name="connsiteX921" fmla="*/ 44506 w 907148"/>
              <a:gd name="connsiteY921" fmla="*/ 465462 h 720362"/>
              <a:gd name="connsiteX922" fmla="*/ 40460 w 907148"/>
              <a:gd name="connsiteY922" fmla="*/ 477601 h 720362"/>
              <a:gd name="connsiteX923" fmla="*/ 32368 w 907148"/>
              <a:gd name="connsiteY923" fmla="*/ 518061 h 720362"/>
              <a:gd name="connsiteX924" fmla="*/ 28322 w 907148"/>
              <a:gd name="connsiteY924" fmla="*/ 530199 h 720362"/>
              <a:gd name="connsiteX925" fmla="*/ 28322 w 907148"/>
              <a:gd name="connsiteY925" fmla="*/ 554475 h 7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Lst>
            <a:rect l="l" t="t" r="r" b="b"/>
            <a:pathLst>
              <a:path w="907148" h="720362">
                <a:moveTo>
                  <a:pt x="109243" y="720362"/>
                </a:moveTo>
                <a:cubicBezTo>
                  <a:pt x="110592" y="713619"/>
                  <a:pt x="116364" y="706283"/>
                  <a:pt x="113289" y="700132"/>
                </a:cubicBezTo>
                <a:cubicBezTo>
                  <a:pt x="110152" y="693857"/>
                  <a:pt x="97239" y="736144"/>
                  <a:pt x="109243" y="700132"/>
                </a:cubicBezTo>
                <a:cubicBezTo>
                  <a:pt x="110592" y="692040"/>
                  <a:pt x="115883" y="683638"/>
                  <a:pt x="113289" y="675855"/>
                </a:cubicBezTo>
                <a:cubicBezTo>
                  <a:pt x="111751" y="671242"/>
                  <a:pt x="107372" y="683644"/>
                  <a:pt x="105197" y="687993"/>
                </a:cubicBezTo>
                <a:cubicBezTo>
                  <a:pt x="103290" y="691808"/>
                  <a:pt x="102500" y="696086"/>
                  <a:pt x="101151" y="700132"/>
                </a:cubicBezTo>
                <a:cubicBezTo>
                  <a:pt x="81779" y="661385"/>
                  <a:pt x="105507" y="713506"/>
                  <a:pt x="89012" y="647533"/>
                </a:cubicBezTo>
                <a:cubicBezTo>
                  <a:pt x="87833" y="642816"/>
                  <a:pt x="80920" y="635395"/>
                  <a:pt x="80920" y="635395"/>
                </a:cubicBezTo>
                <a:cubicBezTo>
                  <a:pt x="79571" y="642138"/>
                  <a:pt x="76874" y="648748"/>
                  <a:pt x="76874" y="655625"/>
                </a:cubicBezTo>
                <a:cubicBezTo>
                  <a:pt x="76874" y="659890"/>
                  <a:pt x="81170" y="647744"/>
                  <a:pt x="80920" y="643487"/>
                </a:cubicBezTo>
                <a:cubicBezTo>
                  <a:pt x="79800" y="624447"/>
                  <a:pt x="74934" y="605799"/>
                  <a:pt x="72828" y="586843"/>
                </a:cubicBezTo>
                <a:cubicBezTo>
                  <a:pt x="68168" y="544902"/>
                  <a:pt x="71744" y="562277"/>
                  <a:pt x="64736" y="534245"/>
                </a:cubicBezTo>
                <a:cubicBezTo>
                  <a:pt x="60880" y="545814"/>
                  <a:pt x="59184" y="549866"/>
                  <a:pt x="56644" y="562567"/>
                </a:cubicBezTo>
                <a:cubicBezTo>
                  <a:pt x="55035" y="570611"/>
                  <a:pt x="54066" y="578772"/>
                  <a:pt x="52598" y="586843"/>
                </a:cubicBezTo>
                <a:cubicBezTo>
                  <a:pt x="51368" y="593609"/>
                  <a:pt x="49901" y="600330"/>
                  <a:pt x="48552" y="607073"/>
                </a:cubicBezTo>
                <a:cubicBezTo>
                  <a:pt x="49901" y="611119"/>
                  <a:pt x="51426" y="615110"/>
                  <a:pt x="52598" y="619211"/>
                </a:cubicBezTo>
                <a:cubicBezTo>
                  <a:pt x="54126" y="624558"/>
                  <a:pt x="51670" y="632908"/>
                  <a:pt x="56644" y="635395"/>
                </a:cubicBezTo>
                <a:cubicBezTo>
                  <a:pt x="60459" y="637302"/>
                  <a:pt x="59341" y="627303"/>
                  <a:pt x="60690" y="623257"/>
                </a:cubicBezTo>
                <a:cubicBezTo>
                  <a:pt x="61780" y="613451"/>
                  <a:pt x="69338" y="575539"/>
                  <a:pt x="60690" y="562567"/>
                </a:cubicBezTo>
                <a:cubicBezTo>
                  <a:pt x="58324" y="559018"/>
                  <a:pt x="57993" y="570659"/>
                  <a:pt x="56644" y="574705"/>
                </a:cubicBezTo>
                <a:cubicBezTo>
                  <a:pt x="57993" y="561218"/>
                  <a:pt x="60690" y="547799"/>
                  <a:pt x="60690" y="534245"/>
                </a:cubicBezTo>
                <a:cubicBezTo>
                  <a:pt x="60690" y="471861"/>
                  <a:pt x="56859" y="503857"/>
                  <a:pt x="52598" y="518061"/>
                </a:cubicBezTo>
                <a:cubicBezTo>
                  <a:pt x="50147" y="526231"/>
                  <a:pt x="47970" y="534542"/>
                  <a:pt x="44506" y="542337"/>
                </a:cubicBezTo>
                <a:cubicBezTo>
                  <a:pt x="42531" y="546781"/>
                  <a:pt x="38389" y="550031"/>
                  <a:pt x="36414" y="554475"/>
                </a:cubicBezTo>
                <a:cubicBezTo>
                  <a:pt x="32950" y="562270"/>
                  <a:pt x="22291" y="584782"/>
                  <a:pt x="28322" y="578751"/>
                </a:cubicBezTo>
                <a:lnTo>
                  <a:pt x="40460" y="566613"/>
                </a:lnTo>
                <a:cubicBezTo>
                  <a:pt x="41809" y="561218"/>
                  <a:pt x="45420" y="544944"/>
                  <a:pt x="44506" y="550429"/>
                </a:cubicBezTo>
                <a:cubicBezTo>
                  <a:pt x="42245" y="563996"/>
                  <a:pt x="42565" y="578587"/>
                  <a:pt x="36414" y="590889"/>
                </a:cubicBezTo>
                <a:cubicBezTo>
                  <a:pt x="31551" y="600614"/>
                  <a:pt x="39111" y="569310"/>
                  <a:pt x="40460" y="558521"/>
                </a:cubicBezTo>
                <a:cubicBezTo>
                  <a:pt x="39111" y="553126"/>
                  <a:pt x="36414" y="547898"/>
                  <a:pt x="36414" y="542337"/>
                </a:cubicBezTo>
                <a:cubicBezTo>
                  <a:pt x="36414" y="524083"/>
                  <a:pt x="40334" y="520526"/>
                  <a:pt x="44506" y="505923"/>
                </a:cubicBezTo>
                <a:cubicBezTo>
                  <a:pt x="46034" y="500576"/>
                  <a:pt x="47024" y="495086"/>
                  <a:pt x="48552" y="489739"/>
                </a:cubicBezTo>
                <a:cubicBezTo>
                  <a:pt x="49724" y="485638"/>
                  <a:pt x="53434" y="473419"/>
                  <a:pt x="52598" y="477601"/>
                </a:cubicBezTo>
                <a:cubicBezTo>
                  <a:pt x="50417" y="488506"/>
                  <a:pt x="44506" y="509969"/>
                  <a:pt x="44506" y="509969"/>
                </a:cubicBezTo>
                <a:cubicBezTo>
                  <a:pt x="43157" y="503226"/>
                  <a:pt x="41690" y="496505"/>
                  <a:pt x="40460" y="489739"/>
                </a:cubicBezTo>
                <a:cubicBezTo>
                  <a:pt x="38992" y="481667"/>
                  <a:pt x="42215" y="471263"/>
                  <a:pt x="36414" y="465462"/>
                </a:cubicBezTo>
                <a:cubicBezTo>
                  <a:pt x="32482" y="461530"/>
                  <a:pt x="33896" y="476300"/>
                  <a:pt x="32368" y="481647"/>
                </a:cubicBezTo>
                <a:cubicBezTo>
                  <a:pt x="27201" y="499731"/>
                  <a:pt x="29027" y="493080"/>
                  <a:pt x="12138" y="509969"/>
                </a:cubicBezTo>
                <a:cubicBezTo>
                  <a:pt x="10789" y="514015"/>
                  <a:pt x="12357" y="522107"/>
                  <a:pt x="8092" y="522107"/>
                </a:cubicBezTo>
                <a:cubicBezTo>
                  <a:pt x="3827" y="522107"/>
                  <a:pt x="5080" y="514107"/>
                  <a:pt x="4046" y="509969"/>
                </a:cubicBezTo>
                <a:cubicBezTo>
                  <a:pt x="2378" y="503297"/>
                  <a:pt x="1349" y="496482"/>
                  <a:pt x="0" y="489739"/>
                </a:cubicBezTo>
                <a:cubicBezTo>
                  <a:pt x="9314" y="461797"/>
                  <a:pt x="-5304" y="493731"/>
                  <a:pt x="28322" y="473555"/>
                </a:cubicBezTo>
                <a:cubicBezTo>
                  <a:pt x="44905" y="463605"/>
                  <a:pt x="41202" y="452582"/>
                  <a:pt x="52598" y="441186"/>
                </a:cubicBezTo>
                <a:cubicBezTo>
                  <a:pt x="61390" y="432394"/>
                  <a:pt x="71479" y="425002"/>
                  <a:pt x="80920" y="416910"/>
                </a:cubicBezTo>
                <a:lnTo>
                  <a:pt x="93059" y="425002"/>
                </a:lnTo>
                <a:cubicBezTo>
                  <a:pt x="89013" y="427699"/>
                  <a:pt x="85390" y="431178"/>
                  <a:pt x="80920" y="433094"/>
                </a:cubicBezTo>
                <a:cubicBezTo>
                  <a:pt x="75809" y="435284"/>
                  <a:pt x="69363" y="434055"/>
                  <a:pt x="64736" y="437140"/>
                </a:cubicBezTo>
                <a:cubicBezTo>
                  <a:pt x="28134" y="461541"/>
                  <a:pt x="84187" y="440097"/>
                  <a:pt x="44506" y="453324"/>
                </a:cubicBezTo>
                <a:cubicBezTo>
                  <a:pt x="41809" y="449278"/>
                  <a:pt x="37952" y="445799"/>
                  <a:pt x="36414" y="441186"/>
                </a:cubicBezTo>
                <a:cubicBezTo>
                  <a:pt x="33820" y="433403"/>
                  <a:pt x="40572" y="416910"/>
                  <a:pt x="32368" y="416910"/>
                </a:cubicBezTo>
                <a:cubicBezTo>
                  <a:pt x="22643" y="416910"/>
                  <a:pt x="16184" y="441186"/>
                  <a:pt x="16184" y="441186"/>
                </a:cubicBezTo>
                <a:cubicBezTo>
                  <a:pt x="17533" y="447929"/>
                  <a:pt x="13353" y="461416"/>
                  <a:pt x="20230" y="461416"/>
                </a:cubicBezTo>
                <a:cubicBezTo>
                  <a:pt x="27107" y="461416"/>
                  <a:pt x="23230" y="447983"/>
                  <a:pt x="24276" y="441186"/>
                </a:cubicBezTo>
                <a:cubicBezTo>
                  <a:pt x="25929" y="430439"/>
                  <a:pt x="28322" y="419691"/>
                  <a:pt x="28322" y="408818"/>
                </a:cubicBezTo>
                <a:cubicBezTo>
                  <a:pt x="28322" y="400614"/>
                  <a:pt x="25885" y="425050"/>
                  <a:pt x="24276" y="433094"/>
                </a:cubicBezTo>
                <a:cubicBezTo>
                  <a:pt x="23185" y="438547"/>
                  <a:pt x="14669" y="449278"/>
                  <a:pt x="20230" y="449278"/>
                </a:cubicBezTo>
                <a:cubicBezTo>
                  <a:pt x="26973" y="449278"/>
                  <a:pt x="28322" y="438489"/>
                  <a:pt x="32368" y="433094"/>
                </a:cubicBezTo>
                <a:cubicBezTo>
                  <a:pt x="35561" y="423516"/>
                  <a:pt x="40460" y="410491"/>
                  <a:pt x="40460" y="400726"/>
                </a:cubicBezTo>
                <a:cubicBezTo>
                  <a:pt x="40460" y="396461"/>
                  <a:pt x="37763" y="392634"/>
                  <a:pt x="36414" y="388588"/>
                </a:cubicBezTo>
                <a:cubicBezTo>
                  <a:pt x="37763" y="384542"/>
                  <a:pt x="36195" y="376450"/>
                  <a:pt x="40460" y="376450"/>
                </a:cubicBezTo>
                <a:cubicBezTo>
                  <a:pt x="44725" y="376450"/>
                  <a:pt x="44506" y="384323"/>
                  <a:pt x="44506" y="388588"/>
                </a:cubicBezTo>
                <a:cubicBezTo>
                  <a:pt x="44506" y="392853"/>
                  <a:pt x="41809" y="396680"/>
                  <a:pt x="40460" y="400726"/>
                </a:cubicBezTo>
                <a:cubicBezTo>
                  <a:pt x="41809" y="415561"/>
                  <a:pt x="39795" y="431100"/>
                  <a:pt x="44506" y="445232"/>
                </a:cubicBezTo>
                <a:cubicBezTo>
                  <a:pt x="46681" y="451756"/>
                  <a:pt x="47060" y="431715"/>
                  <a:pt x="48552" y="425002"/>
                </a:cubicBezTo>
                <a:cubicBezTo>
                  <a:pt x="49758" y="419574"/>
                  <a:pt x="50111" y="413792"/>
                  <a:pt x="52598" y="408818"/>
                </a:cubicBezTo>
                <a:cubicBezTo>
                  <a:pt x="56947" y="400119"/>
                  <a:pt x="64669" y="393355"/>
                  <a:pt x="68782" y="384542"/>
                </a:cubicBezTo>
                <a:cubicBezTo>
                  <a:pt x="74193" y="372948"/>
                  <a:pt x="75999" y="359938"/>
                  <a:pt x="80920" y="348128"/>
                </a:cubicBezTo>
                <a:cubicBezTo>
                  <a:pt x="82790" y="343639"/>
                  <a:pt x="84149" y="335990"/>
                  <a:pt x="89012" y="335990"/>
                </a:cubicBezTo>
                <a:cubicBezTo>
                  <a:pt x="93277" y="335990"/>
                  <a:pt x="85891" y="343965"/>
                  <a:pt x="84966" y="348128"/>
                </a:cubicBezTo>
                <a:cubicBezTo>
                  <a:pt x="77394" y="382201"/>
                  <a:pt x="77232" y="376092"/>
                  <a:pt x="97105" y="356220"/>
                </a:cubicBezTo>
                <a:cubicBezTo>
                  <a:pt x="95756" y="352174"/>
                  <a:pt x="97324" y="344082"/>
                  <a:pt x="93059" y="344082"/>
                </a:cubicBezTo>
                <a:cubicBezTo>
                  <a:pt x="88196" y="344082"/>
                  <a:pt x="87141" y="351871"/>
                  <a:pt x="84966" y="356220"/>
                </a:cubicBezTo>
                <a:cubicBezTo>
                  <a:pt x="83059" y="360035"/>
                  <a:pt x="80084" y="372540"/>
                  <a:pt x="80920" y="368358"/>
                </a:cubicBezTo>
                <a:cubicBezTo>
                  <a:pt x="87542" y="335246"/>
                  <a:pt x="96339" y="324999"/>
                  <a:pt x="80920" y="348128"/>
                </a:cubicBezTo>
                <a:cubicBezTo>
                  <a:pt x="79571" y="344082"/>
                  <a:pt x="81139" y="335990"/>
                  <a:pt x="76874" y="335990"/>
                </a:cubicBezTo>
                <a:cubicBezTo>
                  <a:pt x="72609" y="335990"/>
                  <a:pt x="74735" y="344313"/>
                  <a:pt x="72828" y="348128"/>
                </a:cubicBezTo>
                <a:cubicBezTo>
                  <a:pt x="70653" y="352477"/>
                  <a:pt x="66911" y="355917"/>
                  <a:pt x="64736" y="360266"/>
                </a:cubicBezTo>
                <a:cubicBezTo>
                  <a:pt x="62829" y="364081"/>
                  <a:pt x="63308" y="369038"/>
                  <a:pt x="60690" y="372404"/>
                </a:cubicBezTo>
                <a:cubicBezTo>
                  <a:pt x="53664" y="381437"/>
                  <a:pt x="44506" y="388588"/>
                  <a:pt x="36414" y="396680"/>
                </a:cubicBezTo>
                <a:lnTo>
                  <a:pt x="24276" y="408818"/>
                </a:lnTo>
                <a:cubicBezTo>
                  <a:pt x="25625" y="396680"/>
                  <a:pt x="26895" y="384533"/>
                  <a:pt x="28322" y="372404"/>
                </a:cubicBezTo>
                <a:cubicBezTo>
                  <a:pt x="32698" y="335207"/>
                  <a:pt x="35884" y="350585"/>
                  <a:pt x="28322" y="327898"/>
                </a:cubicBezTo>
                <a:cubicBezTo>
                  <a:pt x="29671" y="323852"/>
                  <a:pt x="35384" y="312744"/>
                  <a:pt x="32368" y="315760"/>
                </a:cubicBezTo>
                <a:cubicBezTo>
                  <a:pt x="25491" y="322637"/>
                  <a:pt x="6958" y="343111"/>
                  <a:pt x="16184" y="340036"/>
                </a:cubicBezTo>
                <a:lnTo>
                  <a:pt x="28322" y="335990"/>
                </a:lnTo>
                <a:cubicBezTo>
                  <a:pt x="33717" y="330595"/>
                  <a:pt x="36877" y="319806"/>
                  <a:pt x="44506" y="319806"/>
                </a:cubicBezTo>
                <a:cubicBezTo>
                  <a:pt x="50067" y="319806"/>
                  <a:pt x="47557" y="330519"/>
                  <a:pt x="48552" y="335990"/>
                </a:cubicBezTo>
                <a:cubicBezTo>
                  <a:pt x="50258" y="345373"/>
                  <a:pt x="51249" y="354871"/>
                  <a:pt x="52598" y="364312"/>
                </a:cubicBezTo>
                <a:cubicBezTo>
                  <a:pt x="71833" y="351489"/>
                  <a:pt x="63198" y="360833"/>
                  <a:pt x="72828" y="331944"/>
                </a:cubicBezTo>
                <a:lnTo>
                  <a:pt x="76874" y="319806"/>
                </a:lnTo>
                <a:cubicBezTo>
                  <a:pt x="75525" y="314411"/>
                  <a:pt x="77455" y="300537"/>
                  <a:pt x="72828" y="303622"/>
                </a:cubicBezTo>
                <a:cubicBezTo>
                  <a:pt x="65731" y="308353"/>
                  <a:pt x="68551" y="320269"/>
                  <a:pt x="64736" y="327898"/>
                </a:cubicBezTo>
                <a:cubicBezTo>
                  <a:pt x="62039" y="333293"/>
                  <a:pt x="59020" y="338538"/>
                  <a:pt x="56644" y="344082"/>
                </a:cubicBezTo>
                <a:cubicBezTo>
                  <a:pt x="54964" y="348002"/>
                  <a:pt x="53947" y="352174"/>
                  <a:pt x="52598" y="356220"/>
                </a:cubicBezTo>
                <a:cubicBezTo>
                  <a:pt x="53947" y="341385"/>
                  <a:pt x="54675" y="326480"/>
                  <a:pt x="56644" y="311714"/>
                </a:cubicBezTo>
                <a:cubicBezTo>
                  <a:pt x="58204" y="300011"/>
                  <a:pt x="64736" y="287191"/>
                  <a:pt x="64736" y="275300"/>
                </a:cubicBezTo>
                <a:cubicBezTo>
                  <a:pt x="64736" y="269739"/>
                  <a:pt x="62039" y="286089"/>
                  <a:pt x="60690" y="291484"/>
                </a:cubicBezTo>
                <a:cubicBezTo>
                  <a:pt x="62039" y="295530"/>
                  <a:pt x="63564" y="299521"/>
                  <a:pt x="64736" y="303622"/>
                </a:cubicBezTo>
                <a:cubicBezTo>
                  <a:pt x="66264" y="308969"/>
                  <a:pt x="63387" y="318457"/>
                  <a:pt x="68782" y="319806"/>
                </a:cubicBezTo>
                <a:cubicBezTo>
                  <a:pt x="74333" y="321194"/>
                  <a:pt x="76874" y="311714"/>
                  <a:pt x="80920" y="307668"/>
                </a:cubicBezTo>
                <a:cubicBezTo>
                  <a:pt x="82269" y="313063"/>
                  <a:pt x="79691" y="325610"/>
                  <a:pt x="84966" y="323852"/>
                </a:cubicBezTo>
                <a:cubicBezTo>
                  <a:pt x="91856" y="321555"/>
                  <a:pt x="90109" y="310259"/>
                  <a:pt x="93059" y="303622"/>
                </a:cubicBezTo>
                <a:cubicBezTo>
                  <a:pt x="108654" y="268536"/>
                  <a:pt x="92851" y="308084"/>
                  <a:pt x="113289" y="267208"/>
                </a:cubicBezTo>
                <a:cubicBezTo>
                  <a:pt x="116191" y="261404"/>
                  <a:pt x="122153" y="235796"/>
                  <a:pt x="113289" y="271254"/>
                </a:cubicBezTo>
                <a:cubicBezTo>
                  <a:pt x="120423" y="292655"/>
                  <a:pt x="115684" y="284751"/>
                  <a:pt x="121381" y="259116"/>
                </a:cubicBezTo>
                <a:cubicBezTo>
                  <a:pt x="122306" y="254953"/>
                  <a:pt x="124078" y="251024"/>
                  <a:pt x="125427" y="246978"/>
                </a:cubicBezTo>
                <a:cubicBezTo>
                  <a:pt x="124078" y="242932"/>
                  <a:pt x="124852" y="232360"/>
                  <a:pt x="121381" y="234839"/>
                </a:cubicBezTo>
                <a:cubicBezTo>
                  <a:pt x="110406" y="242678"/>
                  <a:pt x="97105" y="267208"/>
                  <a:pt x="97105" y="267208"/>
                </a:cubicBezTo>
                <a:cubicBezTo>
                  <a:pt x="99802" y="256418"/>
                  <a:pt x="113061" y="226974"/>
                  <a:pt x="105197" y="234839"/>
                </a:cubicBezTo>
                <a:lnTo>
                  <a:pt x="93059" y="246978"/>
                </a:lnTo>
                <a:cubicBezTo>
                  <a:pt x="90361" y="249675"/>
                  <a:pt x="87349" y="252091"/>
                  <a:pt x="84966" y="255070"/>
                </a:cubicBezTo>
                <a:cubicBezTo>
                  <a:pt x="81928" y="258867"/>
                  <a:pt x="79987" y="263472"/>
                  <a:pt x="76874" y="267208"/>
                </a:cubicBezTo>
                <a:cubicBezTo>
                  <a:pt x="67139" y="278890"/>
                  <a:pt x="64533" y="279481"/>
                  <a:pt x="52598" y="287438"/>
                </a:cubicBezTo>
                <a:cubicBezTo>
                  <a:pt x="55295" y="279346"/>
                  <a:pt x="55959" y="270259"/>
                  <a:pt x="60690" y="263162"/>
                </a:cubicBezTo>
                <a:cubicBezTo>
                  <a:pt x="63387" y="259116"/>
                  <a:pt x="69961" y="246307"/>
                  <a:pt x="68782" y="251024"/>
                </a:cubicBezTo>
                <a:cubicBezTo>
                  <a:pt x="67433" y="256419"/>
                  <a:pt x="61651" y="262581"/>
                  <a:pt x="64736" y="267208"/>
                </a:cubicBezTo>
                <a:cubicBezTo>
                  <a:pt x="67102" y="270757"/>
                  <a:pt x="72828" y="264511"/>
                  <a:pt x="76874" y="263162"/>
                </a:cubicBezTo>
                <a:cubicBezTo>
                  <a:pt x="80920" y="257767"/>
                  <a:pt x="84695" y="252158"/>
                  <a:pt x="89012" y="246978"/>
                </a:cubicBezTo>
                <a:cubicBezTo>
                  <a:pt x="91454" y="244047"/>
                  <a:pt x="94663" y="241817"/>
                  <a:pt x="97105" y="238886"/>
                </a:cubicBezTo>
                <a:cubicBezTo>
                  <a:pt x="101422" y="233705"/>
                  <a:pt x="104063" y="227018"/>
                  <a:pt x="109243" y="222701"/>
                </a:cubicBezTo>
                <a:cubicBezTo>
                  <a:pt x="112519" y="219971"/>
                  <a:pt x="117335" y="220004"/>
                  <a:pt x="121381" y="218655"/>
                </a:cubicBezTo>
                <a:cubicBezTo>
                  <a:pt x="109225" y="227772"/>
                  <a:pt x="97105" y="232479"/>
                  <a:pt x="97105" y="251024"/>
                </a:cubicBezTo>
                <a:cubicBezTo>
                  <a:pt x="97105" y="255887"/>
                  <a:pt x="102084" y="242622"/>
                  <a:pt x="105197" y="238886"/>
                </a:cubicBezTo>
                <a:cubicBezTo>
                  <a:pt x="108860" y="234490"/>
                  <a:pt x="113289" y="230793"/>
                  <a:pt x="117335" y="226747"/>
                </a:cubicBezTo>
                <a:cubicBezTo>
                  <a:pt x="117335" y="226747"/>
                  <a:pt x="123051" y="216107"/>
                  <a:pt x="125427" y="210563"/>
                </a:cubicBezTo>
                <a:cubicBezTo>
                  <a:pt x="127107" y="206643"/>
                  <a:pt x="128124" y="202471"/>
                  <a:pt x="129473" y="198425"/>
                </a:cubicBezTo>
                <a:cubicBezTo>
                  <a:pt x="128124" y="194379"/>
                  <a:pt x="129692" y="186287"/>
                  <a:pt x="125427" y="186287"/>
                </a:cubicBezTo>
                <a:cubicBezTo>
                  <a:pt x="120564" y="186287"/>
                  <a:pt x="119251" y="193955"/>
                  <a:pt x="117335" y="198425"/>
                </a:cubicBezTo>
                <a:cubicBezTo>
                  <a:pt x="115145" y="203536"/>
                  <a:pt x="108315" y="217096"/>
                  <a:pt x="113289" y="214609"/>
                </a:cubicBezTo>
                <a:cubicBezTo>
                  <a:pt x="120323" y="211092"/>
                  <a:pt x="121910" y="201413"/>
                  <a:pt x="125427" y="194379"/>
                </a:cubicBezTo>
                <a:cubicBezTo>
                  <a:pt x="127602" y="190030"/>
                  <a:pt x="115160" y="202168"/>
                  <a:pt x="117335" y="206517"/>
                </a:cubicBezTo>
                <a:cubicBezTo>
                  <a:pt x="119242" y="210332"/>
                  <a:pt x="125427" y="203820"/>
                  <a:pt x="129473" y="202471"/>
                </a:cubicBezTo>
                <a:cubicBezTo>
                  <a:pt x="130822" y="198425"/>
                  <a:pt x="136535" y="187317"/>
                  <a:pt x="133519" y="190333"/>
                </a:cubicBezTo>
                <a:cubicBezTo>
                  <a:pt x="126642" y="197210"/>
                  <a:pt x="108636" y="218958"/>
                  <a:pt x="117335" y="214609"/>
                </a:cubicBezTo>
                <a:lnTo>
                  <a:pt x="133519" y="206517"/>
                </a:lnTo>
                <a:cubicBezTo>
                  <a:pt x="129473" y="203820"/>
                  <a:pt x="126098" y="197246"/>
                  <a:pt x="121381" y="198425"/>
                </a:cubicBezTo>
                <a:cubicBezTo>
                  <a:pt x="117243" y="199459"/>
                  <a:pt x="113070" y="210563"/>
                  <a:pt x="117335" y="210563"/>
                </a:cubicBezTo>
                <a:cubicBezTo>
                  <a:pt x="124078" y="210563"/>
                  <a:pt x="128751" y="203193"/>
                  <a:pt x="133519" y="198425"/>
                </a:cubicBezTo>
                <a:cubicBezTo>
                  <a:pt x="139238" y="192706"/>
                  <a:pt x="146530" y="176450"/>
                  <a:pt x="149703" y="170103"/>
                </a:cubicBezTo>
                <a:cubicBezTo>
                  <a:pt x="148472" y="165178"/>
                  <a:pt x="145249" y="135322"/>
                  <a:pt x="137565" y="166057"/>
                </a:cubicBezTo>
                <a:cubicBezTo>
                  <a:pt x="134603" y="177905"/>
                  <a:pt x="135527" y="190424"/>
                  <a:pt x="133519" y="202471"/>
                </a:cubicBezTo>
                <a:cubicBezTo>
                  <a:pt x="132818" y="206678"/>
                  <a:pt x="130822" y="210563"/>
                  <a:pt x="129473" y="214609"/>
                </a:cubicBezTo>
                <a:cubicBezTo>
                  <a:pt x="130822" y="218655"/>
                  <a:pt x="129297" y="227350"/>
                  <a:pt x="133519" y="226747"/>
                </a:cubicBezTo>
                <a:cubicBezTo>
                  <a:pt x="143147" y="225372"/>
                  <a:pt x="157795" y="210563"/>
                  <a:pt x="157795" y="210563"/>
                </a:cubicBezTo>
                <a:cubicBezTo>
                  <a:pt x="167081" y="195087"/>
                  <a:pt x="173979" y="188731"/>
                  <a:pt x="173979" y="170103"/>
                </a:cubicBezTo>
                <a:cubicBezTo>
                  <a:pt x="173979" y="165838"/>
                  <a:pt x="171282" y="162011"/>
                  <a:pt x="169933" y="157965"/>
                </a:cubicBezTo>
                <a:cubicBezTo>
                  <a:pt x="147864" y="191068"/>
                  <a:pt x="157709" y="170404"/>
                  <a:pt x="149703" y="198425"/>
                </a:cubicBezTo>
                <a:cubicBezTo>
                  <a:pt x="148531" y="202526"/>
                  <a:pt x="142108" y="212929"/>
                  <a:pt x="145657" y="210563"/>
                </a:cubicBezTo>
                <a:cubicBezTo>
                  <a:pt x="156766" y="203157"/>
                  <a:pt x="186645" y="178019"/>
                  <a:pt x="173979" y="182241"/>
                </a:cubicBezTo>
                <a:lnTo>
                  <a:pt x="161841" y="186287"/>
                </a:lnTo>
                <a:cubicBezTo>
                  <a:pt x="156446" y="194379"/>
                  <a:pt x="148216" y="201180"/>
                  <a:pt x="145657" y="210563"/>
                </a:cubicBezTo>
                <a:cubicBezTo>
                  <a:pt x="143848" y="217198"/>
                  <a:pt x="142826" y="230793"/>
                  <a:pt x="149703" y="230793"/>
                </a:cubicBezTo>
                <a:cubicBezTo>
                  <a:pt x="158339" y="230793"/>
                  <a:pt x="160492" y="217306"/>
                  <a:pt x="165887" y="210563"/>
                </a:cubicBezTo>
                <a:cubicBezTo>
                  <a:pt x="168584" y="202471"/>
                  <a:pt x="169248" y="193384"/>
                  <a:pt x="173979" y="186287"/>
                </a:cubicBezTo>
                <a:cubicBezTo>
                  <a:pt x="176676" y="182241"/>
                  <a:pt x="186934" y="174149"/>
                  <a:pt x="182071" y="174149"/>
                </a:cubicBezTo>
                <a:cubicBezTo>
                  <a:pt x="173024" y="174149"/>
                  <a:pt x="165887" y="182241"/>
                  <a:pt x="157795" y="186287"/>
                </a:cubicBezTo>
                <a:cubicBezTo>
                  <a:pt x="155833" y="192172"/>
                  <a:pt x="146270" y="210073"/>
                  <a:pt x="165887" y="194379"/>
                </a:cubicBezTo>
                <a:cubicBezTo>
                  <a:pt x="173017" y="188675"/>
                  <a:pt x="179627" y="168120"/>
                  <a:pt x="182071" y="162011"/>
                </a:cubicBezTo>
                <a:cubicBezTo>
                  <a:pt x="179374" y="153919"/>
                  <a:pt x="181293" y="142124"/>
                  <a:pt x="173979" y="137735"/>
                </a:cubicBezTo>
                <a:cubicBezTo>
                  <a:pt x="169073" y="134791"/>
                  <a:pt x="164400" y="144755"/>
                  <a:pt x="161841" y="149873"/>
                </a:cubicBezTo>
                <a:cubicBezTo>
                  <a:pt x="156119" y="161317"/>
                  <a:pt x="142606" y="196933"/>
                  <a:pt x="149703" y="186287"/>
                </a:cubicBezTo>
                <a:lnTo>
                  <a:pt x="165887" y="162011"/>
                </a:lnTo>
                <a:cubicBezTo>
                  <a:pt x="169541" y="147394"/>
                  <a:pt x="178931" y="130859"/>
                  <a:pt x="145657" y="149873"/>
                </a:cubicBezTo>
                <a:cubicBezTo>
                  <a:pt x="141954" y="151989"/>
                  <a:pt x="143871" y="158394"/>
                  <a:pt x="141611" y="162011"/>
                </a:cubicBezTo>
                <a:cubicBezTo>
                  <a:pt x="137034" y="169334"/>
                  <a:pt x="130822" y="175498"/>
                  <a:pt x="125427" y="182241"/>
                </a:cubicBezTo>
                <a:cubicBezTo>
                  <a:pt x="124078" y="186287"/>
                  <a:pt x="123288" y="190564"/>
                  <a:pt x="121381" y="194379"/>
                </a:cubicBezTo>
                <a:cubicBezTo>
                  <a:pt x="119206" y="198728"/>
                  <a:pt x="114088" y="201720"/>
                  <a:pt x="113289" y="206517"/>
                </a:cubicBezTo>
                <a:cubicBezTo>
                  <a:pt x="112588" y="210724"/>
                  <a:pt x="115986" y="214609"/>
                  <a:pt x="117335" y="218655"/>
                </a:cubicBezTo>
                <a:cubicBezTo>
                  <a:pt x="122730" y="215958"/>
                  <a:pt x="129254" y="214828"/>
                  <a:pt x="133519" y="210563"/>
                </a:cubicBezTo>
                <a:cubicBezTo>
                  <a:pt x="135973" y="208109"/>
                  <a:pt x="150072" y="175623"/>
                  <a:pt x="149703" y="174149"/>
                </a:cubicBezTo>
                <a:cubicBezTo>
                  <a:pt x="148669" y="170011"/>
                  <a:pt x="141611" y="176846"/>
                  <a:pt x="137565" y="178195"/>
                </a:cubicBezTo>
                <a:cubicBezTo>
                  <a:pt x="136216" y="186287"/>
                  <a:pt x="135509" y="194512"/>
                  <a:pt x="133519" y="202471"/>
                </a:cubicBezTo>
                <a:cubicBezTo>
                  <a:pt x="128702" y="221738"/>
                  <a:pt x="115023" y="233972"/>
                  <a:pt x="137565" y="222701"/>
                </a:cubicBezTo>
                <a:cubicBezTo>
                  <a:pt x="141914" y="220526"/>
                  <a:pt x="145657" y="217306"/>
                  <a:pt x="149703" y="214609"/>
                </a:cubicBezTo>
                <a:cubicBezTo>
                  <a:pt x="158265" y="200340"/>
                  <a:pt x="173007" y="178530"/>
                  <a:pt x="173979" y="162011"/>
                </a:cubicBezTo>
                <a:cubicBezTo>
                  <a:pt x="174709" y="149598"/>
                  <a:pt x="168584" y="137735"/>
                  <a:pt x="165887" y="125597"/>
                </a:cubicBezTo>
                <a:cubicBezTo>
                  <a:pt x="160013" y="160843"/>
                  <a:pt x="163831" y="141914"/>
                  <a:pt x="153749" y="182241"/>
                </a:cubicBezTo>
                <a:cubicBezTo>
                  <a:pt x="152400" y="187636"/>
                  <a:pt x="151461" y="193150"/>
                  <a:pt x="149703" y="198425"/>
                </a:cubicBezTo>
                <a:cubicBezTo>
                  <a:pt x="148354" y="202471"/>
                  <a:pt x="142641" y="207547"/>
                  <a:pt x="145657" y="210563"/>
                </a:cubicBezTo>
                <a:cubicBezTo>
                  <a:pt x="148673" y="213579"/>
                  <a:pt x="153749" y="207866"/>
                  <a:pt x="157795" y="206517"/>
                </a:cubicBezTo>
                <a:cubicBezTo>
                  <a:pt x="161841" y="202471"/>
                  <a:pt x="167154" y="199381"/>
                  <a:pt x="169933" y="194379"/>
                </a:cubicBezTo>
                <a:cubicBezTo>
                  <a:pt x="174410" y="186320"/>
                  <a:pt x="179459" y="164367"/>
                  <a:pt x="182071" y="153919"/>
                </a:cubicBezTo>
                <a:cubicBezTo>
                  <a:pt x="180722" y="149873"/>
                  <a:pt x="182163" y="140747"/>
                  <a:pt x="178025" y="141781"/>
                </a:cubicBezTo>
                <a:cubicBezTo>
                  <a:pt x="171483" y="143416"/>
                  <a:pt x="168903" y="151934"/>
                  <a:pt x="165887" y="157965"/>
                </a:cubicBezTo>
                <a:cubicBezTo>
                  <a:pt x="162072" y="165594"/>
                  <a:pt x="157795" y="182241"/>
                  <a:pt x="157795" y="182241"/>
                </a:cubicBezTo>
                <a:cubicBezTo>
                  <a:pt x="160875" y="191481"/>
                  <a:pt x="164181" y="212488"/>
                  <a:pt x="173979" y="178195"/>
                </a:cubicBezTo>
                <a:cubicBezTo>
                  <a:pt x="175151" y="174094"/>
                  <a:pt x="171282" y="170103"/>
                  <a:pt x="169933" y="166057"/>
                </a:cubicBezTo>
                <a:cubicBezTo>
                  <a:pt x="167236" y="172800"/>
                  <a:pt x="165690" y="180128"/>
                  <a:pt x="161841" y="186287"/>
                </a:cubicBezTo>
                <a:cubicBezTo>
                  <a:pt x="158808" y="191139"/>
                  <a:pt x="152482" y="193423"/>
                  <a:pt x="149703" y="198425"/>
                </a:cubicBezTo>
                <a:cubicBezTo>
                  <a:pt x="145561" y="205881"/>
                  <a:pt x="141611" y="222701"/>
                  <a:pt x="141611" y="222701"/>
                </a:cubicBezTo>
                <a:cubicBezTo>
                  <a:pt x="142960" y="226747"/>
                  <a:pt x="141450" y="234138"/>
                  <a:pt x="145657" y="234839"/>
                </a:cubicBezTo>
                <a:cubicBezTo>
                  <a:pt x="168918" y="238716"/>
                  <a:pt x="164773" y="221443"/>
                  <a:pt x="173979" y="210563"/>
                </a:cubicBezTo>
                <a:cubicBezTo>
                  <a:pt x="185067" y="197459"/>
                  <a:pt x="200871" y="188432"/>
                  <a:pt x="210393" y="174149"/>
                </a:cubicBezTo>
                <a:cubicBezTo>
                  <a:pt x="215788" y="166057"/>
                  <a:pt x="221854" y="158375"/>
                  <a:pt x="226577" y="149873"/>
                </a:cubicBezTo>
                <a:cubicBezTo>
                  <a:pt x="228648" y="146145"/>
                  <a:pt x="229126" y="141728"/>
                  <a:pt x="230623" y="137735"/>
                </a:cubicBezTo>
                <a:cubicBezTo>
                  <a:pt x="233173" y="130935"/>
                  <a:pt x="236018" y="124248"/>
                  <a:pt x="238715" y="117505"/>
                </a:cubicBezTo>
                <a:cubicBezTo>
                  <a:pt x="237366" y="109413"/>
                  <a:pt x="241232" y="98151"/>
                  <a:pt x="234669" y="93229"/>
                </a:cubicBezTo>
                <a:cubicBezTo>
                  <a:pt x="230091" y="89796"/>
                  <a:pt x="225705" y="100606"/>
                  <a:pt x="222531" y="105367"/>
                </a:cubicBezTo>
                <a:cubicBezTo>
                  <a:pt x="217513" y="112895"/>
                  <a:pt x="214137" y="121407"/>
                  <a:pt x="210393" y="129643"/>
                </a:cubicBezTo>
                <a:cubicBezTo>
                  <a:pt x="204346" y="142947"/>
                  <a:pt x="202467" y="149375"/>
                  <a:pt x="198255" y="162011"/>
                </a:cubicBezTo>
                <a:cubicBezTo>
                  <a:pt x="199604" y="166057"/>
                  <a:pt x="198163" y="175183"/>
                  <a:pt x="202301" y="174149"/>
                </a:cubicBezTo>
                <a:cubicBezTo>
                  <a:pt x="210342" y="172139"/>
                  <a:pt x="221041" y="142703"/>
                  <a:pt x="222531" y="137735"/>
                </a:cubicBezTo>
                <a:cubicBezTo>
                  <a:pt x="224507" y="131148"/>
                  <a:pt x="229652" y="123656"/>
                  <a:pt x="226577" y="117505"/>
                </a:cubicBezTo>
                <a:cubicBezTo>
                  <a:pt x="224670" y="113690"/>
                  <a:pt x="218485" y="120202"/>
                  <a:pt x="214439" y="121551"/>
                </a:cubicBezTo>
                <a:cubicBezTo>
                  <a:pt x="204274" y="135104"/>
                  <a:pt x="197967" y="142358"/>
                  <a:pt x="190163" y="157965"/>
                </a:cubicBezTo>
                <a:cubicBezTo>
                  <a:pt x="188256" y="161780"/>
                  <a:pt x="187466" y="166057"/>
                  <a:pt x="186117" y="170103"/>
                </a:cubicBezTo>
                <a:cubicBezTo>
                  <a:pt x="187466" y="174149"/>
                  <a:pt x="185898" y="182241"/>
                  <a:pt x="190163" y="182241"/>
                </a:cubicBezTo>
                <a:cubicBezTo>
                  <a:pt x="195026" y="182241"/>
                  <a:pt x="196080" y="174452"/>
                  <a:pt x="198255" y="170103"/>
                </a:cubicBezTo>
                <a:cubicBezTo>
                  <a:pt x="202848" y="160916"/>
                  <a:pt x="205800" y="150968"/>
                  <a:pt x="210393" y="141781"/>
                </a:cubicBezTo>
                <a:cubicBezTo>
                  <a:pt x="229628" y="103311"/>
                  <a:pt x="205700" y="167997"/>
                  <a:pt x="226577" y="105367"/>
                </a:cubicBezTo>
                <a:cubicBezTo>
                  <a:pt x="225228" y="95926"/>
                  <a:pt x="231578" y="80061"/>
                  <a:pt x="222531" y="77045"/>
                </a:cubicBezTo>
                <a:cubicBezTo>
                  <a:pt x="214439" y="74348"/>
                  <a:pt x="219170" y="94224"/>
                  <a:pt x="214439" y="101321"/>
                </a:cubicBezTo>
                <a:lnTo>
                  <a:pt x="206347" y="113459"/>
                </a:lnTo>
                <a:cubicBezTo>
                  <a:pt x="197554" y="166218"/>
                  <a:pt x="203443" y="146446"/>
                  <a:pt x="194209" y="174149"/>
                </a:cubicBezTo>
                <a:cubicBezTo>
                  <a:pt x="195558" y="179544"/>
                  <a:pt x="193281" y="187846"/>
                  <a:pt x="198255" y="190333"/>
                </a:cubicBezTo>
                <a:cubicBezTo>
                  <a:pt x="202604" y="192508"/>
                  <a:pt x="208031" y="186492"/>
                  <a:pt x="210393" y="182241"/>
                </a:cubicBezTo>
                <a:cubicBezTo>
                  <a:pt x="215161" y="173658"/>
                  <a:pt x="214839" y="163035"/>
                  <a:pt x="218485" y="153919"/>
                </a:cubicBezTo>
                <a:cubicBezTo>
                  <a:pt x="220291" y="149404"/>
                  <a:pt x="223880" y="145827"/>
                  <a:pt x="226577" y="141781"/>
                </a:cubicBezTo>
                <a:cubicBezTo>
                  <a:pt x="225228" y="128294"/>
                  <a:pt x="226255" y="114353"/>
                  <a:pt x="222531" y="101321"/>
                </a:cubicBezTo>
                <a:cubicBezTo>
                  <a:pt x="221359" y="97220"/>
                  <a:pt x="220601" y="109756"/>
                  <a:pt x="218485" y="113459"/>
                </a:cubicBezTo>
                <a:cubicBezTo>
                  <a:pt x="211564" y="125570"/>
                  <a:pt x="203775" y="132215"/>
                  <a:pt x="194209" y="141781"/>
                </a:cubicBezTo>
                <a:cubicBezTo>
                  <a:pt x="191512" y="149873"/>
                  <a:pt x="182949" y="173977"/>
                  <a:pt x="186117" y="166057"/>
                </a:cubicBezTo>
                <a:cubicBezTo>
                  <a:pt x="188814" y="159314"/>
                  <a:pt x="192122" y="152783"/>
                  <a:pt x="194209" y="145827"/>
                </a:cubicBezTo>
                <a:cubicBezTo>
                  <a:pt x="196185" y="139240"/>
                  <a:pt x="196587" y="132269"/>
                  <a:pt x="198255" y="125597"/>
                </a:cubicBezTo>
                <a:cubicBezTo>
                  <a:pt x="199289" y="121459"/>
                  <a:pt x="200952" y="117505"/>
                  <a:pt x="202301" y="113459"/>
                </a:cubicBezTo>
                <a:cubicBezTo>
                  <a:pt x="200952" y="108064"/>
                  <a:pt x="203229" y="99762"/>
                  <a:pt x="198255" y="97275"/>
                </a:cubicBezTo>
                <a:cubicBezTo>
                  <a:pt x="194440" y="95368"/>
                  <a:pt x="195889" y="105493"/>
                  <a:pt x="194209" y="109413"/>
                </a:cubicBezTo>
                <a:cubicBezTo>
                  <a:pt x="191833" y="114957"/>
                  <a:pt x="188493" y="120053"/>
                  <a:pt x="186117" y="125597"/>
                </a:cubicBezTo>
                <a:cubicBezTo>
                  <a:pt x="184437" y="129517"/>
                  <a:pt x="183751" y="133815"/>
                  <a:pt x="182071" y="137735"/>
                </a:cubicBezTo>
                <a:cubicBezTo>
                  <a:pt x="160791" y="187388"/>
                  <a:pt x="186204" y="125423"/>
                  <a:pt x="165887" y="166057"/>
                </a:cubicBezTo>
                <a:cubicBezTo>
                  <a:pt x="163980" y="169872"/>
                  <a:pt x="163957" y="174492"/>
                  <a:pt x="161841" y="178195"/>
                </a:cubicBezTo>
                <a:cubicBezTo>
                  <a:pt x="158495" y="184050"/>
                  <a:pt x="153622" y="188892"/>
                  <a:pt x="149703" y="194379"/>
                </a:cubicBezTo>
                <a:cubicBezTo>
                  <a:pt x="146877" y="198336"/>
                  <a:pt x="144308" y="202471"/>
                  <a:pt x="141611" y="206517"/>
                </a:cubicBezTo>
                <a:cubicBezTo>
                  <a:pt x="145657" y="207866"/>
                  <a:pt x="149934" y="212470"/>
                  <a:pt x="153749" y="210563"/>
                </a:cubicBezTo>
                <a:cubicBezTo>
                  <a:pt x="160780" y="207048"/>
                  <a:pt x="177173" y="187992"/>
                  <a:pt x="182071" y="178195"/>
                </a:cubicBezTo>
                <a:cubicBezTo>
                  <a:pt x="185319" y="171699"/>
                  <a:pt x="187613" y="164765"/>
                  <a:pt x="190163" y="157965"/>
                </a:cubicBezTo>
                <a:cubicBezTo>
                  <a:pt x="191660" y="153972"/>
                  <a:pt x="197679" y="143348"/>
                  <a:pt x="194209" y="145827"/>
                </a:cubicBezTo>
                <a:cubicBezTo>
                  <a:pt x="181793" y="154696"/>
                  <a:pt x="161841" y="178195"/>
                  <a:pt x="161841" y="178195"/>
                </a:cubicBezTo>
                <a:cubicBezTo>
                  <a:pt x="160492" y="182241"/>
                  <a:pt x="153530" y="190333"/>
                  <a:pt x="157795" y="190333"/>
                </a:cubicBezTo>
                <a:cubicBezTo>
                  <a:pt x="162658" y="190333"/>
                  <a:pt x="165887" y="183058"/>
                  <a:pt x="165887" y="178195"/>
                </a:cubicBezTo>
                <a:cubicBezTo>
                  <a:pt x="165887" y="167074"/>
                  <a:pt x="160492" y="156616"/>
                  <a:pt x="157795" y="145827"/>
                </a:cubicBezTo>
                <a:cubicBezTo>
                  <a:pt x="153749" y="147176"/>
                  <a:pt x="148673" y="146857"/>
                  <a:pt x="145657" y="149873"/>
                </a:cubicBezTo>
                <a:cubicBezTo>
                  <a:pt x="142641" y="152889"/>
                  <a:pt x="143518" y="158196"/>
                  <a:pt x="141611" y="162011"/>
                </a:cubicBezTo>
                <a:cubicBezTo>
                  <a:pt x="136748" y="171736"/>
                  <a:pt x="132219" y="181842"/>
                  <a:pt x="125427" y="190333"/>
                </a:cubicBezTo>
                <a:cubicBezTo>
                  <a:pt x="121214" y="195599"/>
                  <a:pt x="114363" y="198082"/>
                  <a:pt x="109243" y="202471"/>
                </a:cubicBezTo>
                <a:cubicBezTo>
                  <a:pt x="81987" y="225833"/>
                  <a:pt x="111792" y="204819"/>
                  <a:pt x="84966" y="222701"/>
                </a:cubicBezTo>
                <a:cubicBezTo>
                  <a:pt x="83617" y="226747"/>
                  <a:pt x="77904" y="237855"/>
                  <a:pt x="80920" y="234839"/>
                </a:cubicBezTo>
                <a:cubicBezTo>
                  <a:pt x="85185" y="230574"/>
                  <a:pt x="84187" y="222274"/>
                  <a:pt x="89012" y="218655"/>
                </a:cubicBezTo>
                <a:cubicBezTo>
                  <a:pt x="95836" y="213537"/>
                  <a:pt x="113289" y="210563"/>
                  <a:pt x="113289" y="210563"/>
                </a:cubicBezTo>
                <a:cubicBezTo>
                  <a:pt x="117335" y="206517"/>
                  <a:pt x="120666" y="201599"/>
                  <a:pt x="125427" y="198425"/>
                </a:cubicBezTo>
                <a:cubicBezTo>
                  <a:pt x="140106" y="188639"/>
                  <a:pt x="142165" y="195432"/>
                  <a:pt x="133519" y="210563"/>
                </a:cubicBezTo>
                <a:cubicBezTo>
                  <a:pt x="129292" y="217959"/>
                  <a:pt x="111015" y="230475"/>
                  <a:pt x="105197" y="234839"/>
                </a:cubicBezTo>
                <a:cubicBezTo>
                  <a:pt x="106546" y="225398"/>
                  <a:pt x="107373" y="215868"/>
                  <a:pt x="109243" y="206517"/>
                </a:cubicBezTo>
                <a:cubicBezTo>
                  <a:pt x="116375" y="170858"/>
                  <a:pt x="127524" y="167356"/>
                  <a:pt x="105197" y="182241"/>
                </a:cubicBezTo>
                <a:cubicBezTo>
                  <a:pt x="107894" y="178195"/>
                  <a:pt x="108426" y="170103"/>
                  <a:pt x="113289" y="170103"/>
                </a:cubicBezTo>
                <a:cubicBezTo>
                  <a:pt x="117554" y="170103"/>
                  <a:pt x="112259" y="179225"/>
                  <a:pt x="109243" y="182241"/>
                </a:cubicBezTo>
                <a:cubicBezTo>
                  <a:pt x="106227" y="185257"/>
                  <a:pt x="101151" y="184938"/>
                  <a:pt x="97105" y="186287"/>
                </a:cubicBezTo>
                <a:cubicBezTo>
                  <a:pt x="70145" y="213243"/>
                  <a:pt x="116570" y="164699"/>
                  <a:pt x="80920" y="214609"/>
                </a:cubicBezTo>
                <a:cubicBezTo>
                  <a:pt x="78094" y="218566"/>
                  <a:pt x="63919" y="222701"/>
                  <a:pt x="68782" y="222701"/>
                </a:cubicBezTo>
                <a:cubicBezTo>
                  <a:pt x="73914" y="222701"/>
                  <a:pt x="92365" y="209677"/>
                  <a:pt x="97105" y="206517"/>
                </a:cubicBezTo>
                <a:cubicBezTo>
                  <a:pt x="101151" y="201122"/>
                  <a:pt x="104475" y="195101"/>
                  <a:pt x="109243" y="190333"/>
                </a:cubicBezTo>
                <a:cubicBezTo>
                  <a:pt x="117086" y="182490"/>
                  <a:pt x="123647" y="181486"/>
                  <a:pt x="133519" y="178195"/>
                </a:cubicBezTo>
                <a:cubicBezTo>
                  <a:pt x="134868" y="182241"/>
                  <a:pt x="133383" y="189497"/>
                  <a:pt x="137565" y="190333"/>
                </a:cubicBezTo>
                <a:cubicBezTo>
                  <a:pt x="143479" y="191516"/>
                  <a:pt x="148237" y="184691"/>
                  <a:pt x="153749" y="182241"/>
                </a:cubicBezTo>
                <a:cubicBezTo>
                  <a:pt x="160386" y="179291"/>
                  <a:pt x="167236" y="176846"/>
                  <a:pt x="173979" y="174149"/>
                </a:cubicBezTo>
                <a:cubicBezTo>
                  <a:pt x="206233" y="141895"/>
                  <a:pt x="189349" y="149065"/>
                  <a:pt x="218485" y="141781"/>
                </a:cubicBezTo>
                <a:cubicBezTo>
                  <a:pt x="221182" y="137735"/>
                  <a:pt x="230015" y="133081"/>
                  <a:pt x="226577" y="129643"/>
                </a:cubicBezTo>
                <a:cubicBezTo>
                  <a:pt x="222645" y="125711"/>
                  <a:pt x="215719" y="132091"/>
                  <a:pt x="210393" y="133689"/>
                </a:cubicBezTo>
                <a:cubicBezTo>
                  <a:pt x="202223" y="136140"/>
                  <a:pt x="186117" y="141781"/>
                  <a:pt x="186117" y="141781"/>
                </a:cubicBezTo>
                <a:cubicBezTo>
                  <a:pt x="182071" y="140432"/>
                  <a:pt x="178244" y="137735"/>
                  <a:pt x="173979" y="137735"/>
                </a:cubicBezTo>
                <a:cubicBezTo>
                  <a:pt x="159482" y="137735"/>
                  <a:pt x="143638" y="142286"/>
                  <a:pt x="129473" y="145827"/>
                </a:cubicBezTo>
                <a:cubicBezTo>
                  <a:pt x="124078" y="149873"/>
                  <a:pt x="119144" y="154619"/>
                  <a:pt x="113289" y="157965"/>
                </a:cubicBezTo>
                <a:cubicBezTo>
                  <a:pt x="109586" y="160081"/>
                  <a:pt x="104167" y="158995"/>
                  <a:pt x="101151" y="162011"/>
                </a:cubicBezTo>
                <a:cubicBezTo>
                  <a:pt x="98135" y="165027"/>
                  <a:pt x="99299" y="170492"/>
                  <a:pt x="97105" y="174149"/>
                </a:cubicBezTo>
                <a:cubicBezTo>
                  <a:pt x="95142" y="177420"/>
                  <a:pt x="89012" y="186056"/>
                  <a:pt x="89012" y="182241"/>
                </a:cubicBezTo>
                <a:cubicBezTo>
                  <a:pt x="89012" y="173251"/>
                  <a:pt x="103849" y="165607"/>
                  <a:pt x="109243" y="162011"/>
                </a:cubicBezTo>
                <a:cubicBezTo>
                  <a:pt x="110592" y="157965"/>
                  <a:pt x="116305" y="146857"/>
                  <a:pt x="113289" y="149873"/>
                </a:cubicBezTo>
                <a:cubicBezTo>
                  <a:pt x="107728" y="155434"/>
                  <a:pt x="98664" y="162643"/>
                  <a:pt x="101151" y="170103"/>
                </a:cubicBezTo>
                <a:cubicBezTo>
                  <a:pt x="103326" y="176627"/>
                  <a:pt x="114709" y="172481"/>
                  <a:pt x="121381" y="174149"/>
                </a:cubicBezTo>
                <a:cubicBezTo>
                  <a:pt x="125519" y="175183"/>
                  <a:pt x="129473" y="176846"/>
                  <a:pt x="133519" y="178195"/>
                </a:cubicBezTo>
                <a:cubicBezTo>
                  <a:pt x="137565" y="174149"/>
                  <a:pt x="141261" y="169720"/>
                  <a:pt x="145657" y="166057"/>
                </a:cubicBezTo>
                <a:cubicBezTo>
                  <a:pt x="149393" y="162944"/>
                  <a:pt x="154357" y="161403"/>
                  <a:pt x="157795" y="157965"/>
                </a:cubicBezTo>
                <a:cubicBezTo>
                  <a:pt x="184768" y="130992"/>
                  <a:pt x="145657" y="159314"/>
                  <a:pt x="178025" y="137735"/>
                </a:cubicBezTo>
                <a:cubicBezTo>
                  <a:pt x="173979" y="136386"/>
                  <a:pt x="169933" y="132340"/>
                  <a:pt x="165887" y="133689"/>
                </a:cubicBezTo>
                <a:cubicBezTo>
                  <a:pt x="152678" y="138092"/>
                  <a:pt x="154911" y="150562"/>
                  <a:pt x="145657" y="157965"/>
                </a:cubicBezTo>
                <a:cubicBezTo>
                  <a:pt x="142327" y="160629"/>
                  <a:pt x="137565" y="160662"/>
                  <a:pt x="133519" y="162011"/>
                </a:cubicBezTo>
                <a:cubicBezTo>
                  <a:pt x="155098" y="129643"/>
                  <a:pt x="126776" y="168754"/>
                  <a:pt x="153749" y="141781"/>
                </a:cubicBezTo>
                <a:cubicBezTo>
                  <a:pt x="157187" y="138343"/>
                  <a:pt x="157795" y="132340"/>
                  <a:pt x="161841" y="129643"/>
                </a:cubicBezTo>
                <a:cubicBezTo>
                  <a:pt x="166468" y="126558"/>
                  <a:pt x="172630" y="126946"/>
                  <a:pt x="178025" y="125597"/>
                </a:cubicBezTo>
                <a:cubicBezTo>
                  <a:pt x="182071" y="122900"/>
                  <a:pt x="185693" y="119421"/>
                  <a:pt x="190163" y="117505"/>
                </a:cubicBezTo>
                <a:cubicBezTo>
                  <a:pt x="226741" y="101829"/>
                  <a:pt x="188012" y="125682"/>
                  <a:pt x="218485" y="105367"/>
                </a:cubicBezTo>
                <a:cubicBezTo>
                  <a:pt x="222531" y="106716"/>
                  <a:pt x="229039" y="105453"/>
                  <a:pt x="230623" y="109413"/>
                </a:cubicBezTo>
                <a:cubicBezTo>
                  <a:pt x="234668" y="119527"/>
                  <a:pt x="211385" y="148088"/>
                  <a:pt x="210393" y="149873"/>
                </a:cubicBezTo>
                <a:cubicBezTo>
                  <a:pt x="198897" y="170566"/>
                  <a:pt x="209539" y="159883"/>
                  <a:pt x="218485" y="153919"/>
                </a:cubicBezTo>
                <a:cubicBezTo>
                  <a:pt x="221182" y="148524"/>
                  <a:pt x="223585" y="142972"/>
                  <a:pt x="226577" y="137735"/>
                </a:cubicBezTo>
                <a:cubicBezTo>
                  <a:pt x="228990" y="133513"/>
                  <a:pt x="236844" y="129946"/>
                  <a:pt x="234669" y="125597"/>
                </a:cubicBezTo>
                <a:cubicBezTo>
                  <a:pt x="232762" y="121782"/>
                  <a:pt x="226577" y="128294"/>
                  <a:pt x="222531" y="129643"/>
                </a:cubicBezTo>
                <a:cubicBezTo>
                  <a:pt x="210212" y="148121"/>
                  <a:pt x="216925" y="135104"/>
                  <a:pt x="210393" y="157965"/>
                </a:cubicBezTo>
                <a:cubicBezTo>
                  <a:pt x="209221" y="162066"/>
                  <a:pt x="202798" y="167737"/>
                  <a:pt x="206347" y="170103"/>
                </a:cubicBezTo>
                <a:cubicBezTo>
                  <a:pt x="210974" y="173188"/>
                  <a:pt x="217136" y="167406"/>
                  <a:pt x="222531" y="166057"/>
                </a:cubicBezTo>
                <a:cubicBezTo>
                  <a:pt x="234533" y="130050"/>
                  <a:pt x="211899" y="189674"/>
                  <a:pt x="250853" y="137735"/>
                </a:cubicBezTo>
                <a:cubicBezTo>
                  <a:pt x="261710" y="123260"/>
                  <a:pt x="275129" y="89183"/>
                  <a:pt x="275129" y="89183"/>
                </a:cubicBezTo>
                <a:cubicBezTo>
                  <a:pt x="276478" y="82440"/>
                  <a:pt x="277683" y="75666"/>
                  <a:pt x="279175" y="68953"/>
                </a:cubicBezTo>
                <a:cubicBezTo>
                  <a:pt x="280381" y="63525"/>
                  <a:pt x="288195" y="55256"/>
                  <a:pt x="283221" y="52769"/>
                </a:cubicBezTo>
                <a:cubicBezTo>
                  <a:pt x="278103" y="50210"/>
                  <a:pt x="274746" y="60511"/>
                  <a:pt x="271083" y="64907"/>
                </a:cubicBezTo>
                <a:cubicBezTo>
                  <a:pt x="263934" y="73485"/>
                  <a:pt x="259846" y="83336"/>
                  <a:pt x="254899" y="93229"/>
                </a:cubicBezTo>
                <a:cubicBezTo>
                  <a:pt x="256248" y="97275"/>
                  <a:pt x="254680" y="105367"/>
                  <a:pt x="258945" y="105367"/>
                </a:cubicBezTo>
                <a:cubicBezTo>
                  <a:pt x="263808" y="105367"/>
                  <a:pt x="264675" y="97480"/>
                  <a:pt x="267037" y="93229"/>
                </a:cubicBezTo>
                <a:cubicBezTo>
                  <a:pt x="280332" y="69297"/>
                  <a:pt x="277798" y="74461"/>
                  <a:pt x="283221" y="52769"/>
                </a:cubicBezTo>
                <a:cubicBezTo>
                  <a:pt x="281872" y="47374"/>
                  <a:pt x="284736" y="36585"/>
                  <a:pt x="279175" y="36585"/>
                </a:cubicBezTo>
                <a:cubicBezTo>
                  <a:pt x="255077" y="36585"/>
                  <a:pt x="254837" y="74181"/>
                  <a:pt x="250853" y="85137"/>
                </a:cubicBezTo>
                <a:cubicBezTo>
                  <a:pt x="249191" y="89707"/>
                  <a:pt x="237898" y="97275"/>
                  <a:pt x="242761" y="97275"/>
                </a:cubicBezTo>
                <a:cubicBezTo>
                  <a:pt x="248483" y="97275"/>
                  <a:pt x="251276" y="89566"/>
                  <a:pt x="254899" y="85137"/>
                </a:cubicBezTo>
                <a:cubicBezTo>
                  <a:pt x="263439" y="74699"/>
                  <a:pt x="279175" y="52769"/>
                  <a:pt x="279175" y="52769"/>
                </a:cubicBezTo>
                <a:cubicBezTo>
                  <a:pt x="277826" y="47374"/>
                  <a:pt x="275129" y="42146"/>
                  <a:pt x="275129" y="36585"/>
                </a:cubicBezTo>
                <a:cubicBezTo>
                  <a:pt x="275129" y="23556"/>
                  <a:pt x="289090" y="17837"/>
                  <a:pt x="267037" y="32539"/>
                </a:cubicBezTo>
                <a:cubicBezTo>
                  <a:pt x="257102" y="72279"/>
                  <a:pt x="271486" y="23642"/>
                  <a:pt x="250853" y="64907"/>
                </a:cubicBezTo>
                <a:cubicBezTo>
                  <a:pt x="224726" y="117161"/>
                  <a:pt x="268169" y="49047"/>
                  <a:pt x="238715" y="93229"/>
                </a:cubicBezTo>
                <a:cubicBezTo>
                  <a:pt x="240064" y="98624"/>
                  <a:pt x="237366" y="110762"/>
                  <a:pt x="242761" y="109413"/>
                </a:cubicBezTo>
                <a:cubicBezTo>
                  <a:pt x="245664" y="108687"/>
                  <a:pt x="260845" y="77291"/>
                  <a:pt x="262991" y="72999"/>
                </a:cubicBezTo>
                <a:cubicBezTo>
                  <a:pt x="261642" y="67604"/>
                  <a:pt x="264108" y="58880"/>
                  <a:pt x="258945" y="56815"/>
                </a:cubicBezTo>
                <a:cubicBezTo>
                  <a:pt x="253345" y="54575"/>
                  <a:pt x="247394" y="61046"/>
                  <a:pt x="242761" y="64907"/>
                </a:cubicBezTo>
                <a:cubicBezTo>
                  <a:pt x="239025" y="68020"/>
                  <a:pt x="236844" y="72696"/>
                  <a:pt x="234669" y="77045"/>
                </a:cubicBezTo>
                <a:cubicBezTo>
                  <a:pt x="225797" y="94788"/>
                  <a:pt x="226321" y="98554"/>
                  <a:pt x="222531" y="117505"/>
                </a:cubicBezTo>
                <a:cubicBezTo>
                  <a:pt x="223880" y="121551"/>
                  <a:pt x="222920" y="131837"/>
                  <a:pt x="226577" y="129643"/>
                </a:cubicBezTo>
                <a:cubicBezTo>
                  <a:pt x="234916" y="124639"/>
                  <a:pt x="239686" y="114593"/>
                  <a:pt x="242761" y="105367"/>
                </a:cubicBezTo>
                <a:cubicBezTo>
                  <a:pt x="244110" y="101321"/>
                  <a:pt x="250622" y="91322"/>
                  <a:pt x="246807" y="93229"/>
                </a:cubicBezTo>
                <a:cubicBezTo>
                  <a:pt x="240776" y="96245"/>
                  <a:pt x="238715" y="104018"/>
                  <a:pt x="234669" y="109413"/>
                </a:cubicBezTo>
                <a:cubicBezTo>
                  <a:pt x="233320" y="121551"/>
                  <a:pt x="232874" y="133823"/>
                  <a:pt x="230623" y="145827"/>
                </a:cubicBezTo>
                <a:cubicBezTo>
                  <a:pt x="228814" y="155477"/>
                  <a:pt x="217479" y="165730"/>
                  <a:pt x="222531" y="174149"/>
                </a:cubicBezTo>
                <a:cubicBezTo>
                  <a:pt x="226268" y="180377"/>
                  <a:pt x="236018" y="168754"/>
                  <a:pt x="242761" y="166057"/>
                </a:cubicBezTo>
                <a:cubicBezTo>
                  <a:pt x="252129" y="153566"/>
                  <a:pt x="256137" y="151777"/>
                  <a:pt x="258945" y="137735"/>
                </a:cubicBezTo>
                <a:cubicBezTo>
                  <a:pt x="260815" y="128384"/>
                  <a:pt x="271521" y="113678"/>
                  <a:pt x="262991" y="109413"/>
                </a:cubicBezTo>
                <a:cubicBezTo>
                  <a:pt x="254899" y="105367"/>
                  <a:pt x="255247" y="125780"/>
                  <a:pt x="250853" y="133689"/>
                </a:cubicBezTo>
                <a:cubicBezTo>
                  <a:pt x="248491" y="137940"/>
                  <a:pt x="240586" y="141478"/>
                  <a:pt x="242761" y="145827"/>
                </a:cubicBezTo>
                <a:cubicBezTo>
                  <a:pt x="244668" y="149642"/>
                  <a:pt x="250853" y="143130"/>
                  <a:pt x="254899" y="141781"/>
                </a:cubicBezTo>
                <a:cubicBezTo>
                  <a:pt x="260294" y="133689"/>
                  <a:pt x="267059" y="126359"/>
                  <a:pt x="271083" y="117505"/>
                </a:cubicBezTo>
                <a:cubicBezTo>
                  <a:pt x="273929" y="111245"/>
                  <a:pt x="272575" y="103660"/>
                  <a:pt x="275129" y="97275"/>
                </a:cubicBezTo>
                <a:cubicBezTo>
                  <a:pt x="278050" y="89973"/>
                  <a:pt x="283221" y="83788"/>
                  <a:pt x="287267" y="77045"/>
                </a:cubicBezTo>
                <a:cubicBezTo>
                  <a:pt x="285918" y="70302"/>
                  <a:pt x="289372" y="59890"/>
                  <a:pt x="283221" y="56815"/>
                </a:cubicBezTo>
                <a:cubicBezTo>
                  <a:pt x="278247" y="54328"/>
                  <a:pt x="280810" y="67684"/>
                  <a:pt x="279175" y="72999"/>
                </a:cubicBezTo>
                <a:cubicBezTo>
                  <a:pt x="275412" y="85228"/>
                  <a:pt x="270800" y="97184"/>
                  <a:pt x="267037" y="109413"/>
                </a:cubicBezTo>
                <a:cubicBezTo>
                  <a:pt x="265402" y="114728"/>
                  <a:pt x="264519" y="120250"/>
                  <a:pt x="262991" y="125597"/>
                </a:cubicBezTo>
                <a:cubicBezTo>
                  <a:pt x="261819" y="129698"/>
                  <a:pt x="261205" y="134118"/>
                  <a:pt x="258945" y="137735"/>
                </a:cubicBezTo>
                <a:cubicBezTo>
                  <a:pt x="254368" y="145058"/>
                  <a:pt x="236655" y="151859"/>
                  <a:pt x="242761" y="157965"/>
                </a:cubicBezTo>
                <a:cubicBezTo>
                  <a:pt x="248867" y="164071"/>
                  <a:pt x="256572" y="147558"/>
                  <a:pt x="262991" y="141781"/>
                </a:cubicBezTo>
                <a:cubicBezTo>
                  <a:pt x="270079" y="135401"/>
                  <a:pt x="277366" y="129079"/>
                  <a:pt x="283221" y="121551"/>
                </a:cubicBezTo>
                <a:cubicBezTo>
                  <a:pt x="286924" y="116790"/>
                  <a:pt x="291313" y="99336"/>
                  <a:pt x="291313" y="105367"/>
                </a:cubicBezTo>
                <a:cubicBezTo>
                  <a:pt x="291313" y="115185"/>
                  <a:pt x="286867" y="124573"/>
                  <a:pt x="283221" y="133689"/>
                </a:cubicBezTo>
                <a:cubicBezTo>
                  <a:pt x="281415" y="138204"/>
                  <a:pt x="277955" y="141870"/>
                  <a:pt x="275129" y="145827"/>
                </a:cubicBezTo>
                <a:cubicBezTo>
                  <a:pt x="271210" y="151314"/>
                  <a:pt x="267037" y="156616"/>
                  <a:pt x="262991" y="162011"/>
                </a:cubicBezTo>
                <a:cubicBezTo>
                  <a:pt x="261642" y="167406"/>
                  <a:pt x="253971" y="175708"/>
                  <a:pt x="258945" y="178195"/>
                </a:cubicBezTo>
                <a:cubicBezTo>
                  <a:pt x="264063" y="180754"/>
                  <a:pt x="267359" y="170401"/>
                  <a:pt x="271083" y="166057"/>
                </a:cubicBezTo>
                <a:cubicBezTo>
                  <a:pt x="275472" y="160937"/>
                  <a:pt x="279480" y="155484"/>
                  <a:pt x="283221" y="149873"/>
                </a:cubicBezTo>
                <a:cubicBezTo>
                  <a:pt x="287583" y="143330"/>
                  <a:pt x="289798" y="135204"/>
                  <a:pt x="295359" y="129643"/>
                </a:cubicBezTo>
                <a:cubicBezTo>
                  <a:pt x="299624" y="125378"/>
                  <a:pt x="281236" y="145827"/>
                  <a:pt x="287267" y="145827"/>
                </a:cubicBezTo>
                <a:cubicBezTo>
                  <a:pt x="294896" y="145827"/>
                  <a:pt x="298056" y="135038"/>
                  <a:pt x="303451" y="129643"/>
                </a:cubicBezTo>
                <a:cubicBezTo>
                  <a:pt x="312892" y="101321"/>
                  <a:pt x="319635" y="102670"/>
                  <a:pt x="299405" y="109413"/>
                </a:cubicBezTo>
                <a:lnTo>
                  <a:pt x="307497" y="85137"/>
                </a:lnTo>
                <a:cubicBezTo>
                  <a:pt x="308846" y="81091"/>
                  <a:pt x="314955" y="70440"/>
                  <a:pt x="311543" y="72999"/>
                </a:cubicBezTo>
                <a:cubicBezTo>
                  <a:pt x="306148" y="77045"/>
                  <a:pt x="300127" y="80369"/>
                  <a:pt x="295359" y="85137"/>
                </a:cubicBezTo>
                <a:cubicBezTo>
                  <a:pt x="291921" y="88575"/>
                  <a:pt x="282404" y="97275"/>
                  <a:pt x="287267" y="97275"/>
                </a:cubicBezTo>
                <a:cubicBezTo>
                  <a:pt x="294010" y="97275"/>
                  <a:pt x="298683" y="89905"/>
                  <a:pt x="303451" y="85137"/>
                </a:cubicBezTo>
                <a:cubicBezTo>
                  <a:pt x="306889" y="81699"/>
                  <a:pt x="309368" y="77348"/>
                  <a:pt x="311543" y="72999"/>
                </a:cubicBezTo>
                <a:cubicBezTo>
                  <a:pt x="328310" y="39467"/>
                  <a:pt x="313176" y="65145"/>
                  <a:pt x="323682" y="40631"/>
                </a:cubicBezTo>
                <a:cubicBezTo>
                  <a:pt x="326058" y="35087"/>
                  <a:pt x="333681" y="30169"/>
                  <a:pt x="331774" y="24447"/>
                </a:cubicBezTo>
                <a:cubicBezTo>
                  <a:pt x="330425" y="20401"/>
                  <a:pt x="323682" y="27144"/>
                  <a:pt x="319636" y="28493"/>
                </a:cubicBezTo>
                <a:cubicBezTo>
                  <a:pt x="319050" y="29225"/>
                  <a:pt x="293264" y="55696"/>
                  <a:pt x="299405" y="64907"/>
                </a:cubicBezTo>
                <a:cubicBezTo>
                  <a:pt x="301771" y="68456"/>
                  <a:pt x="307497" y="62210"/>
                  <a:pt x="311543" y="60861"/>
                </a:cubicBezTo>
                <a:cubicBezTo>
                  <a:pt x="311543" y="60861"/>
                  <a:pt x="322332" y="36585"/>
                  <a:pt x="311543" y="36585"/>
                </a:cubicBezTo>
                <a:cubicBezTo>
                  <a:pt x="306680" y="36585"/>
                  <a:pt x="305626" y="44374"/>
                  <a:pt x="303451" y="48723"/>
                </a:cubicBezTo>
                <a:cubicBezTo>
                  <a:pt x="301544" y="52538"/>
                  <a:pt x="301085" y="56941"/>
                  <a:pt x="299405" y="60861"/>
                </a:cubicBezTo>
                <a:cubicBezTo>
                  <a:pt x="297029" y="66405"/>
                  <a:pt x="294010" y="71650"/>
                  <a:pt x="291313" y="77045"/>
                </a:cubicBezTo>
                <a:cubicBezTo>
                  <a:pt x="292662" y="81091"/>
                  <a:pt x="291221" y="88149"/>
                  <a:pt x="295359" y="89183"/>
                </a:cubicBezTo>
                <a:cubicBezTo>
                  <a:pt x="300076" y="90362"/>
                  <a:pt x="304459" y="84888"/>
                  <a:pt x="307497" y="81091"/>
                </a:cubicBezTo>
                <a:cubicBezTo>
                  <a:pt x="310161" y="77761"/>
                  <a:pt x="309636" y="72768"/>
                  <a:pt x="311543" y="68953"/>
                </a:cubicBezTo>
                <a:cubicBezTo>
                  <a:pt x="313718" y="64604"/>
                  <a:pt x="317223" y="61037"/>
                  <a:pt x="319636" y="56815"/>
                </a:cubicBezTo>
                <a:cubicBezTo>
                  <a:pt x="322629" y="51578"/>
                  <a:pt x="332747" y="37286"/>
                  <a:pt x="327728" y="40631"/>
                </a:cubicBezTo>
                <a:cubicBezTo>
                  <a:pt x="318963" y="46474"/>
                  <a:pt x="314241" y="56815"/>
                  <a:pt x="307497" y="64907"/>
                </a:cubicBezTo>
                <a:cubicBezTo>
                  <a:pt x="306148" y="71650"/>
                  <a:pt x="305626" y="78613"/>
                  <a:pt x="303451" y="85137"/>
                </a:cubicBezTo>
                <a:cubicBezTo>
                  <a:pt x="301544" y="90859"/>
                  <a:pt x="294176" y="95407"/>
                  <a:pt x="295359" y="101321"/>
                </a:cubicBezTo>
                <a:cubicBezTo>
                  <a:pt x="296195" y="105503"/>
                  <a:pt x="303451" y="104018"/>
                  <a:pt x="307497" y="105367"/>
                </a:cubicBezTo>
                <a:cubicBezTo>
                  <a:pt x="311543" y="104018"/>
                  <a:pt x="316620" y="104337"/>
                  <a:pt x="319636" y="101321"/>
                </a:cubicBezTo>
                <a:cubicBezTo>
                  <a:pt x="326513" y="94444"/>
                  <a:pt x="342697" y="70168"/>
                  <a:pt x="335820" y="77045"/>
                </a:cubicBezTo>
                <a:cubicBezTo>
                  <a:pt x="325549" y="87316"/>
                  <a:pt x="322347" y="88931"/>
                  <a:pt x="315589" y="101321"/>
                </a:cubicBezTo>
                <a:cubicBezTo>
                  <a:pt x="309812" y="111911"/>
                  <a:pt x="288616" y="139084"/>
                  <a:pt x="299405" y="133689"/>
                </a:cubicBezTo>
                <a:lnTo>
                  <a:pt x="315589" y="125597"/>
                </a:lnTo>
                <a:lnTo>
                  <a:pt x="327728" y="89183"/>
                </a:lnTo>
                <a:cubicBezTo>
                  <a:pt x="329077" y="85137"/>
                  <a:pt x="334333" y="73633"/>
                  <a:pt x="331774" y="77045"/>
                </a:cubicBezTo>
                <a:lnTo>
                  <a:pt x="307497" y="109413"/>
                </a:lnTo>
                <a:cubicBezTo>
                  <a:pt x="311543" y="110762"/>
                  <a:pt x="315821" y="115366"/>
                  <a:pt x="319636" y="113459"/>
                </a:cubicBezTo>
                <a:cubicBezTo>
                  <a:pt x="323451" y="111552"/>
                  <a:pt x="322002" y="105241"/>
                  <a:pt x="323682" y="101321"/>
                </a:cubicBezTo>
                <a:cubicBezTo>
                  <a:pt x="326058" y="95777"/>
                  <a:pt x="329398" y="90681"/>
                  <a:pt x="331774" y="85137"/>
                </a:cubicBezTo>
                <a:cubicBezTo>
                  <a:pt x="333454" y="81217"/>
                  <a:pt x="339635" y="71092"/>
                  <a:pt x="335820" y="72999"/>
                </a:cubicBezTo>
                <a:cubicBezTo>
                  <a:pt x="327290" y="77264"/>
                  <a:pt x="315589" y="93229"/>
                  <a:pt x="315589" y="93229"/>
                </a:cubicBezTo>
                <a:cubicBezTo>
                  <a:pt x="318287" y="95926"/>
                  <a:pt x="319981" y="102246"/>
                  <a:pt x="323682" y="101321"/>
                </a:cubicBezTo>
                <a:cubicBezTo>
                  <a:pt x="328400" y="100142"/>
                  <a:pt x="329361" y="93405"/>
                  <a:pt x="331774" y="89183"/>
                </a:cubicBezTo>
                <a:cubicBezTo>
                  <a:pt x="334766" y="83946"/>
                  <a:pt x="337490" y="78543"/>
                  <a:pt x="339866" y="72999"/>
                </a:cubicBezTo>
                <a:cubicBezTo>
                  <a:pt x="341546" y="69079"/>
                  <a:pt x="346928" y="57845"/>
                  <a:pt x="343912" y="60861"/>
                </a:cubicBezTo>
                <a:cubicBezTo>
                  <a:pt x="339647" y="65126"/>
                  <a:pt x="338812" y="71808"/>
                  <a:pt x="335820" y="77045"/>
                </a:cubicBezTo>
                <a:cubicBezTo>
                  <a:pt x="333407" y="81267"/>
                  <a:pt x="330425" y="85137"/>
                  <a:pt x="327728" y="89183"/>
                </a:cubicBezTo>
                <a:cubicBezTo>
                  <a:pt x="329077" y="95926"/>
                  <a:pt x="324897" y="109413"/>
                  <a:pt x="331774" y="109413"/>
                </a:cubicBezTo>
                <a:cubicBezTo>
                  <a:pt x="335830" y="109413"/>
                  <a:pt x="342776" y="76787"/>
                  <a:pt x="343912" y="72999"/>
                </a:cubicBezTo>
                <a:cubicBezTo>
                  <a:pt x="346363" y="64829"/>
                  <a:pt x="359633" y="44908"/>
                  <a:pt x="352004" y="48723"/>
                </a:cubicBezTo>
                <a:lnTo>
                  <a:pt x="335820" y="56815"/>
                </a:lnTo>
                <a:cubicBezTo>
                  <a:pt x="331774" y="67604"/>
                  <a:pt x="327071" y="78170"/>
                  <a:pt x="323682" y="89183"/>
                </a:cubicBezTo>
                <a:cubicBezTo>
                  <a:pt x="321660" y="95756"/>
                  <a:pt x="316561" y="103262"/>
                  <a:pt x="319636" y="109413"/>
                </a:cubicBezTo>
                <a:cubicBezTo>
                  <a:pt x="321543" y="113228"/>
                  <a:pt x="327728" y="106716"/>
                  <a:pt x="331774" y="105367"/>
                </a:cubicBezTo>
                <a:cubicBezTo>
                  <a:pt x="334471" y="101321"/>
                  <a:pt x="337891" y="97673"/>
                  <a:pt x="339866" y="93229"/>
                </a:cubicBezTo>
                <a:cubicBezTo>
                  <a:pt x="343330" y="85434"/>
                  <a:pt x="355055" y="64222"/>
                  <a:pt x="347958" y="68953"/>
                </a:cubicBezTo>
                <a:lnTo>
                  <a:pt x="335820" y="77045"/>
                </a:lnTo>
                <a:cubicBezTo>
                  <a:pt x="334471" y="86486"/>
                  <a:pt x="327509" y="96837"/>
                  <a:pt x="331774" y="105367"/>
                </a:cubicBezTo>
                <a:cubicBezTo>
                  <a:pt x="339895" y="121608"/>
                  <a:pt x="356050" y="87176"/>
                  <a:pt x="356050" y="89183"/>
                </a:cubicBezTo>
                <a:cubicBezTo>
                  <a:pt x="356050" y="97713"/>
                  <a:pt x="350202" y="105230"/>
                  <a:pt x="347958" y="113459"/>
                </a:cubicBezTo>
                <a:cubicBezTo>
                  <a:pt x="346149" y="120094"/>
                  <a:pt x="339049" y="128826"/>
                  <a:pt x="343912" y="133689"/>
                </a:cubicBezTo>
                <a:cubicBezTo>
                  <a:pt x="348177" y="137954"/>
                  <a:pt x="354701" y="128294"/>
                  <a:pt x="360096" y="125597"/>
                </a:cubicBezTo>
                <a:cubicBezTo>
                  <a:pt x="375169" y="108371"/>
                  <a:pt x="399381" y="92575"/>
                  <a:pt x="392464" y="64907"/>
                </a:cubicBezTo>
                <a:cubicBezTo>
                  <a:pt x="391285" y="60190"/>
                  <a:pt x="387069" y="72999"/>
                  <a:pt x="384372" y="77045"/>
                </a:cubicBezTo>
                <a:cubicBezTo>
                  <a:pt x="374186" y="117791"/>
                  <a:pt x="367596" y="116360"/>
                  <a:pt x="396510" y="93229"/>
                </a:cubicBezTo>
                <a:lnTo>
                  <a:pt x="408648" y="85137"/>
                </a:lnTo>
                <a:cubicBezTo>
                  <a:pt x="409997" y="77045"/>
                  <a:pt x="412694" y="69065"/>
                  <a:pt x="412694" y="60861"/>
                </a:cubicBezTo>
                <a:cubicBezTo>
                  <a:pt x="412694" y="56596"/>
                  <a:pt x="412913" y="48723"/>
                  <a:pt x="408648" y="48723"/>
                </a:cubicBezTo>
                <a:cubicBezTo>
                  <a:pt x="401905" y="48723"/>
                  <a:pt x="397859" y="56815"/>
                  <a:pt x="392464" y="60861"/>
                </a:cubicBezTo>
                <a:cubicBezTo>
                  <a:pt x="359995" y="50038"/>
                  <a:pt x="374849" y="47441"/>
                  <a:pt x="347958" y="68953"/>
                </a:cubicBezTo>
                <a:lnTo>
                  <a:pt x="343912" y="36585"/>
                </a:lnTo>
                <a:cubicBezTo>
                  <a:pt x="325821" y="72768"/>
                  <a:pt x="331543" y="57509"/>
                  <a:pt x="323682" y="81091"/>
                </a:cubicBezTo>
                <a:cubicBezTo>
                  <a:pt x="327728" y="82440"/>
                  <a:pt x="332005" y="87044"/>
                  <a:pt x="335820" y="85137"/>
                </a:cubicBezTo>
                <a:cubicBezTo>
                  <a:pt x="336500" y="84797"/>
                  <a:pt x="354584" y="60333"/>
                  <a:pt x="356050" y="56815"/>
                </a:cubicBezTo>
                <a:cubicBezTo>
                  <a:pt x="360971" y="45005"/>
                  <a:pt x="368188" y="20401"/>
                  <a:pt x="368188" y="20401"/>
                </a:cubicBezTo>
                <a:cubicBezTo>
                  <a:pt x="369537" y="31190"/>
                  <a:pt x="364545" y="45080"/>
                  <a:pt x="372234" y="52769"/>
                </a:cubicBezTo>
                <a:cubicBezTo>
                  <a:pt x="377002" y="57537"/>
                  <a:pt x="383050" y="43197"/>
                  <a:pt x="384372" y="36585"/>
                </a:cubicBezTo>
                <a:cubicBezTo>
                  <a:pt x="385981" y="28541"/>
                  <a:pt x="381675" y="20401"/>
                  <a:pt x="380326" y="12309"/>
                </a:cubicBezTo>
                <a:cubicBezTo>
                  <a:pt x="373583" y="16355"/>
                  <a:pt x="365657" y="18886"/>
                  <a:pt x="360096" y="24447"/>
                </a:cubicBezTo>
                <a:cubicBezTo>
                  <a:pt x="355831" y="28712"/>
                  <a:pt x="354380" y="35087"/>
                  <a:pt x="352004" y="40631"/>
                </a:cubicBezTo>
                <a:cubicBezTo>
                  <a:pt x="350324" y="44551"/>
                  <a:pt x="344143" y="50862"/>
                  <a:pt x="347958" y="52769"/>
                </a:cubicBezTo>
                <a:cubicBezTo>
                  <a:pt x="352307" y="54944"/>
                  <a:pt x="356050" y="47374"/>
                  <a:pt x="360096" y="44677"/>
                </a:cubicBezTo>
                <a:cubicBezTo>
                  <a:pt x="361445" y="36585"/>
                  <a:pt x="364142" y="28605"/>
                  <a:pt x="364142" y="20401"/>
                </a:cubicBezTo>
                <a:cubicBezTo>
                  <a:pt x="364142" y="16136"/>
                  <a:pt x="364142" y="6913"/>
                  <a:pt x="360096" y="8262"/>
                </a:cubicBezTo>
                <a:cubicBezTo>
                  <a:pt x="354374" y="10169"/>
                  <a:pt x="354701" y="19052"/>
                  <a:pt x="352004" y="24447"/>
                </a:cubicBezTo>
                <a:cubicBezTo>
                  <a:pt x="353353" y="28493"/>
                  <a:pt x="356751" y="32378"/>
                  <a:pt x="356050" y="36585"/>
                </a:cubicBezTo>
                <a:cubicBezTo>
                  <a:pt x="350821" y="67958"/>
                  <a:pt x="341834" y="30352"/>
                  <a:pt x="352004" y="60861"/>
                </a:cubicBezTo>
                <a:cubicBezTo>
                  <a:pt x="361571" y="32159"/>
                  <a:pt x="349817" y="60730"/>
                  <a:pt x="360096" y="68953"/>
                </a:cubicBezTo>
                <a:cubicBezTo>
                  <a:pt x="364438" y="72427"/>
                  <a:pt x="370885" y="66256"/>
                  <a:pt x="376280" y="64907"/>
                </a:cubicBezTo>
                <a:cubicBezTo>
                  <a:pt x="381675" y="60861"/>
                  <a:pt x="387696" y="57537"/>
                  <a:pt x="392464" y="52769"/>
                </a:cubicBezTo>
                <a:cubicBezTo>
                  <a:pt x="400544" y="44689"/>
                  <a:pt x="404784" y="30060"/>
                  <a:pt x="408648" y="20401"/>
                </a:cubicBezTo>
                <a:cubicBezTo>
                  <a:pt x="407299" y="16355"/>
                  <a:pt x="408648" y="9611"/>
                  <a:pt x="404602" y="8262"/>
                </a:cubicBezTo>
                <a:cubicBezTo>
                  <a:pt x="400983" y="7056"/>
                  <a:pt x="398993" y="13459"/>
                  <a:pt x="396510" y="16355"/>
                </a:cubicBezTo>
                <a:cubicBezTo>
                  <a:pt x="390890" y="22912"/>
                  <a:pt x="385721" y="29842"/>
                  <a:pt x="380326" y="36585"/>
                </a:cubicBezTo>
                <a:cubicBezTo>
                  <a:pt x="381675" y="46026"/>
                  <a:pt x="374835" y="64907"/>
                  <a:pt x="384372" y="64907"/>
                </a:cubicBezTo>
                <a:cubicBezTo>
                  <a:pt x="410826" y="64907"/>
                  <a:pt x="398351" y="25558"/>
                  <a:pt x="396510" y="16355"/>
                </a:cubicBezTo>
                <a:cubicBezTo>
                  <a:pt x="392464" y="25796"/>
                  <a:pt x="387882" y="35024"/>
                  <a:pt x="384372" y="44677"/>
                </a:cubicBezTo>
                <a:cubicBezTo>
                  <a:pt x="382472" y="49903"/>
                  <a:pt x="377241" y="56234"/>
                  <a:pt x="380326" y="60861"/>
                </a:cubicBezTo>
                <a:cubicBezTo>
                  <a:pt x="382692" y="64410"/>
                  <a:pt x="388418" y="58164"/>
                  <a:pt x="392464" y="56815"/>
                </a:cubicBezTo>
                <a:cubicBezTo>
                  <a:pt x="393813" y="50072"/>
                  <a:pt x="399585" y="42736"/>
                  <a:pt x="396510" y="36585"/>
                </a:cubicBezTo>
                <a:cubicBezTo>
                  <a:pt x="394335" y="32236"/>
                  <a:pt x="390334" y="44253"/>
                  <a:pt x="388418" y="48723"/>
                </a:cubicBezTo>
                <a:cubicBezTo>
                  <a:pt x="386228" y="53834"/>
                  <a:pt x="385721" y="59512"/>
                  <a:pt x="384372" y="64907"/>
                </a:cubicBezTo>
                <a:cubicBezTo>
                  <a:pt x="385721" y="70302"/>
                  <a:pt x="383444" y="83578"/>
                  <a:pt x="388418" y="81091"/>
                </a:cubicBezTo>
                <a:cubicBezTo>
                  <a:pt x="394569" y="78016"/>
                  <a:pt x="391234" y="67627"/>
                  <a:pt x="392464" y="60861"/>
                </a:cubicBezTo>
                <a:cubicBezTo>
                  <a:pt x="393932" y="52790"/>
                  <a:pt x="396510" y="44789"/>
                  <a:pt x="396510" y="36585"/>
                </a:cubicBezTo>
                <a:cubicBezTo>
                  <a:pt x="396510" y="31024"/>
                  <a:pt x="393555" y="47316"/>
                  <a:pt x="392464" y="52769"/>
                </a:cubicBezTo>
                <a:cubicBezTo>
                  <a:pt x="386700" y="81591"/>
                  <a:pt x="381164" y="79463"/>
                  <a:pt x="400556" y="72999"/>
                </a:cubicBezTo>
                <a:cubicBezTo>
                  <a:pt x="405951" y="63558"/>
                  <a:pt x="410216" y="53376"/>
                  <a:pt x="416740" y="44677"/>
                </a:cubicBezTo>
                <a:cubicBezTo>
                  <a:pt x="419299" y="41265"/>
                  <a:pt x="412694" y="56815"/>
                  <a:pt x="412694" y="56815"/>
                </a:cubicBezTo>
                <a:cubicBezTo>
                  <a:pt x="414043" y="63558"/>
                  <a:pt x="410216" y="74870"/>
                  <a:pt x="416740" y="77045"/>
                </a:cubicBezTo>
                <a:cubicBezTo>
                  <a:pt x="422462" y="78952"/>
                  <a:pt x="421840" y="66098"/>
                  <a:pt x="424832" y="60861"/>
                </a:cubicBezTo>
                <a:cubicBezTo>
                  <a:pt x="427245" y="56639"/>
                  <a:pt x="430227" y="52769"/>
                  <a:pt x="432924" y="48723"/>
                </a:cubicBezTo>
                <a:cubicBezTo>
                  <a:pt x="438319" y="60861"/>
                  <a:pt x="442657" y="73526"/>
                  <a:pt x="449108" y="85137"/>
                </a:cubicBezTo>
                <a:cubicBezTo>
                  <a:pt x="466264" y="116018"/>
                  <a:pt x="467106" y="115273"/>
                  <a:pt x="485522" y="133689"/>
                </a:cubicBezTo>
                <a:cubicBezTo>
                  <a:pt x="492265" y="132340"/>
                  <a:pt x="499601" y="132718"/>
                  <a:pt x="505752" y="129643"/>
                </a:cubicBezTo>
                <a:cubicBezTo>
                  <a:pt x="513540" y="125749"/>
                  <a:pt x="521335" y="112338"/>
                  <a:pt x="525982" y="105367"/>
                </a:cubicBezTo>
                <a:cubicBezTo>
                  <a:pt x="527331" y="118854"/>
                  <a:pt x="530028" y="159381"/>
                  <a:pt x="530028" y="145827"/>
                </a:cubicBezTo>
                <a:cubicBezTo>
                  <a:pt x="530028" y="122860"/>
                  <a:pt x="533245" y="98833"/>
                  <a:pt x="525982" y="77045"/>
                </a:cubicBezTo>
                <a:cubicBezTo>
                  <a:pt x="523807" y="70521"/>
                  <a:pt x="512495" y="74348"/>
                  <a:pt x="505752" y="72999"/>
                </a:cubicBezTo>
                <a:cubicBezTo>
                  <a:pt x="499009" y="75696"/>
                  <a:pt x="492729" y="80190"/>
                  <a:pt x="485522" y="81091"/>
                </a:cubicBezTo>
                <a:cubicBezTo>
                  <a:pt x="481290" y="81620"/>
                  <a:pt x="473384" y="81310"/>
                  <a:pt x="473384" y="77045"/>
                </a:cubicBezTo>
                <a:cubicBezTo>
                  <a:pt x="473384" y="72780"/>
                  <a:pt x="481476" y="74348"/>
                  <a:pt x="485522" y="72999"/>
                </a:cubicBezTo>
                <a:cubicBezTo>
                  <a:pt x="486871" y="67604"/>
                  <a:pt x="489568" y="62376"/>
                  <a:pt x="489568" y="56815"/>
                </a:cubicBezTo>
                <a:cubicBezTo>
                  <a:pt x="489568" y="48439"/>
                  <a:pt x="481521" y="38676"/>
                  <a:pt x="477430" y="32539"/>
                </a:cubicBezTo>
                <a:cubicBezTo>
                  <a:pt x="473384" y="33888"/>
                  <a:pt x="465292" y="32320"/>
                  <a:pt x="465292" y="36585"/>
                </a:cubicBezTo>
                <a:cubicBezTo>
                  <a:pt x="465292" y="52272"/>
                  <a:pt x="486575" y="41629"/>
                  <a:pt x="489568" y="40631"/>
                </a:cubicBezTo>
                <a:cubicBezTo>
                  <a:pt x="485522" y="39282"/>
                  <a:pt x="481476" y="35236"/>
                  <a:pt x="477430" y="36585"/>
                </a:cubicBezTo>
                <a:cubicBezTo>
                  <a:pt x="472002" y="38394"/>
                  <a:pt x="460531" y="45549"/>
                  <a:pt x="465292" y="48723"/>
                </a:cubicBezTo>
                <a:cubicBezTo>
                  <a:pt x="472118" y="53274"/>
                  <a:pt x="489568" y="36473"/>
                  <a:pt x="489568" y="44677"/>
                </a:cubicBezTo>
                <a:cubicBezTo>
                  <a:pt x="489568" y="53207"/>
                  <a:pt x="465292" y="52769"/>
                  <a:pt x="465292" y="52769"/>
                </a:cubicBezTo>
                <a:cubicBezTo>
                  <a:pt x="458180" y="74106"/>
                  <a:pt x="459440" y="62044"/>
                  <a:pt x="473384" y="56815"/>
                </a:cubicBezTo>
                <a:cubicBezTo>
                  <a:pt x="479823" y="54400"/>
                  <a:pt x="486871" y="54118"/>
                  <a:pt x="493614" y="52769"/>
                </a:cubicBezTo>
                <a:cubicBezTo>
                  <a:pt x="465008" y="33699"/>
                  <a:pt x="500422" y="51796"/>
                  <a:pt x="465292" y="56815"/>
                </a:cubicBezTo>
                <a:cubicBezTo>
                  <a:pt x="460478" y="57503"/>
                  <a:pt x="457200" y="51420"/>
                  <a:pt x="453154" y="48723"/>
                </a:cubicBezTo>
                <a:cubicBezTo>
                  <a:pt x="470687" y="47374"/>
                  <a:pt x="488303" y="46858"/>
                  <a:pt x="505752" y="44677"/>
                </a:cubicBezTo>
                <a:cubicBezTo>
                  <a:pt x="509984" y="44148"/>
                  <a:pt x="522053" y="41556"/>
                  <a:pt x="517890" y="40631"/>
                </a:cubicBezTo>
                <a:cubicBezTo>
                  <a:pt x="502037" y="37108"/>
                  <a:pt x="469338" y="36585"/>
                  <a:pt x="469338" y="36585"/>
                </a:cubicBezTo>
                <a:cubicBezTo>
                  <a:pt x="484825" y="41747"/>
                  <a:pt x="495006" y="46023"/>
                  <a:pt x="513844" y="44677"/>
                </a:cubicBezTo>
                <a:cubicBezTo>
                  <a:pt x="522352" y="44069"/>
                  <a:pt x="538120" y="36585"/>
                  <a:pt x="538120" y="36585"/>
                </a:cubicBezTo>
                <a:cubicBezTo>
                  <a:pt x="534074" y="33888"/>
                  <a:pt x="530452" y="30409"/>
                  <a:pt x="525982" y="28493"/>
                </a:cubicBezTo>
                <a:cubicBezTo>
                  <a:pt x="511548" y="22307"/>
                  <a:pt x="471934" y="21005"/>
                  <a:pt x="465292" y="20401"/>
                </a:cubicBezTo>
                <a:cubicBezTo>
                  <a:pt x="454503" y="17704"/>
                  <a:pt x="443934" y="13882"/>
                  <a:pt x="432924" y="12309"/>
                </a:cubicBezTo>
                <a:cubicBezTo>
                  <a:pt x="397794" y="7289"/>
                  <a:pt x="413953" y="10132"/>
                  <a:pt x="384372" y="4216"/>
                </a:cubicBezTo>
                <a:cubicBezTo>
                  <a:pt x="385721" y="8262"/>
                  <a:pt x="384603" y="14447"/>
                  <a:pt x="388418" y="16355"/>
                </a:cubicBezTo>
                <a:cubicBezTo>
                  <a:pt x="396948" y="20620"/>
                  <a:pt x="407357" y="18695"/>
                  <a:pt x="416740" y="20401"/>
                </a:cubicBezTo>
                <a:cubicBezTo>
                  <a:pt x="422211" y="21396"/>
                  <a:pt x="427459" y="23422"/>
                  <a:pt x="432924" y="24447"/>
                </a:cubicBezTo>
                <a:cubicBezTo>
                  <a:pt x="449050" y="27471"/>
                  <a:pt x="465292" y="29842"/>
                  <a:pt x="481476" y="32539"/>
                </a:cubicBezTo>
                <a:cubicBezTo>
                  <a:pt x="485522" y="31190"/>
                  <a:pt x="489382" y="29022"/>
                  <a:pt x="493614" y="28493"/>
                </a:cubicBezTo>
                <a:cubicBezTo>
                  <a:pt x="554727" y="20854"/>
                  <a:pt x="612003" y="27079"/>
                  <a:pt x="445062" y="20401"/>
                </a:cubicBezTo>
                <a:cubicBezTo>
                  <a:pt x="431575" y="19052"/>
                  <a:pt x="417634" y="20079"/>
                  <a:pt x="404602" y="16355"/>
                </a:cubicBezTo>
                <a:cubicBezTo>
                  <a:pt x="400501" y="15183"/>
                  <a:pt x="412475" y="12309"/>
                  <a:pt x="416740" y="12309"/>
                </a:cubicBezTo>
                <a:cubicBezTo>
                  <a:pt x="437015" y="12309"/>
                  <a:pt x="457200" y="15006"/>
                  <a:pt x="477430" y="16355"/>
                </a:cubicBezTo>
                <a:cubicBezTo>
                  <a:pt x="482825" y="19052"/>
                  <a:pt x="487619" y="23781"/>
                  <a:pt x="493614" y="24447"/>
                </a:cubicBezTo>
                <a:cubicBezTo>
                  <a:pt x="500449" y="25206"/>
                  <a:pt x="506967" y="20401"/>
                  <a:pt x="513844" y="20401"/>
                </a:cubicBezTo>
                <a:cubicBezTo>
                  <a:pt x="518109" y="20401"/>
                  <a:pt x="521936" y="23098"/>
                  <a:pt x="525982" y="24447"/>
                </a:cubicBezTo>
                <a:cubicBezTo>
                  <a:pt x="560563" y="17531"/>
                  <a:pt x="547204" y="22420"/>
                  <a:pt x="513844" y="16355"/>
                </a:cubicBezTo>
                <a:cubicBezTo>
                  <a:pt x="509648" y="15592"/>
                  <a:pt x="505807" y="13481"/>
                  <a:pt x="501706" y="12309"/>
                </a:cubicBezTo>
                <a:cubicBezTo>
                  <a:pt x="496359" y="10781"/>
                  <a:pt x="490917" y="9611"/>
                  <a:pt x="485522" y="8262"/>
                </a:cubicBezTo>
                <a:cubicBezTo>
                  <a:pt x="489568" y="6913"/>
                  <a:pt x="497660" y="8481"/>
                  <a:pt x="497660" y="4216"/>
                </a:cubicBezTo>
                <a:cubicBezTo>
                  <a:pt x="497660" y="-49"/>
                  <a:pt x="489761" y="-301"/>
                  <a:pt x="485522" y="170"/>
                </a:cubicBezTo>
                <a:cubicBezTo>
                  <a:pt x="477044" y="1112"/>
                  <a:pt x="461246" y="8262"/>
                  <a:pt x="461246" y="8262"/>
                </a:cubicBezTo>
                <a:cubicBezTo>
                  <a:pt x="522704" y="17043"/>
                  <a:pt x="533760" y="5775"/>
                  <a:pt x="505752" y="24447"/>
                </a:cubicBezTo>
                <a:cubicBezTo>
                  <a:pt x="510166" y="31068"/>
                  <a:pt x="516174" y="43451"/>
                  <a:pt x="525982" y="44677"/>
                </a:cubicBezTo>
                <a:cubicBezTo>
                  <a:pt x="532806" y="45530"/>
                  <a:pt x="539469" y="41980"/>
                  <a:pt x="546212" y="40631"/>
                </a:cubicBezTo>
                <a:cubicBezTo>
                  <a:pt x="554161" y="43281"/>
                  <a:pt x="573257" y="49381"/>
                  <a:pt x="578581" y="52769"/>
                </a:cubicBezTo>
                <a:cubicBezTo>
                  <a:pt x="587468" y="58424"/>
                  <a:pt x="592864" y="69668"/>
                  <a:pt x="602857" y="72999"/>
                </a:cubicBezTo>
                <a:cubicBezTo>
                  <a:pt x="618264" y="78135"/>
                  <a:pt x="635225" y="75696"/>
                  <a:pt x="651409" y="77045"/>
                </a:cubicBezTo>
                <a:cubicBezTo>
                  <a:pt x="647363" y="72999"/>
                  <a:pt x="644699" y="66716"/>
                  <a:pt x="639271" y="64907"/>
                </a:cubicBezTo>
                <a:cubicBezTo>
                  <a:pt x="628611" y="61354"/>
                  <a:pt x="617822" y="82919"/>
                  <a:pt x="635225" y="56815"/>
                </a:cubicBezTo>
                <a:cubicBezTo>
                  <a:pt x="628482" y="48723"/>
                  <a:pt x="622443" y="39987"/>
                  <a:pt x="614995" y="32539"/>
                </a:cubicBezTo>
                <a:cubicBezTo>
                  <a:pt x="611557" y="29101"/>
                  <a:pt x="606814" y="27273"/>
                  <a:pt x="602857" y="24447"/>
                </a:cubicBezTo>
                <a:cubicBezTo>
                  <a:pt x="597370" y="20528"/>
                  <a:pt x="592068" y="16355"/>
                  <a:pt x="586673" y="12309"/>
                </a:cubicBezTo>
                <a:cubicBezTo>
                  <a:pt x="582627" y="15006"/>
                  <a:pt x="575871" y="15725"/>
                  <a:pt x="574535" y="20401"/>
                </a:cubicBezTo>
                <a:cubicBezTo>
                  <a:pt x="573062" y="25558"/>
                  <a:pt x="585327" y="63177"/>
                  <a:pt x="586673" y="64907"/>
                </a:cubicBezTo>
                <a:cubicBezTo>
                  <a:pt x="591501" y="71114"/>
                  <a:pt x="600160" y="72999"/>
                  <a:pt x="606903" y="77045"/>
                </a:cubicBezTo>
                <a:cubicBezTo>
                  <a:pt x="609600" y="68953"/>
                  <a:pt x="614053" y="61247"/>
                  <a:pt x="614995" y="52769"/>
                </a:cubicBezTo>
                <a:cubicBezTo>
                  <a:pt x="615466" y="48530"/>
                  <a:pt x="614995" y="39282"/>
                  <a:pt x="610949" y="40631"/>
                </a:cubicBezTo>
                <a:cubicBezTo>
                  <a:pt x="605227" y="42538"/>
                  <a:pt x="605554" y="51420"/>
                  <a:pt x="602857" y="56815"/>
                </a:cubicBezTo>
                <a:cubicBezTo>
                  <a:pt x="625728" y="125427"/>
                  <a:pt x="616272" y="86414"/>
                  <a:pt x="598811" y="68953"/>
                </a:cubicBezTo>
                <a:cubicBezTo>
                  <a:pt x="595795" y="65937"/>
                  <a:pt x="590719" y="66256"/>
                  <a:pt x="586673" y="64907"/>
                </a:cubicBezTo>
                <a:cubicBezTo>
                  <a:pt x="585324" y="70302"/>
                  <a:pt x="577066" y="81091"/>
                  <a:pt x="582627" y="81091"/>
                </a:cubicBezTo>
                <a:cubicBezTo>
                  <a:pt x="588658" y="81091"/>
                  <a:pt x="592626" y="70629"/>
                  <a:pt x="590719" y="64907"/>
                </a:cubicBezTo>
                <a:cubicBezTo>
                  <a:pt x="589370" y="60861"/>
                  <a:pt x="582627" y="67604"/>
                  <a:pt x="578581" y="68953"/>
                </a:cubicBezTo>
                <a:cubicBezTo>
                  <a:pt x="577232" y="78394"/>
                  <a:pt x="574535" y="87738"/>
                  <a:pt x="574535" y="97275"/>
                </a:cubicBezTo>
                <a:cubicBezTo>
                  <a:pt x="574535" y="101540"/>
                  <a:pt x="574480" y="108241"/>
                  <a:pt x="578581" y="109413"/>
                </a:cubicBezTo>
                <a:cubicBezTo>
                  <a:pt x="586469" y="111667"/>
                  <a:pt x="594765" y="106716"/>
                  <a:pt x="602857" y="105367"/>
                </a:cubicBezTo>
                <a:cubicBezTo>
                  <a:pt x="598811" y="97275"/>
                  <a:pt x="598477" y="85746"/>
                  <a:pt x="590719" y="81091"/>
                </a:cubicBezTo>
                <a:cubicBezTo>
                  <a:pt x="586549" y="78589"/>
                  <a:pt x="584543" y="88759"/>
                  <a:pt x="582627" y="93229"/>
                </a:cubicBezTo>
                <a:cubicBezTo>
                  <a:pt x="580437" y="98340"/>
                  <a:pt x="579930" y="104018"/>
                  <a:pt x="578581" y="109413"/>
                </a:cubicBezTo>
                <a:cubicBezTo>
                  <a:pt x="577232" y="105367"/>
                  <a:pt x="578350" y="99182"/>
                  <a:pt x="574535" y="97275"/>
                </a:cubicBezTo>
                <a:cubicBezTo>
                  <a:pt x="570720" y="95368"/>
                  <a:pt x="563981" y="97361"/>
                  <a:pt x="562397" y="101321"/>
                </a:cubicBezTo>
                <a:cubicBezTo>
                  <a:pt x="560332" y="106484"/>
                  <a:pt x="565094" y="112110"/>
                  <a:pt x="566443" y="117505"/>
                </a:cubicBezTo>
                <a:cubicBezTo>
                  <a:pt x="570489" y="114808"/>
                  <a:pt x="577402" y="114130"/>
                  <a:pt x="578581" y="109413"/>
                </a:cubicBezTo>
                <a:cubicBezTo>
                  <a:pt x="584569" y="85461"/>
                  <a:pt x="559054" y="65259"/>
                  <a:pt x="542166" y="56815"/>
                </a:cubicBezTo>
                <a:cubicBezTo>
                  <a:pt x="529864" y="50664"/>
                  <a:pt x="515108" y="51816"/>
                  <a:pt x="501706" y="48723"/>
                </a:cubicBezTo>
                <a:cubicBezTo>
                  <a:pt x="497550" y="47764"/>
                  <a:pt x="485303" y="44677"/>
                  <a:pt x="489568" y="44677"/>
                </a:cubicBezTo>
                <a:cubicBezTo>
                  <a:pt x="497772" y="44677"/>
                  <a:pt x="505752" y="47374"/>
                  <a:pt x="513844" y="48723"/>
                </a:cubicBezTo>
                <a:cubicBezTo>
                  <a:pt x="521936" y="54118"/>
                  <a:pt x="529307" y="60794"/>
                  <a:pt x="538120" y="64907"/>
                </a:cubicBezTo>
                <a:cubicBezTo>
                  <a:pt x="606500" y="96817"/>
                  <a:pt x="553494" y="63018"/>
                  <a:pt x="586673" y="85137"/>
                </a:cubicBezTo>
                <a:cubicBezTo>
                  <a:pt x="622993" y="73030"/>
                  <a:pt x="590179" y="85137"/>
                  <a:pt x="530028" y="85137"/>
                </a:cubicBezTo>
                <a:cubicBezTo>
                  <a:pt x="525763" y="85137"/>
                  <a:pt x="521936" y="82440"/>
                  <a:pt x="517890" y="81091"/>
                </a:cubicBezTo>
                <a:cubicBezTo>
                  <a:pt x="521936" y="85137"/>
                  <a:pt x="524306" y="93229"/>
                  <a:pt x="530028" y="93229"/>
                </a:cubicBezTo>
                <a:cubicBezTo>
                  <a:pt x="534891" y="93229"/>
                  <a:pt x="525733" y="84129"/>
                  <a:pt x="521936" y="81091"/>
                </a:cubicBezTo>
                <a:cubicBezTo>
                  <a:pt x="518606" y="78427"/>
                  <a:pt x="505533" y="77045"/>
                  <a:pt x="509798" y="77045"/>
                </a:cubicBezTo>
                <a:cubicBezTo>
                  <a:pt x="520671" y="77045"/>
                  <a:pt x="531377" y="79742"/>
                  <a:pt x="542166" y="81091"/>
                </a:cubicBezTo>
                <a:cubicBezTo>
                  <a:pt x="548910" y="79742"/>
                  <a:pt x="569274" y="77045"/>
                  <a:pt x="562397" y="77045"/>
                </a:cubicBezTo>
                <a:cubicBezTo>
                  <a:pt x="542122" y="77045"/>
                  <a:pt x="520941" y="74680"/>
                  <a:pt x="501706" y="81091"/>
                </a:cubicBezTo>
                <a:lnTo>
                  <a:pt x="525982" y="89183"/>
                </a:lnTo>
                <a:cubicBezTo>
                  <a:pt x="512495" y="90532"/>
                  <a:pt x="497980" y="87890"/>
                  <a:pt x="485522" y="93229"/>
                </a:cubicBezTo>
                <a:cubicBezTo>
                  <a:pt x="481052" y="95145"/>
                  <a:pt x="493311" y="99146"/>
                  <a:pt x="497660" y="101321"/>
                </a:cubicBezTo>
                <a:cubicBezTo>
                  <a:pt x="501475" y="103228"/>
                  <a:pt x="505591" y="104666"/>
                  <a:pt x="509798" y="105367"/>
                </a:cubicBezTo>
                <a:cubicBezTo>
                  <a:pt x="521845" y="107375"/>
                  <a:pt x="534074" y="108064"/>
                  <a:pt x="546212" y="109413"/>
                </a:cubicBezTo>
                <a:cubicBezTo>
                  <a:pt x="550258" y="113459"/>
                  <a:pt x="552629" y="121551"/>
                  <a:pt x="558351" y="121551"/>
                </a:cubicBezTo>
                <a:cubicBezTo>
                  <a:pt x="562616" y="121551"/>
                  <a:pt x="557775" y="111892"/>
                  <a:pt x="554305" y="109413"/>
                </a:cubicBezTo>
                <a:cubicBezTo>
                  <a:pt x="547364" y="104455"/>
                  <a:pt x="530028" y="92791"/>
                  <a:pt x="530028" y="101321"/>
                </a:cubicBezTo>
                <a:cubicBezTo>
                  <a:pt x="530028" y="110368"/>
                  <a:pt x="545905" y="110099"/>
                  <a:pt x="554305" y="113459"/>
                </a:cubicBezTo>
                <a:cubicBezTo>
                  <a:pt x="566184" y="118211"/>
                  <a:pt x="590719" y="125597"/>
                  <a:pt x="590719" y="125597"/>
                </a:cubicBezTo>
                <a:cubicBezTo>
                  <a:pt x="588022" y="118854"/>
                  <a:pt x="580330" y="112257"/>
                  <a:pt x="582627" y="105367"/>
                </a:cubicBezTo>
                <a:cubicBezTo>
                  <a:pt x="584165" y="100754"/>
                  <a:pt x="591073" y="110294"/>
                  <a:pt x="594765" y="113459"/>
                </a:cubicBezTo>
                <a:cubicBezTo>
                  <a:pt x="600558" y="118424"/>
                  <a:pt x="604125" y="126231"/>
                  <a:pt x="610949" y="129643"/>
                </a:cubicBezTo>
                <a:cubicBezTo>
                  <a:pt x="618287" y="133312"/>
                  <a:pt x="627133" y="132340"/>
                  <a:pt x="635225" y="133689"/>
                </a:cubicBezTo>
                <a:cubicBezTo>
                  <a:pt x="639271" y="136386"/>
                  <a:pt x="643014" y="139606"/>
                  <a:pt x="647363" y="141781"/>
                </a:cubicBezTo>
                <a:cubicBezTo>
                  <a:pt x="664040" y="150120"/>
                  <a:pt x="691014" y="159667"/>
                  <a:pt x="708053" y="166057"/>
                </a:cubicBezTo>
                <a:cubicBezTo>
                  <a:pt x="731339" y="189343"/>
                  <a:pt x="717693" y="174110"/>
                  <a:pt x="695915" y="162011"/>
                </a:cubicBezTo>
                <a:cubicBezTo>
                  <a:pt x="692187" y="159940"/>
                  <a:pt x="687521" y="160007"/>
                  <a:pt x="683777" y="157965"/>
                </a:cubicBezTo>
                <a:cubicBezTo>
                  <a:pt x="672607" y="151872"/>
                  <a:pt x="662399" y="144146"/>
                  <a:pt x="651409" y="137735"/>
                </a:cubicBezTo>
                <a:cubicBezTo>
                  <a:pt x="638077" y="129958"/>
                  <a:pt x="636233" y="129979"/>
                  <a:pt x="623087" y="125597"/>
                </a:cubicBezTo>
                <a:cubicBezTo>
                  <a:pt x="624436" y="132340"/>
                  <a:pt x="623136" y="140231"/>
                  <a:pt x="627133" y="145827"/>
                </a:cubicBezTo>
                <a:cubicBezTo>
                  <a:pt x="630639" y="150735"/>
                  <a:pt x="638080" y="150927"/>
                  <a:pt x="643317" y="153919"/>
                </a:cubicBezTo>
                <a:cubicBezTo>
                  <a:pt x="658847" y="162793"/>
                  <a:pt x="655614" y="162223"/>
                  <a:pt x="667593" y="178195"/>
                </a:cubicBezTo>
                <a:cubicBezTo>
                  <a:pt x="668942" y="172800"/>
                  <a:pt x="672804" y="167448"/>
                  <a:pt x="671639" y="162011"/>
                </a:cubicBezTo>
                <a:cubicBezTo>
                  <a:pt x="668595" y="147808"/>
                  <a:pt x="655455" y="121551"/>
                  <a:pt x="655455" y="121551"/>
                </a:cubicBezTo>
                <a:cubicBezTo>
                  <a:pt x="660850" y="105367"/>
                  <a:pt x="658152" y="105367"/>
                  <a:pt x="663547" y="121551"/>
                </a:cubicBezTo>
                <a:cubicBezTo>
                  <a:pt x="664896" y="125597"/>
                  <a:pt x="666559" y="129551"/>
                  <a:pt x="667593" y="133689"/>
                </a:cubicBezTo>
                <a:cubicBezTo>
                  <a:pt x="668942" y="139084"/>
                  <a:pt x="668450" y="145318"/>
                  <a:pt x="671639" y="149873"/>
                </a:cubicBezTo>
                <a:cubicBezTo>
                  <a:pt x="685268" y="169344"/>
                  <a:pt x="701285" y="177729"/>
                  <a:pt x="720191" y="190333"/>
                </a:cubicBezTo>
                <a:lnTo>
                  <a:pt x="732329" y="198425"/>
                </a:lnTo>
                <a:lnTo>
                  <a:pt x="744467" y="206517"/>
                </a:lnTo>
                <a:lnTo>
                  <a:pt x="756605" y="214609"/>
                </a:lnTo>
                <a:cubicBezTo>
                  <a:pt x="759077" y="222026"/>
                  <a:pt x="764046" y="244030"/>
                  <a:pt x="772789" y="251024"/>
                </a:cubicBezTo>
                <a:cubicBezTo>
                  <a:pt x="776120" y="253688"/>
                  <a:pt x="780882" y="253721"/>
                  <a:pt x="784928" y="255070"/>
                </a:cubicBezTo>
                <a:cubicBezTo>
                  <a:pt x="787625" y="259116"/>
                  <a:pt x="790845" y="262859"/>
                  <a:pt x="793020" y="267208"/>
                </a:cubicBezTo>
                <a:cubicBezTo>
                  <a:pt x="798650" y="278468"/>
                  <a:pt x="805427" y="300384"/>
                  <a:pt x="809204" y="311714"/>
                </a:cubicBezTo>
                <a:lnTo>
                  <a:pt x="817296" y="335990"/>
                </a:lnTo>
                <a:cubicBezTo>
                  <a:pt x="818645" y="340036"/>
                  <a:pt x="820308" y="343990"/>
                  <a:pt x="821342" y="348128"/>
                </a:cubicBezTo>
                <a:lnTo>
                  <a:pt x="825388" y="364312"/>
                </a:lnTo>
                <a:cubicBezTo>
                  <a:pt x="826737" y="377799"/>
                  <a:pt x="827643" y="391337"/>
                  <a:pt x="829434" y="404772"/>
                </a:cubicBezTo>
                <a:cubicBezTo>
                  <a:pt x="831468" y="420026"/>
                  <a:pt x="834321" y="426764"/>
                  <a:pt x="837526" y="441186"/>
                </a:cubicBezTo>
                <a:cubicBezTo>
                  <a:pt x="839018" y="447899"/>
                  <a:pt x="839763" y="454781"/>
                  <a:pt x="841572" y="461416"/>
                </a:cubicBezTo>
                <a:cubicBezTo>
                  <a:pt x="843816" y="469645"/>
                  <a:pt x="849664" y="485693"/>
                  <a:pt x="849664" y="485693"/>
                </a:cubicBezTo>
                <a:cubicBezTo>
                  <a:pt x="851068" y="502536"/>
                  <a:pt x="852719" y="538373"/>
                  <a:pt x="857756" y="558521"/>
                </a:cubicBezTo>
                <a:cubicBezTo>
                  <a:pt x="859825" y="566796"/>
                  <a:pt x="858751" y="578066"/>
                  <a:pt x="865848" y="582797"/>
                </a:cubicBezTo>
                <a:lnTo>
                  <a:pt x="877986" y="590889"/>
                </a:lnTo>
                <a:cubicBezTo>
                  <a:pt x="876637" y="594935"/>
                  <a:pt x="873940" y="598762"/>
                  <a:pt x="873940" y="603027"/>
                </a:cubicBezTo>
                <a:cubicBezTo>
                  <a:pt x="873940" y="627940"/>
                  <a:pt x="894380" y="602608"/>
                  <a:pt x="873940" y="643487"/>
                </a:cubicBezTo>
                <a:cubicBezTo>
                  <a:pt x="872033" y="647302"/>
                  <a:pt x="865848" y="646184"/>
                  <a:pt x="861802" y="647533"/>
                </a:cubicBezTo>
                <a:cubicBezTo>
                  <a:pt x="834088" y="675247"/>
                  <a:pt x="843874" y="662287"/>
                  <a:pt x="829434" y="683947"/>
                </a:cubicBezTo>
                <a:cubicBezTo>
                  <a:pt x="830783" y="689342"/>
                  <a:pt x="828506" y="697645"/>
                  <a:pt x="833480" y="700132"/>
                </a:cubicBezTo>
                <a:cubicBezTo>
                  <a:pt x="837295" y="702039"/>
                  <a:pt x="835846" y="691913"/>
                  <a:pt x="837526" y="687993"/>
                </a:cubicBezTo>
                <a:cubicBezTo>
                  <a:pt x="839902" y="682449"/>
                  <a:pt x="843242" y="677353"/>
                  <a:pt x="845618" y="671809"/>
                </a:cubicBezTo>
                <a:cubicBezTo>
                  <a:pt x="863478" y="630136"/>
                  <a:pt x="830918" y="697163"/>
                  <a:pt x="857756" y="643487"/>
                </a:cubicBezTo>
                <a:cubicBezTo>
                  <a:pt x="859105" y="636744"/>
                  <a:pt x="860310" y="629970"/>
                  <a:pt x="861802" y="623257"/>
                </a:cubicBezTo>
                <a:cubicBezTo>
                  <a:pt x="863008" y="617829"/>
                  <a:pt x="864934" y="612558"/>
                  <a:pt x="865848" y="607073"/>
                </a:cubicBezTo>
                <a:cubicBezTo>
                  <a:pt x="875319" y="550244"/>
                  <a:pt x="864835" y="594941"/>
                  <a:pt x="873940" y="558521"/>
                </a:cubicBezTo>
                <a:cubicBezTo>
                  <a:pt x="875289" y="539640"/>
                  <a:pt x="876191" y="520721"/>
                  <a:pt x="877986" y="501877"/>
                </a:cubicBezTo>
                <a:cubicBezTo>
                  <a:pt x="878890" y="492383"/>
                  <a:pt x="879016" y="482602"/>
                  <a:pt x="882032" y="473555"/>
                </a:cubicBezTo>
                <a:cubicBezTo>
                  <a:pt x="883238" y="469936"/>
                  <a:pt x="887427" y="468160"/>
                  <a:pt x="890124" y="465462"/>
                </a:cubicBezTo>
                <a:cubicBezTo>
                  <a:pt x="888775" y="499179"/>
                  <a:pt x="884097" y="532927"/>
                  <a:pt x="886078" y="566613"/>
                </a:cubicBezTo>
                <a:cubicBezTo>
                  <a:pt x="886731" y="577715"/>
                  <a:pt x="891473" y="545034"/>
                  <a:pt x="894170" y="534245"/>
                </a:cubicBezTo>
                <a:lnTo>
                  <a:pt x="902262" y="501877"/>
                </a:lnTo>
                <a:cubicBezTo>
                  <a:pt x="903611" y="489739"/>
                  <a:pt x="906308" y="477675"/>
                  <a:pt x="906308" y="465462"/>
                </a:cubicBezTo>
                <a:lnTo>
                  <a:pt x="906308" y="433094"/>
                </a:lnTo>
                <a:cubicBezTo>
                  <a:pt x="904959" y="423653"/>
                  <a:pt x="911116" y="408314"/>
                  <a:pt x="902262" y="404772"/>
                </a:cubicBezTo>
                <a:cubicBezTo>
                  <a:pt x="899733" y="403760"/>
                  <a:pt x="881469" y="431916"/>
                  <a:pt x="877986" y="437140"/>
                </a:cubicBezTo>
                <a:cubicBezTo>
                  <a:pt x="868949" y="400994"/>
                  <a:pt x="879313" y="426917"/>
                  <a:pt x="849664" y="465462"/>
                </a:cubicBezTo>
                <a:cubicBezTo>
                  <a:pt x="845987" y="470243"/>
                  <a:pt x="838875" y="470857"/>
                  <a:pt x="833480" y="473555"/>
                </a:cubicBezTo>
                <a:cubicBezTo>
                  <a:pt x="836177" y="461417"/>
                  <a:pt x="837640" y="448936"/>
                  <a:pt x="841572" y="437140"/>
                </a:cubicBezTo>
                <a:cubicBezTo>
                  <a:pt x="843110" y="432527"/>
                  <a:pt x="847689" y="429446"/>
                  <a:pt x="849664" y="425002"/>
                </a:cubicBezTo>
                <a:cubicBezTo>
                  <a:pt x="853128" y="417207"/>
                  <a:pt x="854588" y="408646"/>
                  <a:pt x="857756" y="400726"/>
                </a:cubicBezTo>
                <a:cubicBezTo>
                  <a:pt x="859996" y="395126"/>
                  <a:pt x="863730" y="390189"/>
                  <a:pt x="865848" y="384542"/>
                </a:cubicBezTo>
                <a:cubicBezTo>
                  <a:pt x="867800" y="379335"/>
                  <a:pt x="868366" y="373705"/>
                  <a:pt x="869894" y="368358"/>
                </a:cubicBezTo>
                <a:cubicBezTo>
                  <a:pt x="871066" y="364257"/>
                  <a:pt x="872591" y="360266"/>
                  <a:pt x="873940" y="356220"/>
                </a:cubicBezTo>
                <a:cubicBezTo>
                  <a:pt x="872591" y="365661"/>
                  <a:pt x="871154" y="375089"/>
                  <a:pt x="869894" y="384542"/>
                </a:cubicBezTo>
                <a:cubicBezTo>
                  <a:pt x="864811" y="422667"/>
                  <a:pt x="862609" y="426627"/>
                  <a:pt x="869894" y="404772"/>
                </a:cubicBezTo>
                <a:cubicBezTo>
                  <a:pt x="871243" y="385891"/>
                  <a:pt x="877052" y="366800"/>
                  <a:pt x="873940" y="348128"/>
                </a:cubicBezTo>
                <a:cubicBezTo>
                  <a:pt x="873141" y="343331"/>
                  <a:pt x="864840" y="352423"/>
                  <a:pt x="861802" y="356220"/>
                </a:cubicBezTo>
                <a:cubicBezTo>
                  <a:pt x="859138" y="359550"/>
                  <a:pt x="859105" y="364312"/>
                  <a:pt x="857756" y="368358"/>
                </a:cubicBezTo>
                <a:cubicBezTo>
                  <a:pt x="867606" y="397909"/>
                  <a:pt x="857573" y="394703"/>
                  <a:pt x="882032" y="388588"/>
                </a:cubicBezTo>
                <a:cubicBezTo>
                  <a:pt x="887746" y="411444"/>
                  <a:pt x="884987" y="410225"/>
                  <a:pt x="890124" y="384542"/>
                </a:cubicBezTo>
                <a:cubicBezTo>
                  <a:pt x="892821" y="388588"/>
                  <a:pt x="894778" y="400118"/>
                  <a:pt x="898216" y="396680"/>
                </a:cubicBezTo>
                <a:cubicBezTo>
                  <a:pt x="902148" y="392748"/>
                  <a:pt x="895376" y="385924"/>
                  <a:pt x="894170" y="380496"/>
                </a:cubicBezTo>
                <a:cubicBezTo>
                  <a:pt x="892678" y="373783"/>
                  <a:pt x="891792" y="366938"/>
                  <a:pt x="890124" y="360266"/>
                </a:cubicBezTo>
                <a:cubicBezTo>
                  <a:pt x="889090" y="356128"/>
                  <a:pt x="889094" y="351144"/>
                  <a:pt x="886078" y="348128"/>
                </a:cubicBezTo>
                <a:cubicBezTo>
                  <a:pt x="883062" y="345112"/>
                  <a:pt x="877986" y="345431"/>
                  <a:pt x="873940" y="344082"/>
                </a:cubicBezTo>
                <a:cubicBezTo>
                  <a:pt x="872591" y="337339"/>
                  <a:pt x="871562" y="330524"/>
                  <a:pt x="869894" y="323852"/>
                </a:cubicBezTo>
                <a:cubicBezTo>
                  <a:pt x="868860" y="319714"/>
                  <a:pt x="869663" y="309807"/>
                  <a:pt x="865848" y="311714"/>
                </a:cubicBezTo>
                <a:cubicBezTo>
                  <a:pt x="860874" y="314201"/>
                  <a:pt x="863151" y="322503"/>
                  <a:pt x="861802" y="327898"/>
                </a:cubicBezTo>
                <a:cubicBezTo>
                  <a:pt x="860453" y="322503"/>
                  <a:pt x="862730" y="314201"/>
                  <a:pt x="857756" y="311714"/>
                </a:cubicBezTo>
                <a:cubicBezTo>
                  <a:pt x="853941" y="309807"/>
                  <a:pt x="853710" y="328117"/>
                  <a:pt x="853710" y="323852"/>
                </a:cubicBezTo>
                <a:cubicBezTo>
                  <a:pt x="853710" y="314315"/>
                  <a:pt x="856050" y="304913"/>
                  <a:pt x="857756" y="295530"/>
                </a:cubicBezTo>
                <a:cubicBezTo>
                  <a:pt x="858751" y="290059"/>
                  <a:pt x="865734" y="275414"/>
                  <a:pt x="861802" y="279346"/>
                </a:cubicBezTo>
                <a:cubicBezTo>
                  <a:pt x="852806" y="288342"/>
                  <a:pt x="848399" y="307294"/>
                  <a:pt x="845618" y="319806"/>
                </a:cubicBezTo>
                <a:cubicBezTo>
                  <a:pt x="844126" y="326519"/>
                  <a:pt x="835048" y="337861"/>
                  <a:pt x="841572" y="340036"/>
                </a:cubicBezTo>
                <a:cubicBezTo>
                  <a:pt x="848810" y="342449"/>
                  <a:pt x="852361" y="329247"/>
                  <a:pt x="857756" y="323852"/>
                </a:cubicBezTo>
                <a:cubicBezTo>
                  <a:pt x="855059" y="318457"/>
                  <a:pt x="849664" y="313699"/>
                  <a:pt x="849664" y="307668"/>
                </a:cubicBezTo>
                <a:cubicBezTo>
                  <a:pt x="849664" y="302805"/>
                  <a:pt x="856957" y="315009"/>
                  <a:pt x="857756" y="319806"/>
                </a:cubicBezTo>
                <a:cubicBezTo>
                  <a:pt x="858529" y="324443"/>
                  <a:pt x="846105" y="346829"/>
                  <a:pt x="845618" y="348128"/>
                </a:cubicBezTo>
                <a:cubicBezTo>
                  <a:pt x="843666" y="353335"/>
                  <a:pt x="838487" y="368939"/>
                  <a:pt x="841572" y="364312"/>
                </a:cubicBezTo>
                <a:cubicBezTo>
                  <a:pt x="847269" y="355766"/>
                  <a:pt x="849406" y="345316"/>
                  <a:pt x="853710" y="335990"/>
                </a:cubicBezTo>
                <a:cubicBezTo>
                  <a:pt x="857501" y="327776"/>
                  <a:pt x="861802" y="319806"/>
                  <a:pt x="865848" y="311714"/>
                </a:cubicBezTo>
                <a:cubicBezTo>
                  <a:pt x="867197" y="304971"/>
                  <a:pt x="867479" y="297923"/>
                  <a:pt x="869894" y="291484"/>
                </a:cubicBezTo>
                <a:cubicBezTo>
                  <a:pt x="871601" y="286931"/>
                  <a:pt x="873123" y="279346"/>
                  <a:pt x="877986" y="279346"/>
                </a:cubicBezTo>
                <a:cubicBezTo>
                  <a:pt x="882251" y="279346"/>
                  <a:pt x="875847" y="287669"/>
                  <a:pt x="873940" y="291484"/>
                </a:cubicBezTo>
                <a:cubicBezTo>
                  <a:pt x="871765" y="295833"/>
                  <a:pt x="868545" y="299576"/>
                  <a:pt x="865848" y="303622"/>
                </a:cubicBezTo>
                <a:cubicBezTo>
                  <a:pt x="864499" y="311714"/>
                  <a:pt x="865471" y="320560"/>
                  <a:pt x="861802" y="327898"/>
                </a:cubicBezTo>
                <a:cubicBezTo>
                  <a:pt x="859627" y="332247"/>
                  <a:pt x="852702" y="332193"/>
                  <a:pt x="849664" y="335990"/>
                </a:cubicBezTo>
                <a:cubicBezTo>
                  <a:pt x="847000" y="339320"/>
                  <a:pt x="846967" y="344082"/>
                  <a:pt x="845618" y="348128"/>
                </a:cubicBezTo>
                <a:cubicBezTo>
                  <a:pt x="842976" y="340201"/>
                  <a:pt x="836638" y="322862"/>
                  <a:pt x="837526" y="315760"/>
                </a:cubicBezTo>
                <a:cubicBezTo>
                  <a:pt x="838129" y="310935"/>
                  <a:pt x="842921" y="307668"/>
                  <a:pt x="845618" y="303622"/>
                </a:cubicBezTo>
                <a:cubicBezTo>
                  <a:pt x="842921" y="296879"/>
                  <a:pt x="842662" y="278256"/>
                  <a:pt x="837526" y="283392"/>
                </a:cubicBezTo>
                <a:cubicBezTo>
                  <a:pt x="829837" y="291081"/>
                  <a:pt x="841169" y="323449"/>
                  <a:pt x="833480" y="315760"/>
                </a:cubicBezTo>
                <a:cubicBezTo>
                  <a:pt x="823896" y="306176"/>
                  <a:pt x="830783" y="288787"/>
                  <a:pt x="829434" y="275300"/>
                </a:cubicBezTo>
                <a:cubicBezTo>
                  <a:pt x="824039" y="280695"/>
                  <a:pt x="817684" y="285276"/>
                  <a:pt x="813250" y="291484"/>
                </a:cubicBezTo>
                <a:cubicBezTo>
                  <a:pt x="810771" y="294954"/>
                  <a:pt x="806188" y="306638"/>
                  <a:pt x="809204" y="303622"/>
                </a:cubicBezTo>
                <a:cubicBezTo>
                  <a:pt x="813469" y="299357"/>
                  <a:pt x="814599" y="292833"/>
                  <a:pt x="817296" y="287438"/>
                </a:cubicBezTo>
                <a:cubicBezTo>
                  <a:pt x="815947" y="282043"/>
                  <a:pt x="813250" y="276815"/>
                  <a:pt x="813250" y="271254"/>
                </a:cubicBezTo>
                <a:cubicBezTo>
                  <a:pt x="813250" y="261489"/>
                  <a:pt x="818149" y="248464"/>
                  <a:pt x="821342" y="238886"/>
                </a:cubicBezTo>
                <a:cubicBezTo>
                  <a:pt x="819993" y="252373"/>
                  <a:pt x="821582" y="266488"/>
                  <a:pt x="817296" y="279346"/>
                </a:cubicBezTo>
                <a:cubicBezTo>
                  <a:pt x="815538" y="284621"/>
                  <a:pt x="813864" y="268689"/>
                  <a:pt x="813250" y="263162"/>
                </a:cubicBezTo>
                <a:cubicBezTo>
                  <a:pt x="811160" y="244348"/>
                  <a:pt x="810553" y="225399"/>
                  <a:pt x="809204" y="206517"/>
                </a:cubicBezTo>
                <a:cubicBezTo>
                  <a:pt x="807855" y="215958"/>
                  <a:pt x="803014" y="225547"/>
                  <a:pt x="805158" y="234839"/>
                </a:cubicBezTo>
                <a:cubicBezTo>
                  <a:pt x="807345" y="244316"/>
                  <a:pt x="818266" y="249889"/>
                  <a:pt x="821342" y="259116"/>
                </a:cubicBezTo>
                <a:cubicBezTo>
                  <a:pt x="831731" y="290282"/>
                  <a:pt x="826266" y="275472"/>
                  <a:pt x="837526" y="303622"/>
                </a:cubicBezTo>
                <a:cubicBezTo>
                  <a:pt x="840223" y="295530"/>
                  <a:pt x="843374" y="287575"/>
                  <a:pt x="845618" y="279346"/>
                </a:cubicBezTo>
                <a:cubicBezTo>
                  <a:pt x="847427" y="272711"/>
                  <a:pt x="854527" y="263979"/>
                  <a:pt x="849664" y="259116"/>
                </a:cubicBezTo>
                <a:cubicBezTo>
                  <a:pt x="845399" y="254851"/>
                  <a:pt x="844269" y="269905"/>
                  <a:pt x="841572" y="275300"/>
                </a:cubicBezTo>
                <a:cubicBezTo>
                  <a:pt x="842921" y="267208"/>
                  <a:pt x="845618" y="259228"/>
                  <a:pt x="845618" y="251024"/>
                </a:cubicBezTo>
                <a:cubicBezTo>
                  <a:pt x="845618" y="182781"/>
                  <a:pt x="843487" y="198858"/>
                  <a:pt x="837526" y="222701"/>
                </a:cubicBezTo>
                <a:cubicBezTo>
                  <a:pt x="836177" y="215958"/>
                  <a:pt x="835289" y="209106"/>
                  <a:pt x="833480" y="202471"/>
                </a:cubicBezTo>
                <a:cubicBezTo>
                  <a:pt x="827810" y="181681"/>
                  <a:pt x="821920" y="170104"/>
                  <a:pt x="813250" y="149873"/>
                </a:cubicBezTo>
                <a:cubicBezTo>
                  <a:pt x="811901" y="156616"/>
                  <a:pt x="810696" y="163390"/>
                  <a:pt x="809204" y="170103"/>
                </a:cubicBezTo>
                <a:cubicBezTo>
                  <a:pt x="807998" y="175531"/>
                  <a:pt x="810132" y="183800"/>
                  <a:pt x="805158" y="186287"/>
                </a:cubicBezTo>
                <a:cubicBezTo>
                  <a:pt x="801343" y="188194"/>
                  <a:pt x="802461" y="178195"/>
                  <a:pt x="801112" y="174149"/>
                </a:cubicBezTo>
                <a:cubicBezTo>
                  <a:pt x="798415" y="180892"/>
                  <a:pt x="795570" y="187579"/>
                  <a:pt x="793020" y="194379"/>
                </a:cubicBezTo>
                <a:cubicBezTo>
                  <a:pt x="787348" y="209505"/>
                  <a:pt x="783009" y="230376"/>
                  <a:pt x="797066" y="174149"/>
                </a:cubicBezTo>
                <a:cubicBezTo>
                  <a:pt x="798415" y="156616"/>
                  <a:pt x="803293" y="139000"/>
                  <a:pt x="801112" y="121551"/>
                </a:cubicBezTo>
                <a:cubicBezTo>
                  <a:pt x="800672" y="118032"/>
                  <a:pt x="789893" y="151162"/>
                  <a:pt x="788974" y="153919"/>
                </a:cubicBezTo>
                <a:cubicBezTo>
                  <a:pt x="787625" y="149873"/>
                  <a:pt x="789066" y="140747"/>
                  <a:pt x="784928" y="141781"/>
                </a:cubicBezTo>
                <a:cubicBezTo>
                  <a:pt x="772104" y="144987"/>
                  <a:pt x="768743" y="175085"/>
                  <a:pt x="768743" y="182241"/>
                </a:cubicBezTo>
                <a:cubicBezTo>
                  <a:pt x="768743" y="189118"/>
                  <a:pt x="772789" y="168888"/>
                  <a:pt x="772789" y="162011"/>
                </a:cubicBezTo>
                <a:cubicBezTo>
                  <a:pt x="772789" y="157746"/>
                  <a:pt x="770859" y="170446"/>
                  <a:pt x="768743" y="174149"/>
                </a:cubicBezTo>
                <a:cubicBezTo>
                  <a:pt x="765397" y="180004"/>
                  <a:pt x="760651" y="184938"/>
                  <a:pt x="756605" y="190333"/>
                </a:cubicBezTo>
                <a:cubicBezTo>
                  <a:pt x="757954" y="176846"/>
                  <a:pt x="760651" y="163427"/>
                  <a:pt x="760651" y="149873"/>
                </a:cubicBezTo>
                <a:cubicBezTo>
                  <a:pt x="760651" y="145608"/>
                  <a:pt x="758799" y="134078"/>
                  <a:pt x="756605" y="137735"/>
                </a:cubicBezTo>
                <a:cubicBezTo>
                  <a:pt x="750883" y="147272"/>
                  <a:pt x="752030" y="159552"/>
                  <a:pt x="748513" y="170103"/>
                </a:cubicBezTo>
                <a:cubicBezTo>
                  <a:pt x="746606" y="175825"/>
                  <a:pt x="744686" y="182022"/>
                  <a:pt x="740421" y="186287"/>
                </a:cubicBezTo>
                <a:cubicBezTo>
                  <a:pt x="737405" y="189303"/>
                  <a:pt x="743118" y="178195"/>
                  <a:pt x="744467" y="174149"/>
                </a:cubicBezTo>
                <a:cubicBezTo>
                  <a:pt x="743118" y="168754"/>
                  <a:pt x="741949" y="163312"/>
                  <a:pt x="740421" y="157965"/>
                </a:cubicBezTo>
                <a:cubicBezTo>
                  <a:pt x="739249" y="153864"/>
                  <a:pt x="739391" y="142811"/>
                  <a:pt x="736375" y="145827"/>
                </a:cubicBezTo>
                <a:cubicBezTo>
                  <a:pt x="730344" y="151858"/>
                  <a:pt x="730980" y="162011"/>
                  <a:pt x="728283" y="170103"/>
                </a:cubicBezTo>
                <a:cubicBezTo>
                  <a:pt x="726934" y="159314"/>
                  <a:pt x="725507" y="148534"/>
                  <a:pt x="724237" y="137735"/>
                </a:cubicBezTo>
                <a:cubicBezTo>
                  <a:pt x="722810" y="125606"/>
                  <a:pt x="725653" y="112244"/>
                  <a:pt x="720191" y="101321"/>
                </a:cubicBezTo>
                <a:cubicBezTo>
                  <a:pt x="718016" y="96972"/>
                  <a:pt x="714925" y="109502"/>
                  <a:pt x="712099" y="113459"/>
                </a:cubicBezTo>
                <a:cubicBezTo>
                  <a:pt x="708180" y="118946"/>
                  <a:pt x="704007" y="124248"/>
                  <a:pt x="699961" y="129643"/>
                </a:cubicBezTo>
                <a:cubicBezTo>
                  <a:pt x="698612" y="133689"/>
                  <a:pt x="700180" y="141781"/>
                  <a:pt x="695915" y="141781"/>
                </a:cubicBezTo>
                <a:cubicBezTo>
                  <a:pt x="691650" y="141781"/>
                  <a:pt x="695684" y="127736"/>
                  <a:pt x="691869" y="129643"/>
                </a:cubicBezTo>
                <a:cubicBezTo>
                  <a:pt x="686895" y="132130"/>
                  <a:pt x="689351" y="140480"/>
                  <a:pt x="687823" y="145827"/>
                </a:cubicBezTo>
                <a:cubicBezTo>
                  <a:pt x="686651" y="149928"/>
                  <a:pt x="683777" y="162230"/>
                  <a:pt x="683777" y="157965"/>
                </a:cubicBezTo>
                <a:cubicBezTo>
                  <a:pt x="683777" y="149761"/>
                  <a:pt x="686474" y="141781"/>
                  <a:pt x="687823" y="133689"/>
                </a:cubicBezTo>
                <a:cubicBezTo>
                  <a:pt x="685150" y="122995"/>
                  <a:pt x="679731" y="103149"/>
                  <a:pt x="679731" y="93229"/>
                </a:cubicBezTo>
                <a:cubicBezTo>
                  <a:pt x="679731" y="88964"/>
                  <a:pt x="682428" y="101321"/>
                  <a:pt x="683777" y="105367"/>
                </a:cubicBezTo>
                <a:cubicBezTo>
                  <a:pt x="690642" y="50449"/>
                  <a:pt x="690363" y="90499"/>
                  <a:pt x="683777" y="60861"/>
                </a:cubicBezTo>
                <a:cubicBezTo>
                  <a:pt x="681997" y="52853"/>
                  <a:pt x="683801" y="43708"/>
                  <a:pt x="679731" y="36585"/>
                </a:cubicBezTo>
                <a:cubicBezTo>
                  <a:pt x="677615" y="32882"/>
                  <a:pt x="671639" y="33888"/>
                  <a:pt x="667593" y="32539"/>
                </a:cubicBezTo>
                <a:cubicBezTo>
                  <a:pt x="664896" y="36585"/>
                  <a:pt x="660038" y="39844"/>
                  <a:pt x="659501" y="44677"/>
                </a:cubicBezTo>
                <a:cubicBezTo>
                  <a:pt x="657538" y="62344"/>
                  <a:pt x="669953" y="82372"/>
                  <a:pt x="675685" y="97275"/>
                </a:cubicBezTo>
                <a:cubicBezTo>
                  <a:pt x="687589" y="128225"/>
                  <a:pt x="674801" y="117063"/>
                  <a:pt x="699961" y="129643"/>
                </a:cubicBezTo>
                <a:cubicBezTo>
                  <a:pt x="702658" y="133689"/>
                  <a:pt x="708053" y="146644"/>
                  <a:pt x="708053" y="141781"/>
                </a:cubicBezTo>
                <a:cubicBezTo>
                  <a:pt x="708053" y="130186"/>
                  <a:pt x="694332" y="103032"/>
                  <a:pt x="683777" y="97275"/>
                </a:cubicBezTo>
                <a:cubicBezTo>
                  <a:pt x="675405" y="92708"/>
                  <a:pt x="664896" y="94578"/>
                  <a:pt x="655455" y="93229"/>
                </a:cubicBezTo>
                <a:cubicBezTo>
                  <a:pt x="685964" y="103399"/>
                  <a:pt x="648358" y="89680"/>
                  <a:pt x="679731" y="105367"/>
                </a:cubicBezTo>
                <a:cubicBezTo>
                  <a:pt x="685535" y="108269"/>
                  <a:pt x="711143" y="114231"/>
                  <a:pt x="675685" y="105367"/>
                </a:cubicBezTo>
                <a:cubicBezTo>
                  <a:pt x="670944" y="102207"/>
                  <a:pt x="652496" y="89183"/>
                  <a:pt x="647363" y="89183"/>
                </a:cubicBezTo>
                <a:cubicBezTo>
                  <a:pt x="642500" y="89183"/>
                  <a:pt x="655152" y="95100"/>
                  <a:pt x="659501" y="97275"/>
                </a:cubicBezTo>
                <a:cubicBezTo>
                  <a:pt x="665997" y="100523"/>
                  <a:pt x="672905" y="102885"/>
                  <a:pt x="679731" y="105367"/>
                </a:cubicBezTo>
                <a:cubicBezTo>
                  <a:pt x="687747" y="108282"/>
                  <a:pt x="704007" y="113459"/>
                  <a:pt x="704007" y="113459"/>
                </a:cubicBezTo>
                <a:cubicBezTo>
                  <a:pt x="714796" y="112110"/>
                  <a:pt x="729851" y="118112"/>
                  <a:pt x="736375" y="109413"/>
                </a:cubicBezTo>
                <a:cubicBezTo>
                  <a:pt x="757795" y="80853"/>
                  <a:pt x="705514" y="74586"/>
                  <a:pt x="699961" y="72999"/>
                </a:cubicBezTo>
                <a:cubicBezTo>
                  <a:pt x="693218" y="68953"/>
                  <a:pt x="686765" y="64378"/>
                  <a:pt x="679731" y="60861"/>
                </a:cubicBezTo>
                <a:cubicBezTo>
                  <a:pt x="675916" y="58954"/>
                  <a:pt x="667593" y="61080"/>
                  <a:pt x="667593" y="56815"/>
                </a:cubicBezTo>
                <a:cubicBezTo>
                  <a:pt x="667593" y="52550"/>
                  <a:pt x="675685" y="54118"/>
                  <a:pt x="679731" y="52769"/>
                </a:cubicBezTo>
                <a:cubicBezTo>
                  <a:pt x="683777" y="55466"/>
                  <a:pt x="694787" y="56971"/>
                  <a:pt x="691869" y="60861"/>
                </a:cubicBezTo>
                <a:cubicBezTo>
                  <a:pt x="680540" y="75966"/>
                  <a:pt x="667188" y="68818"/>
                  <a:pt x="655455" y="64907"/>
                </a:cubicBezTo>
                <a:lnTo>
                  <a:pt x="578581" y="77045"/>
                </a:lnTo>
                <a:cubicBezTo>
                  <a:pt x="585361" y="110946"/>
                  <a:pt x="575367" y="86921"/>
                  <a:pt x="602857" y="109413"/>
                </a:cubicBezTo>
                <a:cubicBezTo>
                  <a:pt x="611714" y="116660"/>
                  <a:pt x="618342" y="126363"/>
                  <a:pt x="627133" y="133689"/>
                </a:cubicBezTo>
                <a:cubicBezTo>
                  <a:pt x="635225" y="140432"/>
                  <a:pt x="643669" y="146774"/>
                  <a:pt x="651409" y="153919"/>
                </a:cubicBezTo>
                <a:cubicBezTo>
                  <a:pt x="661219" y="162975"/>
                  <a:pt x="670290" y="172800"/>
                  <a:pt x="679731" y="182241"/>
                </a:cubicBezTo>
                <a:cubicBezTo>
                  <a:pt x="683777" y="186287"/>
                  <a:pt x="686258" y="193257"/>
                  <a:pt x="691869" y="194379"/>
                </a:cubicBezTo>
                <a:lnTo>
                  <a:pt x="712099" y="198425"/>
                </a:lnTo>
                <a:cubicBezTo>
                  <a:pt x="718842" y="197076"/>
                  <a:pt x="732329" y="201256"/>
                  <a:pt x="732329" y="194379"/>
                </a:cubicBezTo>
                <a:cubicBezTo>
                  <a:pt x="732329" y="169790"/>
                  <a:pt x="706638" y="143319"/>
                  <a:pt x="691869" y="125597"/>
                </a:cubicBezTo>
                <a:cubicBezTo>
                  <a:pt x="687698" y="110999"/>
                  <a:pt x="682265" y="85396"/>
                  <a:pt x="671639" y="72999"/>
                </a:cubicBezTo>
                <a:cubicBezTo>
                  <a:pt x="668863" y="69761"/>
                  <a:pt x="663547" y="70302"/>
                  <a:pt x="659501" y="68953"/>
                </a:cubicBezTo>
                <a:cubicBezTo>
                  <a:pt x="675979" y="85431"/>
                  <a:pt x="673710" y="89194"/>
                  <a:pt x="691869" y="93229"/>
                </a:cubicBezTo>
                <a:cubicBezTo>
                  <a:pt x="699877" y="95009"/>
                  <a:pt x="708137" y="95495"/>
                  <a:pt x="716145" y="97275"/>
                </a:cubicBezTo>
                <a:cubicBezTo>
                  <a:pt x="720308" y="98200"/>
                  <a:pt x="731299" y="104337"/>
                  <a:pt x="728283" y="101321"/>
                </a:cubicBezTo>
                <a:cubicBezTo>
                  <a:pt x="711706" y="84744"/>
                  <a:pt x="650206" y="89361"/>
                  <a:pt x="647363" y="89183"/>
                </a:cubicBezTo>
                <a:cubicBezTo>
                  <a:pt x="663728" y="97365"/>
                  <a:pt x="653283" y="93209"/>
                  <a:pt x="683777" y="97275"/>
                </a:cubicBezTo>
                <a:lnTo>
                  <a:pt x="716145" y="101321"/>
                </a:lnTo>
                <a:cubicBezTo>
                  <a:pt x="717494" y="105367"/>
                  <a:pt x="719019" y="109358"/>
                  <a:pt x="720191" y="113459"/>
                </a:cubicBezTo>
                <a:cubicBezTo>
                  <a:pt x="723905" y="126459"/>
                  <a:pt x="722474" y="131926"/>
                  <a:pt x="732329" y="141781"/>
                </a:cubicBezTo>
                <a:cubicBezTo>
                  <a:pt x="735767" y="145219"/>
                  <a:pt x="740421" y="147176"/>
                  <a:pt x="744467" y="149873"/>
                </a:cubicBezTo>
                <a:cubicBezTo>
                  <a:pt x="759175" y="171935"/>
                  <a:pt x="758621" y="176420"/>
                  <a:pt x="780882" y="190333"/>
                </a:cubicBezTo>
                <a:cubicBezTo>
                  <a:pt x="784499" y="192593"/>
                  <a:pt x="788974" y="193030"/>
                  <a:pt x="793020" y="194379"/>
                </a:cubicBezTo>
                <a:cubicBezTo>
                  <a:pt x="795717" y="199774"/>
                  <a:pt x="797251" y="205930"/>
                  <a:pt x="801112" y="210563"/>
                </a:cubicBezTo>
                <a:cubicBezTo>
                  <a:pt x="804225" y="214299"/>
                  <a:pt x="810553" y="214609"/>
                  <a:pt x="813250" y="218655"/>
                </a:cubicBezTo>
                <a:cubicBezTo>
                  <a:pt x="816335" y="223282"/>
                  <a:pt x="814809" y="229865"/>
                  <a:pt x="817296" y="234839"/>
                </a:cubicBezTo>
                <a:cubicBezTo>
                  <a:pt x="819002" y="238251"/>
                  <a:pt x="828700" y="244825"/>
                  <a:pt x="825388" y="242932"/>
                </a:cubicBezTo>
                <a:cubicBezTo>
                  <a:pt x="812722" y="235694"/>
                  <a:pt x="801112" y="226747"/>
                  <a:pt x="788974" y="218655"/>
                </a:cubicBezTo>
                <a:cubicBezTo>
                  <a:pt x="782050" y="220963"/>
                  <a:pt x="769179" y="224071"/>
                  <a:pt x="764697" y="230793"/>
                </a:cubicBezTo>
                <a:cubicBezTo>
                  <a:pt x="761612" y="235420"/>
                  <a:pt x="762179" y="241631"/>
                  <a:pt x="760651" y="246978"/>
                </a:cubicBezTo>
                <a:cubicBezTo>
                  <a:pt x="759479" y="251079"/>
                  <a:pt x="754411" y="262773"/>
                  <a:pt x="756605" y="259116"/>
                </a:cubicBezTo>
                <a:cubicBezTo>
                  <a:pt x="772607" y="232444"/>
                  <a:pt x="771093" y="233531"/>
                  <a:pt x="776836" y="210563"/>
                </a:cubicBezTo>
                <a:cubicBezTo>
                  <a:pt x="778185" y="224050"/>
                  <a:pt x="773698" y="239530"/>
                  <a:pt x="780882" y="251024"/>
                </a:cubicBezTo>
                <a:cubicBezTo>
                  <a:pt x="784079" y="256139"/>
                  <a:pt x="792158" y="246438"/>
                  <a:pt x="797066" y="242932"/>
                </a:cubicBezTo>
                <a:cubicBezTo>
                  <a:pt x="823586" y="223988"/>
                  <a:pt x="795304" y="235426"/>
                  <a:pt x="821342" y="226747"/>
                </a:cubicBezTo>
                <a:cubicBezTo>
                  <a:pt x="829762" y="260431"/>
                  <a:pt x="819509" y="227129"/>
                  <a:pt x="833480" y="255070"/>
                </a:cubicBezTo>
                <a:cubicBezTo>
                  <a:pt x="835387" y="258885"/>
                  <a:pt x="835619" y="263393"/>
                  <a:pt x="837526" y="267208"/>
                </a:cubicBezTo>
                <a:cubicBezTo>
                  <a:pt x="841043" y="274242"/>
                  <a:pt x="846410" y="280279"/>
                  <a:pt x="849664" y="287438"/>
                </a:cubicBezTo>
                <a:cubicBezTo>
                  <a:pt x="853194" y="295203"/>
                  <a:pt x="860099" y="319916"/>
                  <a:pt x="857756" y="311714"/>
                </a:cubicBezTo>
                <a:cubicBezTo>
                  <a:pt x="853813" y="297913"/>
                  <a:pt x="850488" y="279691"/>
                  <a:pt x="841572" y="267208"/>
                </a:cubicBezTo>
                <a:cubicBezTo>
                  <a:pt x="838246" y="262552"/>
                  <a:pt x="832867" y="259648"/>
                  <a:pt x="829434" y="255070"/>
                </a:cubicBezTo>
                <a:cubicBezTo>
                  <a:pt x="824716" y="248778"/>
                  <a:pt x="822414" y="240810"/>
                  <a:pt x="817296" y="234839"/>
                </a:cubicBezTo>
                <a:cubicBezTo>
                  <a:pt x="814131" y="231147"/>
                  <a:pt x="808596" y="230185"/>
                  <a:pt x="805158" y="226747"/>
                </a:cubicBezTo>
                <a:cubicBezTo>
                  <a:pt x="771520" y="193109"/>
                  <a:pt x="804277" y="216719"/>
                  <a:pt x="776836" y="198425"/>
                </a:cubicBezTo>
                <a:cubicBezTo>
                  <a:pt x="772790" y="191682"/>
                  <a:pt x="769677" y="184281"/>
                  <a:pt x="764697" y="178195"/>
                </a:cubicBezTo>
                <a:cubicBezTo>
                  <a:pt x="757450" y="169338"/>
                  <a:pt x="740421" y="153919"/>
                  <a:pt x="740421" y="153919"/>
                </a:cubicBezTo>
                <a:cubicBezTo>
                  <a:pt x="739072" y="149873"/>
                  <a:pt x="740103" y="143852"/>
                  <a:pt x="736375" y="141781"/>
                </a:cubicBezTo>
                <a:cubicBezTo>
                  <a:pt x="726653" y="136380"/>
                  <a:pt x="704007" y="133689"/>
                  <a:pt x="704007" y="133689"/>
                </a:cubicBezTo>
                <a:cubicBezTo>
                  <a:pt x="669349" y="110583"/>
                  <a:pt x="723074" y="143513"/>
                  <a:pt x="635225" y="121551"/>
                </a:cubicBezTo>
                <a:cubicBezTo>
                  <a:pt x="625790" y="119192"/>
                  <a:pt x="610949" y="105367"/>
                  <a:pt x="610949" y="105367"/>
                </a:cubicBezTo>
                <a:cubicBezTo>
                  <a:pt x="608252" y="101321"/>
                  <a:pt x="606593" y="96342"/>
                  <a:pt x="602857" y="93229"/>
                </a:cubicBezTo>
                <a:cubicBezTo>
                  <a:pt x="598224" y="89368"/>
                  <a:pt x="592217" y="87513"/>
                  <a:pt x="586673" y="85137"/>
                </a:cubicBezTo>
                <a:cubicBezTo>
                  <a:pt x="572351" y="78999"/>
                  <a:pt x="571719" y="81794"/>
                  <a:pt x="554305" y="77045"/>
                </a:cubicBezTo>
                <a:cubicBezTo>
                  <a:pt x="546076" y="74801"/>
                  <a:pt x="538257" y="71197"/>
                  <a:pt x="530028" y="68953"/>
                </a:cubicBezTo>
                <a:cubicBezTo>
                  <a:pt x="476327" y="54308"/>
                  <a:pt x="534486" y="73136"/>
                  <a:pt x="497660" y="60861"/>
                </a:cubicBezTo>
                <a:cubicBezTo>
                  <a:pt x="467698" y="68351"/>
                  <a:pt x="493308" y="62639"/>
                  <a:pt x="449108" y="68953"/>
                </a:cubicBezTo>
                <a:cubicBezTo>
                  <a:pt x="440987" y="70113"/>
                  <a:pt x="432940" y="71752"/>
                  <a:pt x="424832" y="72999"/>
                </a:cubicBezTo>
                <a:cubicBezTo>
                  <a:pt x="357152" y="83411"/>
                  <a:pt x="432788" y="70999"/>
                  <a:pt x="372234" y="81091"/>
                </a:cubicBezTo>
                <a:cubicBezTo>
                  <a:pt x="370885" y="85137"/>
                  <a:pt x="368188" y="88964"/>
                  <a:pt x="368188" y="93229"/>
                </a:cubicBezTo>
                <a:cubicBezTo>
                  <a:pt x="368188" y="114747"/>
                  <a:pt x="387084" y="107223"/>
                  <a:pt x="404602" y="109413"/>
                </a:cubicBezTo>
                <a:cubicBezTo>
                  <a:pt x="436070" y="119902"/>
                  <a:pt x="406396" y="111125"/>
                  <a:pt x="473384" y="117505"/>
                </a:cubicBezTo>
                <a:cubicBezTo>
                  <a:pt x="482878" y="118409"/>
                  <a:pt x="492265" y="120202"/>
                  <a:pt x="501706" y="121551"/>
                </a:cubicBezTo>
                <a:cubicBezTo>
                  <a:pt x="507101" y="120202"/>
                  <a:pt x="519239" y="122900"/>
                  <a:pt x="517890" y="117505"/>
                </a:cubicBezTo>
                <a:cubicBezTo>
                  <a:pt x="512745" y="96925"/>
                  <a:pt x="494956" y="106268"/>
                  <a:pt x="485522" y="109413"/>
                </a:cubicBezTo>
                <a:cubicBezTo>
                  <a:pt x="480127" y="108064"/>
                  <a:pt x="474899" y="105367"/>
                  <a:pt x="469338" y="105367"/>
                </a:cubicBezTo>
                <a:cubicBezTo>
                  <a:pt x="464258" y="105367"/>
                  <a:pt x="446740" y="111551"/>
                  <a:pt x="441016" y="113459"/>
                </a:cubicBezTo>
                <a:lnTo>
                  <a:pt x="485522" y="117505"/>
                </a:lnTo>
                <a:cubicBezTo>
                  <a:pt x="489568" y="116156"/>
                  <a:pt x="500026" y="117008"/>
                  <a:pt x="497660" y="113459"/>
                </a:cubicBezTo>
                <a:cubicBezTo>
                  <a:pt x="496278" y="111386"/>
                  <a:pt x="470927" y="103199"/>
                  <a:pt x="465292" y="101321"/>
                </a:cubicBezTo>
                <a:cubicBezTo>
                  <a:pt x="477868" y="101321"/>
                  <a:pt x="468059" y="101747"/>
                  <a:pt x="493614" y="93229"/>
                </a:cubicBezTo>
                <a:cubicBezTo>
                  <a:pt x="471658" y="88838"/>
                  <a:pt x="439764" y="82145"/>
                  <a:pt x="420786" y="81091"/>
                </a:cubicBezTo>
                <a:cubicBezTo>
                  <a:pt x="413920" y="80710"/>
                  <a:pt x="407299" y="83788"/>
                  <a:pt x="400556" y="85137"/>
                </a:cubicBezTo>
                <a:cubicBezTo>
                  <a:pt x="404602" y="82440"/>
                  <a:pt x="407936" y="78047"/>
                  <a:pt x="412694" y="77045"/>
                </a:cubicBezTo>
                <a:cubicBezTo>
                  <a:pt x="529693" y="52414"/>
                  <a:pt x="447380" y="78970"/>
                  <a:pt x="489568" y="64907"/>
                </a:cubicBezTo>
                <a:cubicBezTo>
                  <a:pt x="494963" y="66256"/>
                  <a:pt x="500219" y="69506"/>
                  <a:pt x="505752" y="68953"/>
                </a:cubicBezTo>
                <a:cubicBezTo>
                  <a:pt x="514239" y="68104"/>
                  <a:pt x="530028" y="60861"/>
                  <a:pt x="530028" y="60861"/>
                </a:cubicBezTo>
                <a:cubicBezTo>
                  <a:pt x="525982" y="56815"/>
                  <a:pt x="523470" y="49991"/>
                  <a:pt x="517890" y="48723"/>
                </a:cubicBezTo>
                <a:cubicBezTo>
                  <a:pt x="492764" y="43013"/>
                  <a:pt x="441016" y="40631"/>
                  <a:pt x="441016" y="40631"/>
                </a:cubicBezTo>
                <a:cubicBezTo>
                  <a:pt x="453154" y="37934"/>
                  <a:pt x="465367" y="35555"/>
                  <a:pt x="477430" y="32539"/>
                </a:cubicBezTo>
                <a:cubicBezTo>
                  <a:pt x="481568" y="31505"/>
                  <a:pt x="485303" y="28493"/>
                  <a:pt x="489568" y="28493"/>
                </a:cubicBezTo>
                <a:cubicBezTo>
                  <a:pt x="494813" y="28493"/>
                  <a:pt x="551237" y="35696"/>
                  <a:pt x="558351" y="36585"/>
                </a:cubicBezTo>
                <a:cubicBezTo>
                  <a:pt x="562397" y="35236"/>
                  <a:pt x="573901" y="35098"/>
                  <a:pt x="570489" y="32539"/>
                </a:cubicBezTo>
                <a:cubicBezTo>
                  <a:pt x="562634" y="26648"/>
                  <a:pt x="551724" y="26696"/>
                  <a:pt x="542166" y="24447"/>
                </a:cubicBezTo>
                <a:cubicBezTo>
                  <a:pt x="536548" y="23125"/>
                  <a:pt x="484679" y="12309"/>
                  <a:pt x="473384" y="12309"/>
                </a:cubicBezTo>
                <a:cubicBezTo>
                  <a:pt x="467823" y="12309"/>
                  <a:pt x="484173" y="15006"/>
                  <a:pt x="489568" y="16355"/>
                </a:cubicBezTo>
                <a:cubicBezTo>
                  <a:pt x="494963" y="15006"/>
                  <a:pt x="500219" y="11756"/>
                  <a:pt x="505752" y="12309"/>
                </a:cubicBezTo>
                <a:cubicBezTo>
                  <a:pt x="539540" y="15688"/>
                  <a:pt x="519719" y="21268"/>
                  <a:pt x="546212" y="28493"/>
                </a:cubicBezTo>
                <a:cubicBezTo>
                  <a:pt x="555413" y="31002"/>
                  <a:pt x="565094" y="31190"/>
                  <a:pt x="574535" y="32539"/>
                </a:cubicBezTo>
                <a:cubicBezTo>
                  <a:pt x="578581" y="33888"/>
                  <a:pt x="582572" y="35413"/>
                  <a:pt x="586673" y="36585"/>
                </a:cubicBezTo>
                <a:cubicBezTo>
                  <a:pt x="630807" y="49195"/>
                  <a:pt x="656915" y="42633"/>
                  <a:pt x="493614" y="36585"/>
                </a:cubicBezTo>
                <a:cubicBezTo>
                  <a:pt x="500357" y="37934"/>
                  <a:pt x="507560" y="37838"/>
                  <a:pt x="513844" y="40631"/>
                </a:cubicBezTo>
                <a:cubicBezTo>
                  <a:pt x="566899" y="64211"/>
                  <a:pt x="496750" y="44449"/>
                  <a:pt x="546212" y="56815"/>
                </a:cubicBezTo>
                <a:cubicBezTo>
                  <a:pt x="552622" y="69633"/>
                  <a:pt x="555940" y="78680"/>
                  <a:pt x="566443" y="89183"/>
                </a:cubicBezTo>
                <a:cubicBezTo>
                  <a:pt x="569881" y="92621"/>
                  <a:pt x="574111" y="95359"/>
                  <a:pt x="578581" y="97275"/>
                </a:cubicBezTo>
                <a:cubicBezTo>
                  <a:pt x="583692" y="99465"/>
                  <a:pt x="600326" y="101321"/>
                  <a:pt x="594765" y="101321"/>
                </a:cubicBezTo>
                <a:cubicBezTo>
                  <a:pt x="587888" y="101321"/>
                  <a:pt x="581278" y="98624"/>
                  <a:pt x="574535" y="97275"/>
                </a:cubicBezTo>
                <a:cubicBezTo>
                  <a:pt x="563745" y="91880"/>
                  <a:pt x="552787" y="86810"/>
                  <a:pt x="542166" y="81091"/>
                </a:cubicBezTo>
                <a:cubicBezTo>
                  <a:pt x="535242" y="77363"/>
                  <a:pt x="521936" y="76817"/>
                  <a:pt x="521936" y="68953"/>
                </a:cubicBezTo>
                <a:cubicBezTo>
                  <a:pt x="521936" y="62076"/>
                  <a:pt x="535400" y="71769"/>
                  <a:pt x="542166" y="72999"/>
                </a:cubicBezTo>
                <a:cubicBezTo>
                  <a:pt x="562747" y="76741"/>
                  <a:pt x="573553" y="78061"/>
                  <a:pt x="594765" y="81091"/>
                </a:cubicBezTo>
                <a:cubicBezTo>
                  <a:pt x="598811" y="83788"/>
                  <a:pt x="602433" y="87267"/>
                  <a:pt x="606903" y="89183"/>
                </a:cubicBezTo>
                <a:cubicBezTo>
                  <a:pt x="612014" y="91373"/>
                  <a:pt x="627019" y="97161"/>
                  <a:pt x="623087" y="93229"/>
                </a:cubicBezTo>
                <a:cubicBezTo>
                  <a:pt x="615398" y="85540"/>
                  <a:pt x="604490" y="81908"/>
                  <a:pt x="594765" y="77045"/>
                </a:cubicBezTo>
                <a:cubicBezTo>
                  <a:pt x="588269" y="73797"/>
                  <a:pt x="581425" y="71250"/>
                  <a:pt x="574535" y="68953"/>
                </a:cubicBezTo>
                <a:cubicBezTo>
                  <a:pt x="565220" y="65848"/>
                  <a:pt x="555738" y="63242"/>
                  <a:pt x="546212" y="60861"/>
                </a:cubicBezTo>
                <a:cubicBezTo>
                  <a:pt x="542074" y="59827"/>
                  <a:pt x="554305" y="63558"/>
                  <a:pt x="558351" y="64907"/>
                </a:cubicBezTo>
                <a:cubicBezTo>
                  <a:pt x="562397" y="67604"/>
                  <a:pt x="566599" y="70081"/>
                  <a:pt x="570489" y="72999"/>
                </a:cubicBezTo>
                <a:cubicBezTo>
                  <a:pt x="577398" y="78180"/>
                  <a:pt x="582995" y="85321"/>
                  <a:pt x="590719" y="89183"/>
                </a:cubicBezTo>
                <a:cubicBezTo>
                  <a:pt x="596870" y="92258"/>
                  <a:pt x="604206" y="91880"/>
                  <a:pt x="610949" y="93229"/>
                </a:cubicBezTo>
                <a:lnTo>
                  <a:pt x="602857" y="81091"/>
                </a:lnTo>
                <a:lnTo>
                  <a:pt x="578581" y="85137"/>
                </a:lnTo>
                <a:cubicBezTo>
                  <a:pt x="578581" y="94184"/>
                  <a:pt x="593915" y="95899"/>
                  <a:pt x="602857" y="97275"/>
                </a:cubicBezTo>
                <a:cubicBezTo>
                  <a:pt x="612283" y="98725"/>
                  <a:pt x="621738" y="94578"/>
                  <a:pt x="631179" y="93229"/>
                </a:cubicBezTo>
                <a:cubicBezTo>
                  <a:pt x="635225" y="94578"/>
                  <a:pt x="639179" y="96241"/>
                  <a:pt x="643317" y="97275"/>
                </a:cubicBezTo>
                <a:cubicBezTo>
                  <a:pt x="649989" y="98943"/>
                  <a:pt x="658684" y="96458"/>
                  <a:pt x="663547" y="101321"/>
                </a:cubicBezTo>
                <a:cubicBezTo>
                  <a:pt x="668410" y="106184"/>
                  <a:pt x="673315" y="117736"/>
                  <a:pt x="667593" y="121551"/>
                </a:cubicBezTo>
                <a:cubicBezTo>
                  <a:pt x="661982" y="125292"/>
                  <a:pt x="657854" y="111396"/>
                  <a:pt x="651409" y="109413"/>
                </a:cubicBezTo>
                <a:cubicBezTo>
                  <a:pt x="639736" y="105821"/>
                  <a:pt x="627133" y="106716"/>
                  <a:pt x="614995" y="105367"/>
                </a:cubicBezTo>
                <a:cubicBezTo>
                  <a:pt x="606235" y="101863"/>
                  <a:pt x="592594" y="95947"/>
                  <a:pt x="582627" y="93229"/>
                </a:cubicBezTo>
                <a:cubicBezTo>
                  <a:pt x="571897" y="90303"/>
                  <a:pt x="561005" y="88003"/>
                  <a:pt x="550259" y="85137"/>
                </a:cubicBezTo>
                <a:cubicBezTo>
                  <a:pt x="540772" y="82607"/>
                  <a:pt x="531503" y="79253"/>
                  <a:pt x="521936" y="77045"/>
                </a:cubicBezTo>
                <a:cubicBezTo>
                  <a:pt x="513942" y="75200"/>
                  <a:pt x="505668" y="74779"/>
                  <a:pt x="497660" y="72999"/>
                </a:cubicBezTo>
                <a:cubicBezTo>
                  <a:pt x="493497" y="72074"/>
                  <a:pt x="489442" y="70633"/>
                  <a:pt x="485522" y="68953"/>
                </a:cubicBezTo>
                <a:cubicBezTo>
                  <a:pt x="479978" y="66577"/>
                  <a:pt x="475189" y="62324"/>
                  <a:pt x="469338" y="60861"/>
                </a:cubicBezTo>
                <a:cubicBezTo>
                  <a:pt x="458789" y="58224"/>
                  <a:pt x="447759" y="58164"/>
                  <a:pt x="436970" y="56815"/>
                </a:cubicBezTo>
                <a:cubicBezTo>
                  <a:pt x="373367" y="38643"/>
                  <a:pt x="443729" y="57358"/>
                  <a:pt x="380326" y="44677"/>
                </a:cubicBezTo>
                <a:cubicBezTo>
                  <a:pt x="376144" y="43841"/>
                  <a:pt x="372181" y="42128"/>
                  <a:pt x="368188" y="40631"/>
                </a:cubicBezTo>
                <a:cubicBezTo>
                  <a:pt x="361388" y="38081"/>
                  <a:pt x="355096" y="33877"/>
                  <a:pt x="347958" y="32539"/>
                </a:cubicBezTo>
                <a:cubicBezTo>
                  <a:pt x="334978" y="30105"/>
                  <a:pt x="247924" y="24791"/>
                  <a:pt x="242761" y="24447"/>
                </a:cubicBezTo>
                <a:cubicBezTo>
                  <a:pt x="231972" y="25796"/>
                  <a:pt x="199520" y="28493"/>
                  <a:pt x="210393" y="28493"/>
                </a:cubicBezTo>
                <a:cubicBezTo>
                  <a:pt x="222606" y="28493"/>
                  <a:pt x="234594" y="24447"/>
                  <a:pt x="246807" y="24447"/>
                </a:cubicBezTo>
                <a:cubicBezTo>
                  <a:pt x="269774" y="24447"/>
                  <a:pt x="292662" y="27144"/>
                  <a:pt x="315589" y="28493"/>
                </a:cubicBezTo>
                <a:cubicBezTo>
                  <a:pt x="311543" y="31190"/>
                  <a:pt x="308064" y="35047"/>
                  <a:pt x="303451" y="36585"/>
                </a:cubicBezTo>
                <a:cubicBezTo>
                  <a:pt x="295668" y="39179"/>
                  <a:pt x="287219" y="39022"/>
                  <a:pt x="279175" y="40631"/>
                </a:cubicBezTo>
                <a:cubicBezTo>
                  <a:pt x="273722" y="41722"/>
                  <a:pt x="268338" y="43149"/>
                  <a:pt x="262991" y="44677"/>
                </a:cubicBezTo>
                <a:cubicBezTo>
                  <a:pt x="239262" y="51457"/>
                  <a:pt x="262358" y="44994"/>
                  <a:pt x="238715" y="56815"/>
                </a:cubicBezTo>
                <a:cubicBezTo>
                  <a:pt x="232219" y="60063"/>
                  <a:pt x="225285" y="62357"/>
                  <a:pt x="218485" y="64907"/>
                </a:cubicBezTo>
                <a:cubicBezTo>
                  <a:pt x="214492" y="66404"/>
                  <a:pt x="210162" y="67046"/>
                  <a:pt x="206347" y="68953"/>
                </a:cubicBezTo>
                <a:cubicBezTo>
                  <a:pt x="201998" y="71128"/>
                  <a:pt x="198558" y="74870"/>
                  <a:pt x="194209" y="77045"/>
                </a:cubicBezTo>
                <a:cubicBezTo>
                  <a:pt x="160707" y="93796"/>
                  <a:pt x="204719" y="65992"/>
                  <a:pt x="169933" y="89183"/>
                </a:cubicBezTo>
                <a:cubicBezTo>
                  <a:pt x="164538" y="97275"/>
                  <a:pt x="156108" y="104024"/>
                  <a:pt x="153749" y="113459"/>
                </a:cubicBezTo>
                <a:cubicBezTo>
                  <a:pt x="152400" y="118854"/>
                  <a:pt x="145254" y="126307"/>
                  <a:pt x="149703" y="129643"/>
                </a:cubicBezTo>
                <a:cubicBezTo>
                  <a:pt x="155205" y="133769"/>
                  <a:pt x="163190" y="126946"/>
                  <a:pt x="169933" y="125597"/>
                </a:cubicBezTo>
                <a:cubicBezTo>
                  <a:pt x="204719" y="102406"/>
                  <a:pt x="160707" y="127135"/>
                  <a:pt x="194209" y="121551"/>
                </a:cubicBezTo>
                <a:cubicBezTo>
                  <a:pt x="199006" y="120752"/>
                  <a:pt x="201877" y="115375"/>
                  <a:pt x="206347" y="113459"/>
                </a:cubicBezTo>
                <a:cubicBezTo>
                  <a:pt x="211458" y="111269"/>
                  <a:pt x="217136" y="110762"/>
                  <a:pt x="222531" y="109413"/>
                </a:cubicBezTo>
                <a:cubicBezTo>
                  <a:pt x="218485" y="112110"/>
                  <a:pt x="214742" y="115330"/>
                  <a:pt x="210393" y="117505"/>
                </a:cubicBezTo>
                <a:cubicBezTo>
                  <a:pt x="206578" y="119412"/>
                  <a:pt x="198956" y="125758"/>
                  <a:pt x="198255" y="121551"/>
                </a:cubicBezTo>
                <a:cubicBezTo>
                  <a:pt x="196641" y="111866"/>
                  <a:pt x="201579" y="101812"/>
                  <a:pt x="206347" y="93229"/>
                </a:cubicBezTo>
                <a:cubicBezTo>
                  <a:pt x="209912" y="86812"/>
                  <a:pt x="224503" y="83131"/>
                  <a:pt x="230623" y="81091"/>
                </a:cubicBezTo>
                <a:cubicBezTo>
                  <a:pt x="233320" y="77045"/>
                  <a:pt x="243578" y="68953"/>
                  <a:pt x="238715" y="68953"/>
                </a:cubicBezTo>
                <a:cubicBezTo>
                  <a:pt x="226088" y="68953"/>
                  <a:pt x="202153" y="79191"/>
                  <a:pt x="190163" y="89183"/>
                </a:cubicBezTo>
                <a:cubicBezTo>
                  <a:pt x="185767" y="92846"/>
                  <a:pt x="182071" y="97275"/>
                  <a:pt x="178025" y="101321"/>
                </a:cubicBezTo>
                <a:cubicBezTo>
                  <a:pt x="177400" y="106321"/>
                  <a:pt x="173408" y="144651"/>
                  <a:pt x="169933" y="153919"/>
                </a:cubicBezTo>
                <a:cubicBezTo>
                  <a:pt x="164151" y="169337"/>
                  <a:pt x="159175" y="166038"/>
                  <a:pt x="145657" y="174149"/>
                </a:cubicBezTo>
                <a:cubicBezTo>
                  <a:pt x="122404" y="188101"/>
                  <a:pt x="124562" y="188639"/>
                  <a:pt x="105197" y="202471"/>
                </a:cubicBezTo>
                <a:cubicBezTo>
                  <a:pt x="101240" y="205297"/>
                  <a:pt x="97105" y="207866"/>
                  <a:pt x="93059" y="210563"/>
                </a:cubicBezTo>
                <a:cubicBezTo>
                  <a:pt x="91710" y="217306"/>
                  <a:pt x="91805" y="224509"/>
                  <a:pt x="89012" y="230793"/>
                </a:cubicBezTo>
                <a:cubicBezTo>
                  <a:pt x="71564" y="270049"/>
                  <a:pt x="48424" y="224249"/>
                  <a:pt x="72828" y="315760"/>
                </a:cubicBezTo>
                <a:cubicBezTo>
                  <a:pt x="74700" y="322778"/>
                  <a:pt x="86315" y="310365"/>
                  <a:pt x="93059" y="307668"/>
                </a:cubicBezTo>
                <a:cubicBezTo>
                  <a:pt x="101016" y="295733"/>
                  <a:pt x="101607" y="293127"/>
                  <a:pt x="113289" y="283392"/>
                </a:cubicBezTo>
                <a:cubicBezTo>
                  <a:pt x="117025" y="280279"/>
                  <a:pt x="121989" y="278738"/>
                  <a:pt x="125427" y="275300"/>
                </a:cubicBezTo>
                <a:cubicBezTo>
                  <a:pt x="130195" y="270532"/>
                  <a:pt x="132385" y="263433"/>
                  <a:pt x="137565" y="259116"/>
                </a:cubicBezTo>
                <a:cubicBezTo>
                  <a:pt x="140841" y="256386"/>
                  <a:pt x="153968" y="255070"/>
                  <a:pt x="149703" y="255070"/>
                </a:cubicBezTo>
                <a:cubicBezTo>
                  <a:pt x="144566" y="255070"/>
                  <a:pt x="119531" y="261602"/>
                  <a:pt x="113289" y="263162"/>
                </a:cubicBezTo>
                <a:cubicBezTo>
                  <a:pt x="106945" y="225100"/>
                  <a:pt x="112667" y="236084"/>
                  <a:pt x="105197" y="251024"/>
                </a:cubicBezTo>
                <a:cubicBezTo>
                  <a:pt x="103022" y="255373"/>
                  <a:pt x="100902" y="260124"/>
                  <a:pt x="97105" y="263162"/>
                </a:cubicBezTo>
                <a:cubicBezTo>
                  <a:pt x="93774" y="265826"/>
                  <a:pt x="89012" y="265859"/>
                  <a:pt x="84966" y="267208"/>
                </a:cubicBezTo>
                <a:cubicBezTo>
                  <a:pt x="80920" y="271254"/>
                  <a:pt x="77224" y="275683"/>
                  <a:pt x="72828" y="279346"/>
                </a:cubicBezTo>
                <a:cubicBezTo>
                  <a:pt x="69092" y="282459"/>
                  <a:pt x="62026" y="282762"/>
                  <a:pt x="60690" y="287438"/>
                </a:cubicBezTo>
                <a:cubicBezTo>
                  <a:pt x="60005" y="289835"/>
                  <a:pt x="67775" y="319825"/>
                  <a:pt x="68782" y="323852"/>
                </a:cubicBezTo>
                <a:cubicBezTo>
                  <a:pt x="67433" y="344082"/>
                  <a:pt x="66858" y="364378"/>
                  <a:pt x="64736" y="384542"/>
                </a:cubicBezTo>
                <a:cubicBezTo>
                  <a:pt x="63360" y="397614"/>
                  <a:pt x="59607" y="401011"/>
                  <a:pt x="56644" y="412864"/>
                </a:cubicBezTo>
                <a:cubicBezTo>
                  <a:pt x="54976" y="419536"/>
                  <a:pt x="54266" y="426422"/>
                  <a:pt x="52598" y="433094"/>
                </a:cubicBezTo>
                <a:cubicBezTo>
                  <a:pt x="51564" y="437232"/>
                  <a:pt x="49586" y="441094"/>
                  <a:pt x="48552" y="445232"/>
                </a:cubicBezTo>
                <a:cubicBezTo>
                  <a:pt x="46884" y="451904"/>
                  <a:pt x="46174" y="458790"/>
                  <a:pt x="44506" y="465462"/>
                </a:cubicBezTo>
                <a:cubicBezTo>
                  <a:pt x="43472" y="469600"/>
                  <a:pt x="41632" y="473500"/>
                  <a:pt x="40460" y="477601"/>
                </a:cubicBezTo>
                <a:cubicBezTo>
                  <a:pt x="32398" y="505819"/>
                  <a:pt x="40318" y="482287"/>
                  <a:pt x="32368" y="518061"/>
                </a:cubicBezTo>
                <a:cubicBezTo>
                  <a:pt x="31443" y="522224"/>
                  <a:pt x="29671" y="526153"/>
                  <a:pt x="28322" y="530199"/>
                </a:cubicBezTo>
                <a:cubicBezTo>
                  <a:pt x="32590" y="555805"/>
                  <a:pt x="40572" y="554475"/>
                  <a:pt x="28322" y="554475"/>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762965" y="5666028"/>
            <a:ext cx="927127" cy="307777"/>
          </a:xfrm>
          <a:prstGeom prst="rect">
            <a:avLst/>
          </a:prstGeom>
          <a:solidFill>
            <a:srgbClr val="C00000">
              <a:alpha val="53000"/>
            </a:srgbClr>
          </a:solidFill>
        </p:spPr>
        <p:txBody>
          <a:bodyPr wrap="square" rtlCol="0">
            <a:spAutoFit/>
          </a:bodyPr>
          <a:lstStyle/>
          <a:p>
            <a:r>
              <a:rPr lang="en-US" sz="1400" dirty="0"/>
              <a:t>4</a:t>
            </a:r>
            <a:r>
              <a:rPr lang="en-US" sz="1400" dirty="0" smtClean="0"/>
              <a:t>K supply</a:t>
            </a:r>
            <a:endParaRPr lang="en-US" sz="1400" dirty="0"/>
          </a:p>
        </p:txBody>
      </p:sp>
      <p:sp>
        <p:nvSpPr>
          <p:cNvPr id="36" name="TextBox 35"/>
          <p:cNvSpPr txBox="1"/>
          <p:nvPr/>
        </p:nvSpPr>
        <p:spPr>
          <a:xfrm>
            <a:off x="4502934" y="5354075"/>
            <a:ext cx="927127" cy="307777"/>
          </a:xfrm>
          <a:prstGeom prst="rect">
            <a:avLst/>
          </a:prstGeom>
          <a:solidFill>
            <a:srgbClr val="0070C0">
              <a:alpha val="57000"/>
            </a:srgbClr>
          </a:solidFill>
        </p:spPr>
        <p:txBody>
          <a:bodyPr wrap="square" rtlCol="0">
            <a:spAutoFit/>
          </a:bodyPr>
          <a:lstStyle/>
          <a:p>
            <a:r>
              <a:rPr lang="en-US" sz="1400" dirty="0"/>
              <a:t>4</a:t>
            </a:r>
            <a:r>
              <a:rPr lang="en-US" sz="1400" dirty="0" smtClean="0"/>
              <a:t>K RTN</a:t>
            </a:r>
            <a:endParaRPr lang="en-US" sz="1400" dirty="0"/>
          </a:p>
        </p:txBody>
      </p:sp>
      <p:sp>
        <p:nvSpPr>
          <p:cNvPr id="37" name="Flowchart: Connector 36"/>
          <p:cNvSpPr/>
          <p:nvPr/>
        </p:nvSpPr>
        <p:spPr>
          <a:xfrm>
            <a:off x="983969" y="1757343"/>
            <a:ext cx="274114" cy="280752"/>
          </a:xfrm>
          <a:prstGeom prst="flowChartConnector">
            <a:avLst/>
          </a:prstGeom>
          <a:solidFill>
            <a:srgbClr val="00B05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716580" y="1346021"/>
            <a:ext cx="1398969" cy="1124519"/>
          </a:xfrm>
          <a:custGeom>
            <a:avLst/>
            <a:gdLst>
              <a:gd name="connsiteX0" fmla="*/ 109243 w 907148"/>
              <a:gd name="connsiteY0" fmla="*/ 720362 h 720362"/>
              <a:gd name="connsiteX1" fmla="*/ 113289 w 907148"/>
              <a:gd name="connsiteY1" fmla="*/ 700132 h 720362"/>
              <a:gd name="connsiteX2" fmla="*/ 109243 w 907148"/>
              <a:gd name="connsiteY2" fmla="*/ 700132 h 720362"/>
              <a:gd name="connsiteX3" fmla="*/ 113289 w 907148"/>
              <a:gd name="connsiteY3" fmla="*/ 675855 h 720362"/>
              <a:gd name="connsiteX4" fmla="*/ 105197 w 907148"/>
              <a:gd name="connsiteY4" fmla="*/ 687993 h 720362"/>
              <a:gd name="connsiteX5" fmla="*/ 101151 w 907148"/>
              <a:gd name="connsiteY5" fmla="*/ 700132 h 720362"/>
              <a:gd name="connsiteX6" fmla="*/ 89012 w 907148"/>
              <a:gd name="connsiteY6" fmla="*/ 647533 h 720362"/>
              <a:gd name="connsiteX7" fmla="*/ 80920 w 907148"/>
              <a:gd name="connsiteY7" fmla="*/ 635395 h 720362"/>
              <a:gd name="connsiteX8" fmla="*/ 76874 w 907148"/>
              <a:gd name="connsiteY8" fmla="*/ 655625 h 720362"/>
              <a:gd name="connsiteX9" fmla="*/ 80920 w 907148"/>
              <a:gd name="connsiteY9" fmla="*/ 643487 h 720362"/>
              <a:gd name="connsiteX10" fmla="*/ 72828 w 907148"/>
              <a:gd name="connsiteY10" fmla="*/ 586843 h 720362"/>
              <a:gd name="connsiteX11" fmla="*/ 64736 w 907148"/>
              <a:gd name="connsiteY11" fmla="*/ 534245 h 720362"/>
              <a:gd name="connsiteX12" fmla="*/ 56644 w 907148"/>
              <a:gd name="connsiteY12" fmla="*/ 562567 h 720362"/>
              <a:gd name="connsiteX13" fmla="*/ 52598 w 907148"/>
              <a:gd name="connsiteY13" fmla="*/ 586843 h 720362"/>
              <a:gd name="connsiteX14" fmla="*/ 48552 w 907148"/>
              <a:gd name="connsiteY14" fmla="*/ 607073 h 720362"/>
              <a:gd name="connsiteX15" fmla="*/ 52598 w 907148"/>
              <a:gd name="connsiteY15" fmla="*/ 619211 h 720362"/>
              <a:gd name="connsiteX16" fmla="*/ 56644 w 907148"/>
              <a:gd name="connsiteY16" fmla="*/ 635395 h 720362"/>
              <a:gd name="connsiteX17" fmla="*/ 60690 w 907148"/>
              <a:gd name="connsiteY17" fmla="*/ 623257 h 720362"/>
              <a:gd name="connsiteX18" fmla="*/ 60690 w 907148"/>
              <a:gd name="connsiteY18" fmla="*/ 562567 h 720362"/>
              <a:gd name="connsiteX19" fmla="*/ 56644 w 907148"/>
              <a:gd name="connsiteY19" fmla="*/ 574705 h 720362"/>
              <a:gd name="connsiteX20" fmla="*/ 60690 w 907148"/>
              <a:gd name="connsiteY20" fmla="*/ 534245 h 720362"/>
              <a:gd name="connsiteX21" fmla="*/ 52598 w 907148"/>
              <a:gd name="connsiteY21" fmla="*/ 518061 h 720362"/>
              <a:gd name="connsiteX22" fmla="*/ 44506 w 907148"/>
              <a:gd name="connsiteY22" fmla="*/ 542337 h 720362"/>
              <a:gd name="connsiteX23" fmla="*/ 36414 w 907148"/>
              <a:gd name="connsiteY23" fmla="*/ 554475 h 720362"/>
              <a:gd name="connsiteX24" fmla="*/ 28322 w 907148"/>
              <a:gd name="connsiteY24" fmla="*/ 578751 h 720362"/>
              <a:gd name="connsiteX25" fmla="*/ 40460 w 907148"/>
              <a:gd name="connsiteY25" fmla="*/ 566613 h 720362"/>
              <a:gd name="connsiteX26" fmla="*/ 44506 w 907148"/>
              <a:gd name="connsiteY26" fmla="*/ 550429 h 720362"/>
              <a:gd name="connsiteX27" fmla="*/ 36414 w 907148"/>
              <a:gd name="connsiteY27" fmla="*/ 590889 h 720362"/>
              <a:gd name="connsiteX28" fmla="*/ 40460 w 907148"/>
              <a:gd name="connsiteY28" fmla="*/ 558521 h 720362"/>
              <a:gd name="connsiteX29" fmla="*/ 36414 w 907148"/>
              <a:gd name="connsiteY29" fmla="*/ 542337 h 720362"/>
              <a:gd name="connsiteX30" fmla="*/ 44506 w 907148"/>
              <a:gd name="connsiteY30" fmla="*/ 505923 h 720362"/>
              <a:gd name="connsiteX31" fmla="*/ 48552 w 907148"/>
              <a:gd name="connsiteY31" fmla="*/ 489739 h 720362"/>
              <a:gd name="connsiteX32" fmla="*/ 52598 w 907148"/>
              <a:gd name="connsiteY32" fmla="*/ 477601 h 720362"/>
              <a:gd name="connsiteX33" fmla="*/ 44506 w 907148"/>
              <a:gd name="connsiteY33" fmla="*/ 509969 h 720362"/>
              <a:gd name="connsiteX34" fmla="*/ 40460 w 907148"/>
              <a:gd name="connsiteY34" fmla="*/ 489739 h 720362"/>
              <a:gd name="connsiteX35" fmla="*/ 36414 w 907148"/>
              <a:gd name="connsiteY35" fmla="*/ 465462 h 720362"/>
              <a:gd name="connsiteX36" fmla="*/ 32368 w 907148"/>
              <a:gd name="connsiteY36" fmla="*/ 481647 h 720362"/>
              <a:gd name="connsiteX37" fmla="*/ 12138 w 907148"/>
              <a:gd name="connsiteY37" fmla="*/ 509969 h 720362"/>
              <a:gd name="connsiteX38" fmla="*/ 8092 w 907148"/>
              <a:gd name="connsiteY38" fmla="*/ 522107 h 720362"/>
              <a:gd name="connsiteX39" fmla="*/ 4046 w 907148"/>
              <a:gd name="connsiteY39" fmla="*/ 509969 h 720362"/>
              <a:gd name="connsiteX40" fmla="*/ 0 w 907148"/>
              <a:gd name="connsiteY40" fmla="*/ 489739 h 720362"/>
              <a:gd name="connsiteX41" fmla="*/ 28322 w 907148"/>
              <a:gd name="connsiteY41" fmla="*/ 473555 h 720362"/>
              <a:gd name="connsiteX42" fmla="*/ 52598 w 907148"/>
              <a:gd name="connsiteY42" fmla="*/ 441186 h 720362"/>
              <a:gd name="connsiteX43" fmla="*/ 80920 w 907148"/>
              <a:gd name="connsiteY43" fmla="*/ 416910 h 720362"/>
              <a:gd name="connsiteX44" fmla="*/ 93059 w 907148"/>
              <a:gd name="connsiteY44" fmla="*/ 425002 h 720362"/>
              <a:gd name="connsiteX45" fmla="*/ 80920 w 907148"/>
              <a:gd name="connsiteY45" fmla="*/ 433094 h 720362"/>
              <a:gd name="connsiteX46" fmla="*/ 64736 w 907148"/>
              <a:gd name="connsiteY46" fmla="*/ 437140 h 720362"/>
              <a:gd name="connsiteX47" fmla="*/ 44506 w 907148"/>
              <a:gd name="connsiteY47" fmla="*/ 453324 h 720362"/>
              <a:gd name="connsiteX48" fmla="*/ 36414 w 907148"/>
              <a:gd name="connsiteY48" fmla="*/ 441186 h 720362"/>
              <a:gd name="connsiteX49" fmla="*/ 32368 w 907148"/>
              <a:gd name="connsiteY49" fmla="*/ 416910 h 720362"/>
              <a:gd name="connsiteX50" fmla="*/ 16184 w 907148"/>
              <a:gd name="connsiteY50" fmla="*/ 441186 h 720362"/>
              <a:gd name="connsiteX51" fmla="*/ 20230 w 907148"/>
              <a:gd name="connsiteY51" fmla="*/ 461416 h 720362"/>
              <a:gd name="connsiteX52" fmla="*/ 24276 w 907148"/>
              <a:gd name="connsiteY52" fmla="*/ 441186 h 720362"/>
              <a:gd name="connsiteX53" fmla="*/ 28322 w 907148"/>
              <a:gd name="connsiteY53" fmla="*/ 408818 h 720362"/>
              <a:gd name="connsiteX54" fmla="*/ 24276 w 907148"/>
              <a:gd name="connsiteY54" fmla="*/ 433094 h 720362"/>
              <a:gd name="connsiteX55" fmla="*/ 20230 w 907148"/>
              <a:gd name="connsiteY55" fmla="*/ 449278 h 720362"/>
              <a:gd name="connsiteX56" fmla="*/ 32368 w 907148"/>
              <a:gd name="connsiteY56" fmla="*/ 433094 h 720362"/>
              <a:gd name="connsiteX57" fmla="*/ 40460 w 907148"/>
              <a:gd name="connsiteY57" fmla="*/ 400726 h 720362"/>
              <a:gd name="connsiteX58" fmla="*/ 36414 w 907148"/>
              <a:gd name="connsiteY58" fmla="*/ 388588 h 720362"/>
              <a:gd name="connsiteX59" fmla="*/ 40460 w 907148"/>
              <a:gd name="connsiteY59" fmla="*/ 376450 h 720362"/>
              <a:gd name="connsiteX60" fmla="*/ 44506 w 907148"/>
              <a:gd name="connsiteY60" fmla="*/ 388588 h 720362"/>
              <a:gd name="connsiteX61" fmla="*/ 40460 w 907148"/>
              <a:gd name="connsiteY61" fmla="*/ 400726 h 720362"/>
              <a:gd name="connsiteX62" fmla="*/ 44506 w 907148"/>
              <a:gd name="connsiteY62" fmla="*/ 445232 h 720362"/>
              <a:gd name="connsiteX63" fmla="*/ 48552 w 907148"/>
              <a:gd name="connsiteY63" fmla="*/ 425002 h 720362"/>
              <a:gd name="connsiteX64" fmla="*/ 52598 w 907148"/>
              <a:gd name="connsiteY64" fmla="*/ 408818 h 720362"/>
              <a:gd name="connsiteX65" fmla="*/ 68782 w 907148"/>
              <a:gd name="connsiteY65" fmla="*/ 384542 h 720362"/>
              <a:gd name="connsiteX66" fmla="*/ 80920 w 907148"/>
              <a:gd name="connsiteY66" fmla="*/ 348128 h 720362"/>
              <a:gd name="connsiteX67" fmla="*/ 89012 w 907148"/>
              <a:gd name="connsiteY67" fmla="*/ 335990 h 720362"/>
              <a:gd name="connsiteX68" fmla="*/ 84966 w 907148"/>
              <a:gd name="connsiteY68" fmla="*/ 348128 h 720362"/>
              <a:gd name="connsiteX69" fmla="*/ 97105 w 907148"/>
              <a:gd name="connsiteY69" fmla="*/ 356220 h 720362"/>
              <a:gd name="connsiteX70" fmla="*/ 93059 w 907148"/>
              <a:gd name="connsiteY70" fmla="*/ 344082 h 720362"/>
              <a:gd name="connsiteX71" fmla="*/ 84966 w 907148"/>
              <a:gd name="connsiteY71" fmla="*/ 356220 h 720362"/>
              <a:gd name="connsiteX72" fmla="*/ 80920 w 907148"/>
              <a:gd name="connsiteY72" fmla="*/ 368358 h 720362"/>
              <a:gd name="connsiteX73" fmla="*/ 80920 w 907148"/>
              <a:gd name="connsiteY73" fmla="*/ 348128 h 720362"/>
              <a:gd name="connsiteX74" fmla="*/ 76874 w 907148"/>
              <a:gd name="connsiteY74" fmla="*/ 335990 h 720362"/>
              <a:gd name="connsiteX75" fmla="*/ 72828 w 907148"/>
              <a:gd name="connsiteY75" fmla="*/ 348128 h 720362"/>
              <a:gd name="connsiteX76" fmla="*/ 64736 w 907148"/>
              <a:gd name="connsiteY76" fmla="*/ 360266 h 720362"/>
              <a:gd name="connsiteX77" fmla="*/ 60690 w 907148"/>
              <a:gd name="connsiteY77" fmla="*/ 372404 h 720362"/>
              <a:gd name="connsiteX78" fmla="*/ 36414 w 907148"/>
              <a:gd name="connsiteY78" fmla="*/ 396680 h 720362"/>
              <a:gd name="connsiteX79" fmla="*/ 24276 w 907148"/>
              <a:gd name="connsiteY79" fmla="*/ 408818 h 720362"/>
              <a:gd name="connsiteX80" fmla="*/ 28322 w 907148"/>
              <a:gd name="connsiteY80" fmla="*/ 372404 h 720362"/>
              <a:gd name="connsiteX81" fmla="*/ 28322 w 907148"/>
              <a:gd name="connsiteY81" fmla="*/ 327898 h 720362"/>
              <a:gd name="connsiteX82" fmla="*/ 32368 w 907148"/>
              <a:gd name="connsiteY82" fmla="*/ 315760 h 720362"/>
              <a:gd name="connsiteX83" fmla="*/ 16184 w 907148"/>
              <a:gd name="connsiteY83" fmla="*/ 340036 h 720362"/>
              <a:gd name="connsiteX84" fmla="*/ 28322 w 907148"/>
              <a:gd name="connsiteY84" fmla="*/ 335990 h 720362"/>
              <a:gd name="connsiteX85" fmla="*/ 44506 w 907148"/>
              <a:gd name="connsiteY85" fmla="*/ 319806 h 720362"/>
              <a:gd name="connsiteX86" fmla="*/ 48552 w 907148"/>
              <a:gd name="connsiteY86" fmla="*/ 335990 h 720362"/>
              <a:gd name="connsiteX87" fmla="*/ 52598 w 907148"/>
              <a:gd name="connsiteY87" fmla="*/ 364312 h 720362"/>
              <a:gd name="connsiteX88" fmla="*/ 72828 w 907148"/>
              <a:gd name="connsiteY88" fmla="*/ 331944 h 720362"/>
              <a:gd name="connsiteX89" fmla="*/ 76874 w 907148"/>
              <a:gd name="connsiteY89" fmla="*/ 319806 h 720362"/>
              <a:gd name="connsiteX90" fmla="*/ 72828 w 907148"/>
              <a:gd name="connsiteY90" fmla="*/ 303622 h 720362"/>
              <a:gd name="connsiteX91" fmla="*/ 64736 w 907148"/>
              <a:gd name="connsiteY91" fmla="*/ 327898 h 720362"/>
              <a:gd name="connsiteX92" fmla="*/ 56644 w 907148"/>
              <a:gd name="connsiteY92" fmla="*/ 344082 h 720362"/>
              <a:gd name="connsiteX93" fmla="*/ 52598 w 907148"/>
              <a:gd name="connsiteY93" fmla="*/ 356220 h 720362"/>
              <a:gd name="connsiteX94" fmla="*/ 56644 w 907148"/>
              <a:gd name="connsiteY94" fmla="*/ 311714 h 720362"/>
              <a:gd name="connsiteX95" fmla="*/ 64736 w 907148"/>
              <a:gd name="connsiteY95" fmla="*/ 275300 h 720362"/>
              <a:gd name="connsiteX96" fmla="*/ 60690 w 907148"/>
              <a:gd name="connsiteY96" fmla="*/ 291484 h 720362"/>
              <a:gd name="connsiteX97" fmla="*/ 64736 w 907148"/>
              <a:gd name="connsiteY97" fmla="*/ 303622 h 720362"/>
              <a:gd name="connsiteX98" fmla="*/ 68782 w 907148"/>
              <a:gd name="connsiteY98" fmla="*/ 319806 h 720362"/>
              <a:gd name="connsiteX99" fmla="*/ 80920 w 907148"/>
              <a:gd name="connsiteY99" fmla="*/ 307668 h 720362"/>
              <a:gd name="connsiteX100" fmla="*/ 84966 w 907148"/>
              <a:gd name="connsiteY100" fmla="*/ 323852 h 720362"/>
              <a:gd name="connsiteX101" fmla="*/ 93059 w 907148"/>
              <a:gd name="connsiteY101" fmla="*/ 303622 h 720362"/>
              <a:gd name="connsiteX102" fmla="*/ 113289 w 907148"/>
              <a:gd name="connsiteY102" fmla="*/ 267208 h 720362"/>
              <a:gd name="connsiteX103" fmla="*/ 113289 w 907148"/>
              <a:gd name="connsiteY103" fmla="*/ 271254 h 720362"/>
              <a:gd name="connsiteX104" fmla="*/ 121381 w 907148"/>
              <a:gd name="connsiteY104" fmla="*/ 259116 h 720362"/>
              <a:gd name="connsiteX105" fmla="*/ 125427 w 907148"/>
              <a:gd name="connsiteY105" fmla="*/ 246978 h 720362"/>
              <a:gd name="connsiteX106" fmla="*/ 121381 w 907148"/>
              <a:gd name="connsiteY106" fmla="*/ 234839 h 720362"/>
              <a:gd name="connsiteX107" fmla="*/ 97105 w 907148"/>
              <a:gd name="connsiteY107" fmla="*/ 267208 h 720362"/>
              <a:gd name="connsiteX108" fmla="*/ 105197 w 907148"/>
              <a:gd name="connsiteY108" fmla="*/ 234839 h 720362"/>
              <a:gd name="connsiteX109" fmla="*/ 93059 w 907148"/>
              <a:gd name="connsiteY109" fmla="*/ 246978 h 720362"/>
              <a:gd name="connsiteX110" fmla="*/ 84966 w 907148"/>
              <a:gd name="connsiteY110" fmla="*/ 255070 h 720362"/>
              <a:gd name="connsiteX111" fmla="*/ 76874 w 907148"/>
              <a:gd name="connsiteY111" fmla="*/ 267208 h 720362"/>
              <a:gd name="connsiteX112" fmla="*/ 52598 w 907148"/>
              <a:gd name="connsiteY112" fmla="*/ 287438 h 720362"/>
              <a:gd name="connsiteX113" fmla="*/ 60690 w 907148"/>
              <a:gd name="connsiteY113" fmla="*/ 263162 h 720362"/>
              <a:gd name="connsiteX114" fmla="*/ 68782 w 907148"/>
              <a:gd name="connsiteY114" fmla="*/ 251024 h 720362"/>
              <a:gd name="connsiteX115" fmla="*/ 64736 w 907148"/>
              <a:gd name="connsiteY115" fmla="*/ 267208 h 720362"/>
              <a:gd name="connsiteX116" fmla="*/ 76874 w 907148"/>
              <a:gd name="connsiteY116" fmla="*/ 263162 h 720362"/>
              <a:gd name="connsiteX117" fmla="*/ 89012 w 907148"/>
              <a:gd name="connsiteY117" fmla="*/ 246978 h 720362"/>
              <a:gd name="connsiteX118" fmla="*/ 97105 w 907148"/>
              <a:gd name="connsiteY118" fmla="*/ 238886 h 720362"/>
              <a:gd name="connsiteX119" fmla="*/ 109243 w 907148"/>
              <a:gd name="connsiteY119" fmla="*/ 222701 h 720362"/>
              <a:gd name="connsiteX120" fmla="*/ 121381 w 907148"/>
              <a:gd name="connsiteY120" fmla="*/ 218655 h 720362"/>
              <a:gd name="connsiteX121" fmla="*/ 97105 w 907148"/>
              <a:gd name="connsiteY121" fmla="*/ 251024 h 720362"/>
              <a:gd name="connsiteX122" fmla="*/ 105197 w 907148"/>
              <a:gd name="connsiteY122" fmla="*/ 238886 h 720362"/>
              <a:gd name="connsiteX123" fmla="*/ 117335 w 907148"/>
              <a:gd name="connsiteY123" fmla="*/ 226747 h 720362"/>
              <a:gd name="connsiteX124" fmla="*/ 125427 w 907148"/>
              <a:gd name="connsiteY124" fmla="*/ 210563 h 720362"/>
              <a:gd name="connsiteX125" fmla="*/ 129473 w 907148"/>
              <a:gd name="connsiteY125" fmla="*/ 198425 h 720362"/>
              <a:gd name="connsiteX126" fmla="*/ 125427 w 907148"/>
              <a:gd name="connsiteY126" fmla="*/ 186287 h 720362"/>
              <a:gd name="connsiteX127" fmla="*/ 117335 w 907148"/>
              <a:gd name="connsiteY127" fmla="*/ 198425 h 720362"/>
              <a:gd name="connsiteX128" fmla="*/ 113289 w 907148"/>
              <a:gd name="connsiteY128" fmla="*/ 214609 h 720362"/>
              <a:gd name="connsiteX129" fmla="*/ 125427 w 907148"/>
              <a:gd name="connsiteY129" fmla="*/ 194379 h 720362"/>
              <a:gd name="connsiteX130" fmla="*/ 117335 w 907148"/>
              <a:gd name="connsiteY130" fmla="*/ 206517 h 720362"/>
              <a:gd name="connsiteX131" fmla="*/ 129473 w 907148"/>
              <a:gd name="connsiteY131" fmla="*/ 202471 h 720362"/>
              <a:gd name="connsiteX132" fmla="*/ 133519 w 907148"/>
              <a:gd name="connsiteY132" fmla="*/ 190333 h 720362"/>
              <a:gd name="connsiteX133" fmla="*/ 117335 w 907148"/>
              <a:gd name="connsiteY133" fmla="*/ 214609 h 720362"/>
              <a:gd name="connsiteX134" fmla="*/ 133519 w 907148"/>
              <a:gd name="connsiteY134" fmla="*/ 206517 h 720362"/>
              <a:gd name="connsiteX135" fmla="*/ 121381 w 907148"/>
              <a:gd name="connsiteY135" fmla="*/ 198425 h 720362"/>
              <a:gd name="connsiteX136" fmla="*/ 117335 w 907148"/>
              <a:gd name="connsiteY136" fmla="*/ 210563 h 720362"/>
              <a:gd name="connsiteX137" fmla="*/ 133519 w 907148"/>
              <a:gd name="connsiteY137" fmla="*/ 198425 h 720362"/>
              <a:gd name="connsiteX138" fmla="*/ 149703 w 907148"/>
              <a:gd name="connsiteY138" fmla="*/ 170103 h 720362"/>
              <a:gd name="connsiteX139" fmla="*/ 137565 w 907148"/>
              <a:gd name="connsiteY139" fmla="*/ 166057 h 720362"/>
              <a:gd name="connsiteX140" fmla="*/ 133519 w 907148"/>
              <a:gd name="connsiteY140" fmla="*/ 202471 h 720362"/>
              <a:gd name="connsiteX141" fmla="*/ 129473 w 907148"/>
              <a:gd name="connsiteY141" fmla="*/ 214609 h 720362"/>
              <a:gd name="connsiteX142" fmla="*/ 133519 w 907148"/>
              <a:gd name="connsiteY142" fmla="*/ 226747 h 720362"/>
              <a:gd name="connsiteX143" fmla="*/ 157795 w 907148"/>
              <a:gd name="connsiteY143" fmla="*/ 210563 h 720362"/>
              <a:gd name="connsiteX144" fmla="*/ 173979 w 907148"/>
              <a:gd name="connsiteY144" fmla="*/ 170103 h 720362"/>
              <a:gd name="connsiteX145" fmla="*/ 169933 w 907148"/>
              <a:gd name="connsiteY145" fmla="*/ 157965 h 720362"/>
              <a:gd name="connsiteX146" fmla="*/ 149703 w 907148"/>
              <a:gd name="connsiteY146" fmla="*/ 198425 h 720362"/>
              <a:gd name="connsiteX147" fmla="*/ 145657 w 907148"/>
              <a:gd name="connsiteY147" fmla="*/ 210563 h 720362"/>
              <a:gd name="connsiteX148" fmla="*/ 173979 w 907148"/>
              <a:gd name="connsiteY148" fmla="*/ 182241 h 720362"/>
              <a:gd name="connsiteX149" fmla="*/ 161841 w 907148"/>
              <a:gd name="connsiteY149" fmla="*/ 186287 h 720362"/>
              <a:gd name="connsiteX150" fmla="*/ 145657 w 907148"/>
              <a:gd name="connsiteY150" fmla="*/ 210563 h 720362"/>
              <a:gd name="connsiteX151" fmla="*/ 149703 w 907148"/>
              <a:gd name="connsiteY151" fmla="*/ 230793 h 720362"/>
              <a:gd name="connsiteX152" fmla="*/ 165887 w 907148"/>
              <a:gd name="connsiteY152" fmla="*/ 210563 h 720362"/>
              <a:gd name="connsiteX153" fmla="*/ 173979 w 907148"/>
              <a:gd name="connsiteY153" fmla="*/ 186287 h 720362"/>
              <a:gd name="connsiteX154" fmla="*/ 182071 w 907148"/>
              <a:gd name="connsiteY154" fmla="*/ 174149 h 720362"/>
              <a:gd name="connsiteX155" fmla="*/ 157795 w 907148"/>
              <a:gd name="connsiteY155" fmla="*/ 186287 h 720362"/>
              <a:gd name="connsiteX156" fmla="*/ 165887 w 907148"/>
              <a:gd name="connsiteY156" fmla="*/ 194379 h 720362"/>
              <a:gd name="connsiteX157" fmla="*/ 182071 w 907148"/>
              <a:gd name="connsiteY157" fmla="*/ 162011 h 720362"/>
              <a:gd name="connsiteX158" fmla="*/ 173979 w 907148"/>
              <a:gd name="connsiteY158" fmla="*/ 137735 h 720362"/>
              <a:gd name="connsiteX159" fmla="*/ 161841 w 907148"/>
              <a:gd name="connsiteY159" fmla="*/ 149873 h 720362"/>
              <a:gd name="connsiteX160" fmla="*/ 149703 w 907148"/>
              <a:gd name="connsiteY160" fmla="*/ 186287 h 720362"/>
              <a:gd name="connsiteX161" fmla="*/ 165887 w 907148"/>
              <a:gd name="connsiteY161" fmla="*/ 162011 h 720362"/>
              <a:gd name="connsiteX162" fmla="*/ 145657 w 907148"/>
              <a:gd name="connsiteY162" fmla="*/ 149873 h 720362"/>
              <a:gd name="connsiteX163" fmla="*/ 141611 w 907148"/>
              <a:gd name="connsiteY163" fmla="*/ 162011 h 720362"/>
              <a:gd name="connsiteX164" fmla="*/ 125427 w 907148"/>
              <a:gd name="connsiteY164" fmla="*/ 182241 h 720362"/>
              <a:gd name="connsiteX165" fmla="*/ 121381 w 907148"/>
              <a:gd name="connsiteY165" fmla="*/ 194379 h 720362"/>
              <a:gd name="connsiteX166" fmla="*/ 113289 w 907148"/>
              <a:gd name="connsiteY166" fmla="*/ 206517 h 720362"/>
              <a:gd name="connsiteX167" fmla="*/ 117335 w 907148"/>
              <a:gd name="connsiteY167" fmla="*/ 218655 h 720362"/>
              <a:gd name="connsiteX168" fmla="*/ 133519 w 907148"/>
              <a:gd name="connsiteY168" fmla="*/ 210563 h 720362"/>
              <a:gd name="connsiteX169" fmla="*/ 149703 w 907148"/>
              <a:gd name="connsiteY169" fmla="*/ 174149 h 720362"/>
              <a:gd name="connsiteX170" fmla="*/ 137565 w 907148"/>
              <a:gd name="connsiteY170" fmla="*/ 178195 h 720362"/>
              <a:gd name="connsiteX171" fmla="*/ 133519 w 907148"/>
              <a:gd name="connsiteY171" fmla="*/ 202471 h 720362"/>
              <a:gd name="connsiteX172" fmla="*/ 137565 w 907148"/>
              <a:gd name="connsiteY172" fmla="*/ 222701 h 720362"/>
              <a:gd name="connsiteX173" fmla="*/ 149703 w 907148"/>
              <a:gd name="connsiteY173" fmla="*/ 214609 h 720362"/>
              <a:gd name="connsiteX174" fmla="*/ 173979 w 907148"/>
              <a:gd name="connsiteY174" fmla="*/ 162011 h 720362"/>
              <a:gd name="connsiteX175" fmla="*/ 165887 w 907148"/>
              <a:gd name="connsiteY175" fmla="*/ 125597 h 720362"/>
              <a:gd name="connsiteX176" fmla="*/ 153749 w 907148"/>
              <a:gd name="connsiteY176" fmla="*/ 182241 h 720362"/>
              <a:gd name="connsiteX177" fmla="*/ 149703 w 907148"/>
              <a:gd name="connsiteY177" fmla="*/ 198425 h 720362"/>
              <a:gd name="connsiteX178" fmla="*/ 145657 w 907148"/>
              <a:gd name="connsiteY178" fmla="*/ 210563 h 720362"/>
              <a:gd name="connsiteX179" fmla="*/ 157795 w 907148"/>
              <a:gd name="connsiteY179" fmla="*/ 206517 h 720362"/>
              <a:gd name="connsiteX180" fmla="*/ 169933 w 907148"/>
              <a:gd name="connsiteY180" fmla="*/ 194379 h 720362"/>
              <a:gd name="connsiteX181" fmla="*/ 182071 w 907148"/>
              <a:gd name="connsiteY181" fmla="*/ 153919 h 720362"/>
              <a:gd name="connsiteX182" fmla="*/ 178025 w 907148"/>
              <a:gd name="connsiteY182" fmla="*/ 141781 h 720362"/>
              <a:gd name="connsiteX183" fmla="*/ 165887 w 907148"/>
              <a:gd name="connsiteY183" fmla="*/ 157965 h 720362"/>
              <a:gd name="connsiteX184" fmla="*/ 157795 w 907148"/>
              <a:gd name="connsiteY184" fmla="*/ 182241 h 720362"/>
              <a:gd name="connsiteX185" fmla="*/ 173979 w 907148"/>
              <a:gd name="connsiteY185" fmla="*/ 178195 h 720362"/>
              <a:gd name="connsiteX186" fmla="*/ 169933 w 907148"/>
              <a:gd name="connsiteY186" fmla="*/ 166057 h 720362"/>
              <a:gd name="connsiteX187" fmla="*/ 161841 w 907148"/>
              <a:gd name="connsiteY187" fmla="*/ 186287 h 720362"/>
              <a:gd name="connsiteX188" fmla="*/ 149703 w 907148"/>
              <a:gd name="connsiteY188" fmla="*/ 198425 h 720362"/>
              <a:gd name="connsiteX189" fmla="*/ 141611 w 907148"/>
              <a:gd name="connsiteY189" fmla="*/ 222701 h 720362"/>
              <a:gd name="connsiteX190" fmla="*/ 145657 w 907148"/>
              <a:gd name="connsiteY190" fmla="*/ 234839 h 720362"/>
              <a:gd name="connsiteX191" fmla="*/ 173979 w 907148"/>
              <a:gd name="connsiteY191" fmla="*/ 210563 h 720362"/>
              <a:gd name="connsiteX192" fmla="*/ 210393 w 907148"/>
              <a:gd name="connsiteY192" fmla="*/ 174149 h 720362"/>
              <a:gd name="connsiteX193" fmla="*/ 226577 w 907148"/>
              <a:gd name="connsiteY193" fmla="*/ 149873 h 720362"/>
              <a:gd name="connsiteX194" fmla="*/ 230623 w 907148"/>
              <a:gd name="connsiteY194" fmla="*/ 137735 h 720362"/>
              <a:gd name="connsiteX195" fmla="*/ 238715 w 907148"/>
              <a:gd name="connsiteY195" fmla="*/ 117505 h 720362"/>
              <a:gd name="connsiteX196" fmla="*/ 234669 w 907148"/>
              <a:gd name="connsiteY196" fmla="*/ 93229 h 720362"/>
              <a:gd name="connsiteX197" fmla="*/ 222531 w 907148"/>
              <a:gd name="connsiteY197" fmla="*/ 105367 h 720362"/>
              <a:gd name="connsiteX198" fmla="*/ 210393 w 907148"/>
              <a:gd name="connsiteY198" fmla="*/ 129643 h 720362"/>
              <a:gd name="connsiteX199" fmla="*/ 198255 w 907148"/>
              <a:gd name="connsiteY199" fmla="*/ 162011 h 720362"/>
              <a:gd name="connsiteX200" fmla="*/ 202301 w 907148"/>
              <a:gd name="connsiteY200" fmla="*/ 174149 h 720362"/>
              <a:gd name="connsiteX201" fmla="*/ 222531 w 907148"/>
              <a:gd name="connsiteY201" fmla="*/ 137735 h 720362"/>
              <a:gd name="connsiteX202" fmla="*/ 226577 w 907148"/>
              <a:gd name="connsiteY202" fmla="*/ 117505 h 720362"/>
              <a:gd name="connsiteX203" fmla="*/ 214439 w 907148"/>
              <a:gd name="connsiteY203" fmla="*/ 121551 h 720362"/>
              <a:gd name="connsiteX204" fmla="*/ 190163 w 907148"/>
              <a:gd name="connsiteY204" fmla="*/ 157965 h 720362"/>
              <a:gd name="connsiteX205" fmla="*/ 186117 w 907148"/>
              <a:gd name="connsiteY205" fmla="*/ 170103 h 720362"/>
              <a:gd name="connsiteX206" fmla="*/ 190163 w 907148"/>
              <a:gd name="connsiteY206" fmla="*/ 182241 h 720362"/>
              <a:gd name="connsiteX207" fmla="*/ 198255 w 907148"/>
              <a:gd name="connsiteY207" fmla="*/ 170103 h 720362"/>
              <a:gd name="connsiteX208" fmla="*/ 210393 w 907148"/>
              <a:gd name="connsiteY208" fmla="*/ 141781 h 720362"/>
              <a:gd name="connsiteX209" fmla="*/ 226577 w 907148"/>
              <a:gd name="connsiteY209" fmla="*/ 105367 h 720362"/>
              <a:gd name="connsiteX210" fmla="*/ 222531 w 907148"/>
              <a:gd name="connsiteY210" fmla="*/ 77045 h 720362"/>
              <a:gd name="connsiteX211" fmla="*/ 214439 w 907148"/>
              <a:gd name="connsiteY211" fmla="*/ 101321 h 720362"/>
              <a:gd name="connsiteX212" fmla="*/ 206347 w 907148"/>
              <a:gd name="connsiteY212" fmla="*/ 113459 h 720362"/>
              <a:gd name="connsiteX213" fmla="*/ 194209 w 907148"/>
              <a:gd name="connsiteY213" fmla="*/ 174149 h 720362"/>
              <a:gd name="connsiteX214" fmla="*/ 198255 w 907148"/>
              <a:gd name="connsiteY214" fmla="*/ 190333 h 720362"/>
              <a:gd name="connsiteX215" fmla="*/ 210393 w 907148"/>
              <a:gd name="connsiteY215" fmla="*/ 182241 h 720362"/>
              <a:gd name="connsiteX216" fmla="*/ 218485 w 907148"/>
              <a:gd name="connsiteY216" fmla="*/ 153919 h 720362"/>
              <a:gd name="connsiteX217" fmla="*/ 226577 w 907148"/>
              <a:gd name="connsiteY217" fmla="*/ 141781 h 720362"/>
              <a:gd name="connsiteX218" fmla="*/ 222531 w 907148"/>
              <a:gd name="connsiteY218" fmla="*/ 101321 h 720362"/>
              <a:gd name="connsiteX219" fmla="*/ 218485 w 907148"/>
              <a:gd name="connsiteY219" fmla="*/ 113459 h 720362"/>
              <a:gd name="connsiteX220" fmla="*/ 194209 w 907148"/>
              <a:gd name="connsiteY220" fmla="*/ 141781 h 720362"/>
              <a:gd name="connsiteX221" fmla="*/ 186117 w 907148"/>
              <a:gd name="connsiteY221" fmla="*/ 166057 h 720362"/>
              <a:gd name="connsiteX222" fmla="*/ 194209 w 907148"/>
              <a:gd name="connsiteY222" fmla="*/ 145827 h 720362"/>
              <a:gd name="connsiteX223" fmla="*/ 198255 w 907148"/>
              <a:gd name="connsiteY223" fmla="*/ 125597 h 720362"/>
              <a:gd name="connsiteX224" fmla="*/ 202301 w 907148"/>
              <a:gd name="connsiteY224" fmla="*/ 113459 h 720362"/>
              <a:gd name="connsiteX225" fmla="*/ 198255 w 907148"/>
              <a:gd name="connsiteY225" fmla="*/ 97275 h 720362"/>
              <a:gd name="connsiteX226" fmla="*/ 194209 w 907148"/>
              <a:gd name="connsiteY226" fmla="*/ 109413 h 720362"/>
              <a:gd name="connsiteX227" fmla="*/ 186117 w 907148"/>
              <a:gd name="connsiteY227" fmla="*/ 125597 h 720362"/>
              <a:gd name="connsiteX228" fmla="*/ 182071 w 907148"/>
              <a:gd name="connsiteY228" fmla="*/ 137735 h 720362"/>
              <a:gd name="connsiteX229" fmla="*/ 165887 w 907148"/>
              <a:gd name="connsiteY229" fmla="*/ 166057 h 720362"/>
              <a:gd name="connsiteX230" fmla="*/ 161841 w 907148"/>
              <a:gd name="connsiteY230" fmla="*/ 178195 h 720362"/>
              <a:gd name="connsiteX231" fmla="*/ 149703 w 907148"/>
              <a:gd name="connsiteY231" fmla="*/ 194379 h 720362"/>
              <a:gd name="connsiteX232" fmla="*/ 141611 w 907148"/>
              <a:gd name="connsiteY232" fmla="*/ 206517 h 720362"/>
              <a:gd name="connsiteX233" fmla="*/ 153749 w 907148"/>
              <a:gd name="connsiteY233" fmla="*/ 210563 h 720362"/>
              <a:gd name="connsiteX234" fmla="*/ 182071 w 907148"/>
              <a:gd name="connsiteY234" fmla="*/ 178195 h 720362"/>
              <a:gd name="connsiteX235" fmla="*/ 190163 w 907148"/>
              <a:gd name="connsiteY235" fmla="*/ 157965 h 720362"/>
              <a:gd name="connsiteX236" fmla="*/ 194209 w 907148"/>
              <a:gd name="connsiteY236" fmla="*/ 145827 h 720362"/>
              <a:gd name="connsiteX237" fmla="*/ 161841 w 907148"/>
              <a:gd name="connsiteY237" fmla="*/ 178195 h 720362"/>
              <a:gd name="connsiteX238" fmla="*/ 157795 w 907148"/>
              <a:gd name="connsiteY238" fmla="*/ 190333 h 720362"/>
              <a:gd name="connsiteX239" fmla="*/ 165887 w 907148"/>
              <a:gd name="connsiteY239" fmla="*/ 178195 h 720362"/>
              <a:gd name="connsiteX240" fmla="*/ 157795 w 907148"/>
              <a:gd name="connsiteY240" fmla="*/ 145827 h 720362"/>
              <a:gd name="connsiteX241" fmla="*/ 145657 w 907148"/>
              <a:gd name="connsiteY241" fmla="*/ 149873 h 720362"/>
              <a:gd name="connsiteX242" fmla="*/ 141611 w 907148"/>
              <a:gd name="connsiteY242" fmla="*/ 162011 h 720362"/>
              <a:gd name="connsiteX243" fmla="*/ 125427 w 907148"/>
              <a:gd name="connsiteY243" fmla="*/ 190333 h 720362"/>
              <a:gd name="connsiteX244" fmla="*/ 109243 w 907148"/>
              <a:gd name="connsiteY244" fmla="*/ 202471 h 720362"/>
              <a:gd name="connsiteX245" fmla="*/ 84966 w 907148"/>
              <a:gd name="connsiteY245" fmla="*/ 222701 h 720362"/>
              <a:gd name="connsiteX246" fmla="*/ 80920 w 907148"/>
              <a:gd name="connsiteY246" fmla="*/ 234839 h 720362"/>
              <a:gd name="connsiteX247" fmla="*/ 89012 w 907148"/>
              <a:gd name="connsiteY247" fmla="*/ 218655 h 720362"/>
              <a:gd name="connsiteX248" fmla="*/ 113289 w 907148"/>
              <a:gd name="connsiteY248" fmla="*/ 210563 h 720362"/>
              <a:gd name="connsiteX249" fmla="*/ 125427 w 907148"/>
              <a:gd name="connsiteY249" fmla="*/ 198425 h 720362"/>
              <a:gd name="connsiteX250" fmla="*/ 133519 w 907148"/>
              <a:gd name="connsiteY250" fmla="*/ 210563 h 720362"/>
              <a:gd name="connsiteX251" fmla="*/ 105197 w 907148"/>
              <a:gd name="connsiteY251" fmla="*/ 234839 h 720362"/>
              <a:gd name="connsiteX252" fmla="*/ 109243 w 907148"/>
              <a:gd name="connsiteY252" fmla="*/ 206517 h 720362"/>
              <a:gd name="connsiteX253" fmla="*/ 105197 w 907148"/>
              <a:gd name="connsiteY253" fmla="*/ 182241 h 720362"/>
              <a:gd name="connsiteX254" fmla="*/ 113289 w 907148"/>
              <a:gd name="connsiteY254" fmla="*/ 170103 h 720362"/>
              <a:gd name="connsiteX255" fmla="*/ 109243 w 907148"/>
              <a:gd name="connsiteY255" fmla="*/ 182241 h 720362"/>
              <a:gd name="connsiteX256" fmla="*/ 97105 w 907148"/>
              <a:gd name="connsiteY256" fmla="*/ 186287 h 720362"/>
              <a:gd name="connsiteX257" fmla="*/ 80920 w 907148"/>
              <a:gd name="connsiteY257" fmla="*/ 214609 h 720362"/>
              <a:gd name="connsiteX258" fmla="*/ 68782 w 907148"/>
              <a:gd name="connsiteY258" fmla="*/ 222701 h 720362"/>
              <a:gd name="connsiteX259" fmla="*/ 97105 w 907148"/>
              <a:gd name="connsiteY259" fmla="*/ 206517 h 720362"/>
              <a:gd name="connsiteX260" fmla="*/ 109243 w 907148"/>
              <a:gd name="connsiteY260" fmla="*/ 190333 h 720362"/>
              <a:gd name="connsiteX261" fmla="*/ 133519 w 907148"/>
              <a:gd name="connsiteY261" fmla="*/ 178195 h 720362"/>
              <a:gd name="connsiteX262" fmla="*/ 137565 w 907148"/>
              <a:gd name="connsiteY262" fmla="*/ 190333 h 720362"/>
              <a:gd name="connsiteX263" fmla="*/ 153749 w 907148"/>
              <a:gd name="connsiteY263" fmla="*/ 182241 h 720362"/>
              <a:gd name="connsiteX264" fmla="*/ 173979 w 907148"/>
              <a:gd name="connsiteY264" fmla="*/ 174149 h 720362"/>
              <a:gd name="connsiteX265" fmla="*/ 218485 w 907148"/>
              <a:gd name="connsiteY265" fmla="*/ 141781 h 720362"/>
              <a:gd name="connsiteX266" fmla="*/ 226577 w 907148"/>
              <a:gd name="connsiteY266" fmla="*/ 129643 h 720362"/>
              <a:gd name="connsiteX267" fmla="*/ 210393 w 907148"/>
              <a:gd name="connsiteY267" fmla="*/ 133689 h 720362"/>
              <a:gd name="connsiteX268" fmla="*/ 186117 w 907148"/>
              <a:gd name="connsiteY268" fmla="*/ 141781 h 720362"/>
              <a:gd name="connsiteX269" fmla="*/ 173979 w 907148"/>
              <a:gd name="connsiteY269" fmla="*/ 137735 h 720362"/>
              <a:gd name="connsiteX270" fmla="*/ 129473 w 907148"/>
              <a:gd name="connsiteY270" fmla="*/ 145827 h 720362"/>
              <a:gd name="connsiteX271" fmla="*/ 113289 w 907148"/>
              <a:gd name="connsiteY271" fmla="*/ 157965 h 720362"/>
              <a:gd name="connsiteX272" fmla="*/ 101151 w 907148"/>
              <a:gd name="connsiteY272" fmla="*/ 162011 h 720362"/>
              <a:gd name="connsiteX273" fmla="*/ 97105 w 907148"/>
              <a:gd name="connsiteY273" fmla="*/ 174149 h 720362"/>
              <a:gd name="connsiteX274" fmla="*/ 89012 w 907148"/>
              <a:gd name="connsiteY274" fmla="*/ 182241 h 720362"/>
              <a:gd name="connsiteX275" fmla="*/ 109243 w 907148"/>
              <a:gd name="connsiteY275" fmla="*/ 162011 h 720362"/>
              <a:gd name="connsiteX276" fmla="*/ 113289 w 907148"/>
              <a:gd name="connsiteY276" fmla="*/ 149873 h 720362"/>
              <a:gd name="connsiteX277" fmla="*/ 101151 w 907148"/>
              <a:gd name="connsiteY277" fmla="*/ 170103 h 720362"/>
              <a:gd name="connsiteX278" fmla="*/ 121381 w 907148"/>
              <a:gd name="connsiteY278" fmla="*/ 174149 h 720362"/>
              <a:gd name="connsiteX279" fmla="*/ 133519 w 907148"/>
              <a:gd name="connsiteY279" fmla="*/ 178195 h 720362"/>
              <a:gd name="connsiteX280" fmla="*/ 145657 w 907148"/>
              <a:gd name="connsiteY280" fmla="*/ 166057 h 720362"/>
              <a:gd name="connsiteX281" fmla="*/ 157795 w 907148"/>
              <a:gd name="connsiteY281" fmla="*/ 157965 h 720362"/>
              <a:gd name="connsiteX282" fmla="*/ 178025 w 907148"/>
              <a:gd name="connsiteY282" fmla="*/ 137735 h 720362"/>
              <a:gd name="connsiteX283" fmla="*/ 165887 w 907148"/>
              <a:gd name="connsiteY283" fmla="*/ 133689 h 720362"/>
              <a:gd name="connsiteX284" fmla="*/ 145657 w 907148"/>
              <a:gd name="connsiteY284" fmla="*/ 157965 h 720362"/>
              <a:gd name="connsiteX285" fmla="*/ 133519 w 907148"/>
              <a:gd name="connsiteY285" fmla="*/ 162011 h 720362"/>
              <a:gd name="connsiteX286" fmla="*/ 153749 w 907148"/>
              <a:gd name="connsiteY286" fmla="*/ 141781 h 720362"/>
              <a:gd name="connsiteX287" fmla="*/ 161841 w 907148"/>
              <a:gd name="connsiteY287" fmla="*/ 129643 h 720362"/>
              <a:gd name="connsiteX288" fmla="*/ 178025 w 907148"/>
              <a:gd name="connsiteY288" fmla="*/ 125597 h 720362"/>
              <a:gd name="connsiteX289" fmla="*/ 190163 w 907148"/>
              <a:gd name="connsiteY289" fmla="*/ 117505 h 720362"/>
              <a:gd name="connsiteX290" fmla="*/ 218485 w 907148"/>
              <a:gd name="connsiteY290" fmla="*/ 105367 h 720362"/>
              <a:gd name="connsiteX291" fmla="*/ 230623 w 907148"/>
              <a:gd name="connsiteY291" fmla="*/ 109413 h 720362"/>
              <a:gd name="connsiteX292" fmla="*/ 210393 w 907148"/>
              <a:gd name="connsiteY292" fmla="*/ 149873 h 720362"/>
              <a:gd name="connsiteX293" fmla="*/ 218485 w 907148"/>
              <a:gd name="connsiteY293" fmla="*/ 153919 h 720362"/>
              <a:gd name="connsiteX294" fmla="*/ 226577 w 907148"/>
              <a:gd name="connsiteY294" fmla="*/ 137735 h 720362"/>
              <a:gd name="connsiteX295" fmla="*/ 234669 w 907148"/>
              <a:gd name="connsiteY295" fmla="*/ 125597 h 720362"/>
              <a:gd name="connsiteX296" fmla="*/ 222531 w 907148"/>
              <a:gd name="connsiteY296" fmla="*/ 129643 h 720362"/>
              <a:gd name="connsiteX297" fmla="*/ 210393 w 907148"/>
              <a:gd name="connsiteY297" fmla="*/ 157965 h 720362"/>
              <a:gd name="connsiteX298" fmla="*/ 206347 w 907148"/>
              <a:gd name="connsiteY298" fmla="*/ 170103 h 720362"/>
              <a:gd name="connsiteX299" fmla="*/ 222531 w 907148"/>
              <a:gd name="connsiteY299" fmla="*/ 166057 h 720362"/>
              <a:gd name="connsiteX300" fmla="*/ 250853 w 907148"/>
              <a:gd name="connsiteY300" fmla="*/ 137735 h 720362"/>
              <a:gd name="connsiteX301" fmla="*/ 275129 w 907148"/>
              <a:gd name="connsiteY301" fmla="*/ 89183 h 720362"/>
              <a:gd name="connsiteX302" fmla="*/ 279175 w 907148"/>
              <a:gd name="connsiteY302" fmla="*/ 68953 h 720362"/>
              <a:gd name="connsiteX303" fmla="*/ 283221 w 907148"/>
              <a:gd name="connsiteY303" fmla="*/ 52769 h 720362"/>
              <a:gd name="connsiteX304" fmla="*/ 271083 w 907148"/>
              <a:gd name="connsiteY304" fmla="*/ 64907 h 720362"/>
              <a:gd name="connsiteX305" fmla="*/ 254899 w 907148"/>
              <a:gd name="connsiteY305" fmla="*/ 93229 h 720362"/>
              <a:gd name="connsiteX306" fmla="*/ 258945 w 907148"/>
              <a:gd name="connsiteY306" fmla="*/ 105367 h 720362"/>
              <a:gd name="connsiteX307" fmla="*/ 267037 w 907148"/>
              <a:gd name="connsiteY307" fmla="*/ 93229 h 720362"/>
              <a:gd name="connsiteX308" fmla="*/ 283221 w 907148"/>
              <a:gd name="connsiteY308" fmla="*/ 52769 h 720362"/>
              <a:gd name="connsiteX309" fmla="*/ 279175 w 907148"/>
              <a:gd name="connsiteY309" fmla="*/ 36585 h 720362"/>
              <a:gd name="connsiteX310" fmla="*/ 250853 w 907148"/>
              <a:gd name="connsiteY310" fmla="*/ 85137 h 720362"/>
              <a:gd name="connsiteX311" fmla="*/ 242761 w 907148"/>
              <a:gd name="connsiteY311" fmla="*/ 97275 h 720362"/>
              <a:gd name="connsiteX312" fmla="*/ 254899 w 907148"/>
              <a:gd name="connsiteY312" fmla="*/ 85137 h 720362"/>
              <a:gd name="connsiteX313" fmla="*/ 279175 w 907148"/>
              <a:gd name="connsiteY313" fmla="*/ 52769 h 720362"/>
              <a:gd name="connsiteX314" fmla="*/ 275129 w 907148"/>
              <a:gd name="connsiteY314" fmla="*/ 36585 h 720362"/>
              <a:gd name="connsiteX315" fmla="*/ 267037 w 907148"/>
              <a:gd name="connsiteY315" fmla="*/ 32539 h 720362"/>
              <a:gd name="connsiteX316" fmla="*/ 250853 w 907148"/>
              <a:gd name="connsiteY316" fmla="*/ 64907 h 720362"/>
              <a:gd name="connsiteX317" fmla="*/ 238715 w 907148"/>
              <a:gd name="connsiteY317" fmla="*/ 93229 h 720362"/>
              <a:gd name="connsiteX318" fmla="*/ 242761 w 907148"/>
              <a:gd name="connsiteY318" fmla="*/ 109413 h 720362"/>
              <a:gd name="connsiteX319" fmla="*/ 262991 w 907148"/>
              <a:gd name="connsiteY319" fmla="*/ 72999 h 720362"/>
              <a:gd name="connsiteX320" fmla="*/ 258945 w 907148"/>
              <a:gd name="connsiteY320" fmla="*/ 56815 h 720362"/>
              <a:gd name="connsiteX321" fmla="*/ 242761 w 907148"/>
              <a:gd name="connsiteY321" fmla="*/ 64907 h 720362"/>
              <a:gd name="connsiteX322" fmla="*/ 234669 w 907148"/>
              <a:gd name="connsiteY322" fmla="*/ 77045 h 720362"/>
              <a:gd name="connsiteX323" fmla="*/ 222531 w 907148"/>
              <a:gd name="connsiteY323" fmla="*/ 117505 h 720362"/>
              <a:gd name="connsiteX324" fmla="*/ 226577 w 907148"/>
              <a:gd name="connsiteY324" fmla="*/ 129643 h 720362"/>
              <a:gd name="connsiteX325" fmla="*/ 242761 w 907148"/>
              <a:gd name="connsiteY325" fmla="*/ 105367 h 720362"/>
              <a:gd name="connsiteX326" fmla="*/ 246807 w 907148"/>
              <a:gd name="connsiteY326" fmla="*/ 93229 h 720362"/>
              <a:gd name="connsiteX327" fmla="*/ 234669 w 907148"/>
              <a:gd name="connsiteY327" fmla="*/ 109413 h 720362"/>
              <a:gd name="connsiteX328" fmla="*/ 230623 w 907148"/>
              <a:gd name="connsiteY328" fmla="*/ 145827 h 720362"/>
              <a:gd name="connsiteX329" fmla="*/ 222531 w 907148"/>
              <a:gd name="connsiteY329" fmla="*/ 174149 h 720362"/>
              <a:gd name="connsiteX330" fmla="*/ 242761 w 907148"/>
              <a:gd name="connsiteY330" fmla="*/ 166057 h 720362"/>
              <a:gd name="connsiteX331" fmla="*/ 258945 w 907148"/>
              <a:gd name="connsiteY331" fmla="*/ 137735 h 720362"/>
              <a:gd name="connsiteX332" fmla="*/ 262991 w 907148"/>
              <a:gd name="connsiteY332" fmla="*/ 109413 h 720362"/>
              <a:gd name="connsiteX333" fmla="*/ 250853 w 907148"/>
              <a:gd name="connsiteY333" fmla="*/ 133689 h 720362"/>
              <a:gd name="connsiteX334" fmla="*/ 242761 w 907148"/>
              <a:gd name="connsiteY334" fmla="*/ 145827 h 720362"/>
              <a:gd name="connsiteX335" fmla="*/ 254899 w 907148"/>
              <a:gd name="connsiteY335" fmla="*/ 141781 h 720362"/>
              <a:gd name="connsiteX336" fmla="*/ 271083 w 907148"/>
              <a:gd name="connsiteY336" fmla="*/ 117505 h 720362"/>
              <a:gd name="connsiteX337" fmla="*/ 275129 w 907148"/>
              <a:gd name="connsiteY337" fmla="*/ 97275 h 720362"/>
              <a:gd name="connsiteX338" fmla="*/ 287267 w 907148"/>
              <a:gd name="connsiteY338" fmla="*/ 77045 h 720362"/>
              <a:gd name="connsiteX339" fmla="*/ 283221 w 907148"/>
              <a:gd name="connsiteY339" fmla="*/ 56815 h 720362"/>
              <a:gd name="connsiteX340" fmla="*/ 279175 w 907148"/>
              <a:gd name="connsiteY340" fmla="*/ 72999 h 720362"/>
              <a:gd name="connsiteX341" fmla="*/ 267037 w 907148"/>
              <a:gd name="connsiteY341" fmla="*/ 109413 h 720362"/>
              <a:gd name="connsiteX342" fmla="*/ 262991 w 907148"/>
              <a:gd name="connsiteY342" fmla="*/ 125597 h 720362"/>
              <a:gd name="connsiteX343" fmla="*/ 258945 w 907148"/>
              <a:gd name="connsiteY343" fmla="*/ 137735 h 720362"/>
              <a:gd name="connsiteX344" fmla="*/ 242761 w 907148"/>
              <a:gd name="connsiteY344" fmla="*/ 157965 h 720362"/>
              <a:gd name="connsiteX345" fmla="*/ 262991 w 907148"/>
              <a:gd name="connsiteY345" fmla="*/ 141781 h 720362"/>
              <a:gd name="connsiteX346" fmla="*/ 283221 w 907148"/>
              <a:gd name="connsiteY346" fmla="*/ 121551 h 720362"/>
              <a:gd name="connsiteX347" fmla="*/ 291313 w 907148"/>
              <a:gd name="connsiteY347" fmla="*/ 105367 h 720362"/>
              <a:gd name="connsiteX348" fmla="*/ 283221 w 907148"/>
              <a:gd name="connsiteY348" fmla="*/ 133689 h 720362"/>
              <a:gd name="connsiteX349" fmla="*/ 275129 w 907148"/>
              <a:gd name="connsiteY349" fmla="*/ 145827 h 720362"/>
              <a:gd name="connsiteX350" fmla="*/ 262991 w 907148"/>
              <a:gd name="connsiteY350" fmla="*/ 162011 h 720362"/>
              <a:gd name="connsiteX351" fmla="*/ 258945 w 907148"/>
              <a:gd name="connsiteY351" fmla="*/ 178195 h 720362"/>
              <a:gd name="connsiteX352" fmla="*/ 271083 w 907148"/>
              <a:gd name="connsiteY352" fmla="*/ 166057 h 720362"/>
              <a:gd name="connsiteX353" fmla="*/ 283221 w 907148"/>
              <a:gd name="connsiteY353" fmla="*/ 149873 h 720362"/>
              <a:gd name="connsiteX354" fmla="*/ 295359 w 907148"/>
              <a:gd name="connsiteY354" fmla="*/ 129643 h 720362"/>
              <a:gd name="connsiteX355" fmla="*/ 287267 w 907148"/>
              <a:gd name="connsiteY355" fmla="*/ 145827 h 720362"/>
              <a:gd name="connsiteX356" fmla="*/ 303451 w 907148"/>
              <a:gd name="connsiteY356" fmla="*/ 129643 h 720362"/>
              <a:gd name="connsiteX357" fmla="*/ 299405 w 907148"/>
              <a:gd name="connsiteY357" fmla="*/ 109413 h 720362"/>
              <a:gd name="connsiteX358" fmla="*/ 307497 w 907148"/>
              <a:gd name="connsiteY358" fmla="*/ 85137 h 720362"/>
              <a:gd name="connsiteX359" fmla="*/ 311543 w 907148"/>
              <a:gd name="connsiteY359" fmla="*/ 72999 h 720362"/>
              <a:gd name="connsiteX360" fmla="*/ 295359 w 907148"/>
              <a:gd name="connsiteY360" fmla="*/ 85137 h 720362"/>
              <a:gd name="connsiteX361" fmla="*/ 287267 w 907148"/>
              <a:gd name="connsiteY361" fmla="*/ 97275 h 720362"/>
              <a:gd name="connsiteX362" fmla="*/ 303451 w 907148"/>
              <a:gd name="connsiteY362" fmla="*/ 85137 h 720362"/>
              <a:gd name="connsiteX363" fmla="*/ 311543 w 907148"/>
              <a:gd name="connsiteY363" fmla="*/ 72999 h 720362"/>
              <a:gd name="connsiteX364" fmla="*/ 323682 w 907148"/>
              <a:gd name="connsiteY364" fmla="*/ 40631 h 720362"/>
              <a:gd name="connsiteX365" fmla="*/ 331774 w 907148"/>
              <a:gd name="connsiteY365" fmla="*/ 24447 h 720362"/>
              <a:gd name="connsiteX366" fmla="*/ 319636 w 907148"/>
              <a:gd name="connsiteY366" fmla="*/ 28493 h 720362"/>
              <a:gd name="connsiteX367" fmla="*/ 299405 w 907148"/>
              <a:gd name="connsiteY367" fmla="*/ 64907 h 720362"/>
              <a:gd name="connsiteX368" fmla="*/ 311543 w 907148"/>
              <a:gd name="connsiteY368" fmla="*/ 60861 h 720362"/>
              <a:gd name="connsiteX369" fmla="*/ 311543 w 907148"/>
              <a:gd name="connsiteY369" fmla="*/ 36585 h 720362"/>
              <a:gd name="connsiteX370" fmla="*/ 303451 w 907148"/>
              <a:gd name="connsiteY370" fmla="*/ 48723 h 720362"/>
              <a:gd name="connsiteX371" fmla="*/ 299405 w 907148"/>
              <a:gd name="connsiteY371" fmla="*/ 60861 h 720362"/>
              <a:gd name="connsiteX372" fmla="*/ 291313 w 907148"/>
              <a:gd name="connsiteY372" fmla="*/ 77045 h 720362"/>
              <a:gd name="connsiteX373" fmla="*/ 295359 w 907148"/>
              <a:gd name="connsiteY373" fmla="*/ 89183 h 720362"/>
              <a:gd name="connsiteX374" fmla="*/ 307497 w 907148"/>
              <a:gd name="connsiteY374" fmla="*/ 81091 h 720362"/>
              <a:gd name="connsiteX375" fmla="*/ 311543 w 907148"/>
              <a:gd name="connsiteY375" fmla="*/ 68953 h 720362"/>
              <a:gd name="connsiteX376" fmla="*/ 319636 w 907148"/>
              <a:gd name="connsiteY376" fmla="*/ 56815 h 720362"/>
              <a:gd name="connsiteX377" fmla="*/ 327728 w 907148"/>
              <a:gd name="connsiteY377" fmla="*/ 40631 h 720362"/>
              <a:gd name="connsiteX378" fmla="*/ 307497 w 907148"/>
              <a:gd name="connsiteY378" fmla="*/ 64907 h 720362"/>
              <a:gd name="connsiteX379" fmla="*/ 303451 w 907148"/>
              <a:gd name="connsiteY379" fmla="*/ 85137 h 720362"/>
              <a:gd name="connsiteX380" fmla="*/ 295359 w 907148"/>
              <a:gd name="connsiteY380" fmla="*/ 101321 h 720362"/>
              <a:gd name="connsiteX381" fmla="*/ 307497 w 907148"/>
              <a:gd name="connsiteY381" fmla="*/ 105367 h 720362"/>
              <a:gd name="connsiteX382" fmla="*/ 319636 w 907148"/>
              <a:gd name="connsiteY382" fmla="*/ 101321 h 720362"/>
              <a:gd name="connsiteX383" fmla="*/ 335820 w 907148"/>
              <a:gd name="connsiteY383" fmla="*/ 77045 h 720362"/>
              <a:gd name="connsiteX384" fmla="*/ 315589 w 907148"/>
              <a:gd name="connsiteY384" fmla="*/ 101321 h 720362"/>
              <a:gd name="connsiteX385" fmla="*/ 299405 w 907148"/>
              <a:gd name="connsiteY385" fmla="*/ 133689 h 720362"/>
              <a:gd name="connsiteX386" fmla="*/ 315589 w 907148"/>
              <a:gd name="connsiteY386" fmla="*/ 125597 h 720362"/>
              <a:gd name="connsiteX387" fmla="*/ 327728 w 907148"/>
              <a:gd name="connsiteY387" fmla="*/ 89183 h 720362"/>
              <a:gd name="connsiteX388" fmla="*/ 331774 w 907148"/>
              <a:gd name="connsiteY388" fmla="*/ 77045 h 720362"/>
              <a:gd name="connsiteX389" fmla="*/ 307497 w 907148"/>
              <a:gd name="connsiteY389" fmla="*/ 109413 h 720362"/>
              <a:gd name="connsiteX390" fmla="*/ 319636 w 907148"/>
              <a:gd name="connsiteY390" fmla="*/ 113459 h 720362"/>
              <a:gd name="connsiteX391" fmla="*/ 323682 w 907148"/>
              <a:gd name="connsiteY391" fmla="*/ 101321 h 720362"/>
              <a:gd name="connsiteX392" fmla="*/ 331774 w 907148"/>
              <a:gd name="connsiteY392" fmla="*/ 85137 h 720362"/>
              <a:gd name="connsiteX393" fmla="*/ 335820 w 907148"/>
              <a:gd name="connsiteY393" fmla="*/ 72999 h 720362"/>
              <a:gd name="connsiteX394" fmla="*/ 315589 w 907148"/>
              <a:gd name="connsiteY394" fmla="*/ 93229 h 720362"/>
              <a:gd name="connsiteX395" fmla="*/ 323682 w 907148"/>
              <a:gd name="connsiteY395" fmla="*/ 101321 h 720362"/>
              <a:gd name="connsiteX396" fmla="*/ 331774 w 907148"/>
              <a:gd name="connsiteY396" fmla="*/ 89183 h 720362"/>
              <a:gd name="connsiteX397" fmla="*/ 339866 w 907148"/>
              <a:gd name="connsiteY397" fmla="*/ 72999 h 720362"/>
              <a:gd name="connsiteX398" fmla="*/ 343912 w 907148"/>
              <a:gd name="connsiteY398" fmla="*/ 60861 h 720362"/>
              <a:gd name="connsiteX399" fmla="*/ 335820 w 907148"/>
              <a:gd name="connsiteY399" fmla="*/ 77045 h 720362"/>
              <a:gd name="connsiteX400" fmla="*/ 327728 w 907148"/>
              <a:gd name="connsiteY400" fmla="*/ 89183 h 720362"/>
              <a:gd name="connsiteX401" fmla="*/ 331774 w 907148"/>
              <a:gd name="connsiteY401" fmla="*/ 109413 h 720362"/>
              <a:gd name="connsiteX402" fmla="*/ 343912 w 907148"/>
              <a:gd name="connsiteY402" fmla="*/ 72999 h 720362"/>
              <a:gd name="connsiteX403" fmla="*/ 352004 w 907148"/>
              <a:gd name="connsiteY403" fmla="*/ 48723 h 720362"/>
              <a:gd name="connsiteX404" fmla="*/ 335820 w 907148"/>
              <a:gd name="connsiteY404" fmla="*/ 56815 h 720362"/>
              <a:gd name="connsiteX405" fmla="*/ 323682 w 907148"/>
              <a:gd name="connsiteY405" fmla="*/ 89183 h 720362"/>
              <a:gd name="connsiteX406" fmla="*/ 319636 w 907148"/>
              <a:gd name="connsiteY406" fmla="*/ 109413 h 720362"/>
              <a:gd name="connsiteX407" fmla="*/ 331774 w 907148"/>
              <a:gd name="connsiteY407" fmla="*/ 105367 h 720362"/>
              <a:gd name="connsiteX408" fmla="*/ 339866 w 907148"/>
              <a:gd name="connsiteY408" fmla="*/ 93229 h 720362"/>
              <a:gd name="connsiteX409" fmla="*/ 347958 w 907148"/>
              <a:gd name="connsiteY409" fmla="*/ 68953 h 720362"/>
              <a:gd name="connsiteX410" fmla="*/ 335820 w 907148"/>
              <a:gd name="connsiteY410" fmla="*/ 77045 h 720362"/>
              <a:gd name="connsiteX411" fmla="*/ 331774 w 907148"/>
              <a:gd name="connsiteY411" fmla="*/ 105367 h 720362"/>
              <a:gd name="connsiteX412" fmla="*/ 356050 w 907148"/>
              <a:gd name="connsiteY412" fmla="*/ 89183 h 720362"/>
              <a:gd name="connsiteX413" fmla="*/ 347958 w 907148"/>
              <a:gd name="connsiteY413" fmla="*/ 113459 h 720362"/>
              <a:gd name="connsiteX414" fmla="*/ 343912 w 907148"/>
              <a:gd name="connsiteY414" fmla="*/ 133689 h 720362"/>
              <a:gd name="connsiteX415" fmla="*/ 360096 w 907148"/>
              <a:gd name="connsiteY415" fmla="*/ 125597 h 720362"/>
              <a:gd name="connsiteX416" fmla="*/ 392464 w 907148"/>
              <a:gd name="connsiteY416" fmla="*/ 64907 h 720362"/>
              <a:gd name="connsiteX417" fmla="*/ 384372 w 907148"/>
              <a:gd name="connsiteY417" fmla="*/ 77045 h 720362"/>
              <a:gd name="connsiteX418" fmla="*/ 396510 w 907148"/>
              <a:gd name="connsiteY418" fmla="*/ 93229 h 720362"/>
              <a:gd name="connsiteX419" fmla="*/ 408648 w 907148"/>
              <a:gd name="connsiteY419" fmla="*/ 85137 h 720362"/>
              <a:gd name="connsiteX420" fmla="*/ 412694 w 907148"/>
              <a:gd name="connsiteY420" fmla="*/ 60861 h 720362"/>
              <a:gd name="connsiteX421" fmla="*/ 408648 w 907148"/>
              <a:gd name="connsiteY421" fmla="*/ 48723 h 720362"/>
              <a:gd name="connsiteX422" fmla="*/ 392464 w 907148"/>
              <a:gd name="connsiteY422" fmla="*/ 60861 h 720362"/>
              <a:gd name="connsiteX423" fmla="*/ 347958 w 907148"/>
              <a:gd name="connsiteY423" fmla="*/ 68953 h 720362"/>
              <a:gd name="connsiteX424" fmla="*/ 343912 w 907148"/>
              <a:gd name="connsiteY424" fmla="*/ 36585 h 720362"/>
              <a:gd name="connsiteX425" fmla="*/ 323682 w 907148"/>
              <a:gd name="connsiteY425" fmla="*/ 81091 h 720362"/>
              <a:gd name="connsiteX426" fmla="*/ 335820 w 907148"/>
              <a:gd name="connsiteY426" fmla="*/ 85137 h 720362"/>
              <a:gd name="connsiteX427" fmla="*/ 356050 w 907148"/>
              <a:gd name="connsiteY427" fmla="*/ 56815 h 720362"/>
              <a:gd name="connsiteX428" fmla="*/ 368188 w 907148"/>
              <a:gd name="connsiteY428" fmla="*/ 20401 h 720362"/>
              <a:gd name="connsiteX429" fmla="*/ 372234 w 907148"/>
              <a:gd name="connsiteY429" fmla="*/ 52769 h 720362"/>
              <a:gd name="connsiteX430" fmla="*/ 384372 w 907148"/>
              <a:gd name="connsiteY430" fmla="*/ 36585 h 720362"/>
              <a:gd name="connsiteX431" fmla="*/ 380326 w 907148"/>
              <a:gd name="connsiteY431" fmla="*/ 12309 h 720362"/>
              <a:gd name="connsiteX432" fmla="*/ 360096 w 907148"/>
              <a:gd name="connsiteY432" fmla="*/ 24447 h 720362"/>
              <a:gd name="connsiteX433" fmla="*/ 352004 w 907148"/>
              <a:gd name="connsiteY433" fmla="*/ 40631 h 720362"/>
              <a:gd name="connsiteX434" fmla="*/ 347958 w 907148"/>
              <a:gd name="connsiteY434" fmla="*/ 52769 h 720362"/>
              <a:gd name="connsiteX435" fmla="*/ 360096 w 907148"/>
              <a:gd name="connsiteY435" fmla="*/ 44677 h 720362"/>
              <a:gd name="connsiteX436" fmla="*/ 364142 w 907148"/>
              <a:gd name="connsiteY436" fmla="*/ 20401 h 720362"/>
              <a:gd name="connsiteX437" fmla="*/ 360096 w 907148"/>
              <a:gd name="connsiteY437" fmla="*/ 8262 h 720362"/>
              <a:gd name="connsiteX438" fmla="*/ 352004 w 907148"/>
              <a:gd name="connsiteY438" fmla="*/ 24447 h 720362"/>
              <a:gd name="connsiteX439" fmla="*/ 356050 w 907148"/>
              <a:gd name="connsiteY439" fmla="*/ 36585 h 720362"/>
              <a:gd name="connsiteX440" fmla="*/ 352004 w 907148"/>
              <a:gd name="connsiteY440" fmla="*/ 60861 h 720362"/>
              <a:gd name="connsiteX441" fmla="*/ 360096 w 907148"/>
              <a:gd name="connsiteY441" fmla="*/ 68953 h 720362"/>
              <a:gd name="connsiteX442" fmla="*/ 376280 w 907148"/>
              <a:gd name="connsiteY442" fmla="*/ 64907 h 720362"/>
              <a:gd name="connsiteX443" fmla="*/ 392464 w 907148"/>
              <a:gd name="connsiteY443" fmla="*/ 52769 h 720362"/>
              <a:gd name="connsiteX444" fmla="*/ 408648 w 907148"/>
              <a:gd name="connsiteY444" fmla="*/ 20401 h 720362"/>
              <a:gd name="connsiteX445" fmla="*/ 404602 w 907148"/>
              <a:gd name="connsiteY445" fmla="*/ 8262 h 720362"/>
              <a:gd name="connsiteX446" fmla="*/ 396510 w 907148"/>
              <a:gd name="connsiteY446" fmla="*/ 16355 h 720362"/>
              <a:gd name="connsiteX447" fmla="*/ 380326 w 907148"/>
              <a:gd name="connsiteY447" fmla="*/ 36585 h 720362"/>
              <a:gd name="connsiteX448" fmla="*/ 384372 w 907148"/>
              <a:gd name="connsiteY448" fmla="*/ 64907 h 720362"/>
              <a:gd name="connsiteX449" fmla="*/ 396510 w 907148"/>
              <a:gd name="connsiteY449" fmla="*/ 16355 h 720362"/>
              <a:gd name="connsiteX450" fmla="*/ 384372 w 907148"/>
              <a:gd name="connsiteY450" fmla="*/ 44677 h 720362"/>
              <a:gd name="connsiteX451" fmla="*/ 380326 w 907148"/>
              <a:gd name="connsiteY451" fmla="*/ 60861 h 720362"/>
              <a:gd name="connsiteX452" fmla="*/ 392464 w 907148"/>
              <a:gd name="connsiteY452" fmla="*/ 56815 h 720362"/>
              <a:gd name="connsiteX453" fmla="*/ 396510 w 907148"/>
              <a:gd name="connsiteY453" fmla="*/ 36585 h 720362"/>
              <a:gd name="connsiteX454" fmla="*/ 388418 w 907148"/>
              <a:gd name="connsiteY454" fmla="*/ 48723 h 720362"/>
              <a:gd name="connsiteX455" fmla="*/ 384372 w 907148"/>
              <a:gd name="connsiteY455" fmla="*/ 64907 h 720362"/>
              <a:gd name="connsiteX456" fmla="*/ 388418 w 907148"/>
              <a:gd name="connsiteY456" fmla="*/ 81091 h 720362"/>
              <a:gd name="connsiteX457" fmla="*/ 392464 w 907148"/>
              <a:gd name="connsiteY457" fmla="*/ 60861 h 720362"/>
              <a:gd name="connsiteX458" fmla="*/ 396510 w 907148"/>
              <a:gd name="connsiteY458" fmla="*/ 36585 h 720362"/>
              <a:gd name="connsiteX459" fmla="*/ 392464 w 907148"/>
              <a:gd name="connsiteY459" fmla="*/ 52769 h 720362"/>
              <a:gd name="connsiteX460" fmla="*/ 400556 w 907148"/>
              <a:gd name="connsiteY460" fmla="*/ 72999 h 720362"/>
              <a:gd name="connsiteX461" fmla="*/ 416740 w 907148"/>
              <a:gd name="connsiteY461" fmla="*/ 44677 h 720362"/>
              <a:gd name="connsiteX462" fmla="*/ 412694 w 907148"/>
              <a:gd name="connsiteY462" fmla="*/ 56815 h 720362"/>
              <a:gd name="connsiteX463" fmla="*/ 416740 w 907148"/>
              <a:gd name="connsiteY463" fmla="*/ 77045 h 720362"/>
              <a:gd name="connsiteX464" fmla="*/ 424832 w 907148"/>
              <a:gd name="connsiteY464" fmla="*/ 60861 h 720362"/>
              <a:gd name="connsiteX465" fmla="*/ 432924 w 907148"/>
              <a:gd name="connsiteY465" fmla="*/ 48723 h 720362"/>
              <a:gd name="connsiteX466" fmla="*/ 449108 w 907148"/>
              <a:gd name="connsiteY466" fmla="*/ 85137 h 720362"/>
              <a:gd name="connsiteX467" fmla="*/ 485522 w 907148"/>
              <a:gd name="connsiteY467" fmla="*/ 133689 h 720362"/>
              <a:gd name="connsiteX468" fmla="*/ 505752 w 907148"/>
              <a:gd name="connsiteY468" fmla="*/ 129643 h 720362"/>
              <a:gd name="connsiteX469" fmla="*/ 525982 w 907148"/>
              <a:gd name="connsiteY469" fmla="*/ 105367 h 720362"/>
              <a:gd name="connsiteX470" fmla="*/ 530028 w 907148"/>
              <a:gd name="connsiteY470" fmla="*/ 145827 h 720362"/>
              <a:gd name="connsiteX471" fmla="*/ 525982 w 907148"/>
              <a:gd name="connsiteY471" fmla="*/ 77045 h 720362"/>
              <a:gd name="connsiteX472" fmla="*/ 505752 w 907148"/>
              <a:gd name="connsiteY472" fmla="*/ 72999 h 720362"/>
              <a:gd name="connsiteX473" fmla="*/ 485522 w 907148"/>
              <a:gd name="connsiteY473" fmla="*/ 81091 h 720362"/>
              <a:gd name="connsiteX474" fmla="*/ 473384 w 907148"/>
              <a:gd name="connsiteY474" fmla="*/ 77045 h 720362"/>
              <a:gd name="connsiteX475" fmla="*/ 485522 w 907148"/>
              <a:gd name="connsiteY475" fmla="*/ 72999 h 720362"/>
              <a:gd name="connsiteX476" fmla="*/ 489568 w 907148"/>
              <a:gd name="connsiteY476" fmla="*/ 56815 h 720362"/>
              <a:gd name="connsiteX477" fmla="*/ 477430 w 907148"/>
              <a:gd name="connsiteY477" fmla="*/ 32539 h 720362"/>
              <a:gd name="connsiteX478" fmla="*/ 465292 w 907148"/>
              <a:gd name="connsiteY478" fmla="*/ 36585 h 720362"/>
              <a:gd name="connsiteX479" fmla="*/ 489568 w 907148"/>
              <a:gd name="connsiteY479" fmla="*/ 40631 h 720362"/>
              <a:gd name="connsiteX480" fmla="*/ 477430 w 907148"/>
              <a:gd name="connsiteY480" fmla="*/ 36585 h 720362"/>
              <a:gd name="connsiteX481" fmla="*/ 465292 w 907148"/>
              <a:gd name="connsiteY481" fmla="*/ 48723 h 720362"/>
              <a:gd name="connsiteX482" fmla="*/ 489568 w 907148"/>
              <a:gd name="connsiteY482" fmla="*/ 44677 h 720362"/>
              <a:gd name="connsiteX483" fmla="*/ 465292 w 907148"/>
              <a:gd name="connsiteY483" fmla="*/ 52769 h 720362"/>
              <a:gd name="connsiteX484" fmla="*/ 473384 w 907148"/>
              <a:gd name="connsiteY484" fmla="*/ 56815 h 720362"/>
              <a:gd name="connsiteX485" fmla="*/ 493614 w 907148"/>
              <a:gd name="connsiteY485" fmla="*/ 52769 h 720362"/>
              <a:gd name="connsiteX486" fmla="*/ 465292 w 907148"/>
              <a:gd name="connsiteY486" fmla="*/ 56815 h 720362"/>
              <a:gd name="connsiteX487" fmla="*/ 453154 w 907148"/>
              <a:gd name="connsiteY487" fmla="*/ 48723 h 720362"/>
              <a:gd name="connsiteX488" fmla="*/ 505752 w 907148"/>
              <a:gd name="connsiteY488" fmla="*/ 44677 h 720362"/>
              <a:gd name="connsiteX489" fmla="*/ 517890 w 907148"/>
              <a:gd name="connsiteY489" fmla="*/ 40631 h 720362"/>
              <a:gd name="connsiteX490" fmla="*/ 469338 w 907148"/>
              <a:gd name="connsiteY490" fmla="*/ 36585 h 720362"/>
              <a:gd name="connsiteX491" fmla="*/ 513844 w 907148"/>
              <a:gd name="connsiteY491" fmla="*/ 44677 h 720362"/>
              <a:gd name="connsiteX492" fmla="*/ 538120 w 907148"/>
              <a:gd name="connsiteY492" fmla="*/ 36585 h 720362"/>
              <a:gd name="connsiteX493" fmla="*/ 525982 w 907148"/>
              <a:gd name="connsiteY493" fmla="*/ 28493 h 720362"/>
              <a:gd name="connsiteX494" fmla="*/ 465292 w 907148"/>
              <a:gd name="connsiteY494" fmla="*/ 20401 h 720362"/>
              <a:gd name="connsiteX495" fmla="*/ 432924 w 907148"/>
              <a:gd name="connsiteY495" fmla="*/ 12309 h 720362"/>
              <a:gd name="connsiteX496" fmla="*/ 384372 w 907148"/>
              <a:gd name="connsiteY496" fmla="*/ 4216 h 720362"/>
              <a:gd name="connsiteX497" fmla="*/ 388418 w 907148"/>
              <a:gd name="connsiteY497" fmla="*/ 16355 h 720362"/>
              <a:gd name="connsiteX498" fmla="*/ 416740 w 907148"/>
              <a:gd name="connsiteY498" fmla="*/ 20401 h 720362"/>
              <a:gd name="connsiteX499" fmla="*/ 432924 w 907148"/>
              <a:gd name="connsiteY499" fmla="*/ 24447 h 720362"/>
              <a:gd name="connsiteX500" fmla="*/ 481476 w 907148"/>
              <a:gd name="connsiteY500" fmla="*/ 32539 h 720362"/>
              <a:gd name="connsiteX501" fmla="*/ 493614 w 907148"/>
              <a:gd name="connsiteY501" fmla="*/ 28493 h 720362"/>
              <a:gd name="connsiteX502" fmla="*/ 445062 w 907148"/>
              <a:gd name="connsiteY502" fmla="*/ 20401 h 720362"/>
              <a:gd name="connsiteX503" fmla="*/ 404602 w 907148"/>
              <a:gd name="connsiteY503" fmla="*/ 16355 h 720362"/>
              <a:gd name="connsiteX504" fmla="*/ 416740 w 907148"/>
              <a:gd name="connsiteY504" fmla="*/ 12309 h 720362"/>
              <a:gd name="connsiteX505" fmla="*/ 477430 w 907148"/>
              <a:gd name="connsiteY505" fmla="*/ 16355 h 720362"/>
              <a:gd name="connsiteX506" fmla="*/ 493614 w 907148"/>
              <a:gd name="connsiteY506" fmla="*/ 24447 h 720362"/>
              <a:gd name="connsiteX507" fmla="*/ 513844 w 907148"/>
              <a:gd name="connsiteY507" fmla="*/ 20401 h 720362"/>
              <a:gd name="connsiteX508" fmla="*/ 525982 w 907148"/>
              <a:gd name="connsiteY508" fmla="*/ 24447 h 720362"/>
              <a:gd name="connsiteX509" fmla="*/ 513844 w 907148"/>
              <a:gd name="connsiteY509" fmla="*/ 16355 h 720362"/>
              <a:gd name="connsiteX510" fmla="*/ 501706 w 907148"/>
              <a:gd name="connsiteY510" fmla="*/ 12309 h 720362"/>
              <a:gd name="connsiteX511" fmla="*/ 485522 w 907148"/>
              <a:gd name="connsiteY511" fmla="*/ 8262 h 720362"/>
              <a:gd name="connsiteX512" fmla="*/ 497660 w 907148"/>
              <a:gd name="connsiteY512" fmla="*/ 4216 h 720362"/>
              <a:gd name="connsiteX513" fmla="*/ 485522 w 907148"/>
              <a:gd name="connsiteY513" fmla="*/ 170 h 720362"/>
              <a:gd name="connsiteX514" fmla="*/ 461246 w 907148"/>
              <a:gd name="connsiteY514" fmla="*/ 8262 h 720362"/>
              <a:gd name="connsiteX515" fmla="*/ 505752 w 907148"/>
              <a:gd name="connsiteY515" fmla="*/ 24447 h 720362"/>
              <a:gd name="connsiteX516" fmla="*/ 525982 w 907148"/>
              <a:gd name="connsiteY516" fmla="*/ 44677 h 720362"/>
              <a:gd name="connsiteX517" fmla="*/ 546212 w 907148"/>
              <a:gd name="connsiteY517" fmla="*/ 40631 h 720362"/>
              <a:gd name="connsiteX518" fmla="*/ 578581 w 907148"/>
              <a:gd name="connsiteY518" fmla="*/ 52769 h 720362"/>
              <a:gd name="connsiteX519" fmla="*/ 602857 w 907148"/>
              <a:gd name="connsiteY519" fmla="*/ 72999 h 720362"/>
              <a:gd name="connsiteX520" fmla="*/ 651409 w 907148"/>
              <a:gd name="connsiteY520" fmla="*/ 77045 h 720362"/>
              <a:gd name="connsiteX521" fmla="*/ 639271 w 907148"/>
              <a:gd name="connsiteY521" fmla="*/ 64907 h 720362"/>
              <a:gd name="connsiteX522" fmla="*/ 635225 w 907148"/>
              <a:gd name="connsiteY522" fmla="*/ 56815 h 720362"/>
              <a:gd name="connsiteX523" fmla="*/ 614995 w 907148"/>
              <a:gd name="connsiteY523" fmla="*/ 32539 h 720362"/>
              <a:gd name="connsiteX524" fmla="*/ 602857 w 907148"/>
              <a:gd name="connsiteY524" fmla="*/ 24447 h 720362"/>
              <a:gd name="connsiteX525" fmla="*/ 586673 w 907148"/>
              <a:gd name="connsiteY525" fmla="*/ 12309 h 720362"/>
              <a:gd name="connsiteX526" fmla="*/ 574535 w 907148"/>
              <a:gd name="connsiteY526" fmla="*/ 20401 h 720362"/>
              <a:gd name="connsiteX527" fmla="*/ 586673 w 907148"/>
              <a:gd name="connsiteY527" fmla="*/ 64907 h 720362"/>
              <a:gd name="connsiteX528" fmla="*/ 606903 w 907148"/>
              <a:gd name="connsiteY528" fmla="*/ 77045 h 720362"/>
              <a:gd name="connsiteX529" fmla="*/ 614995 w 907148"/>
              <a:gd name="connsiteY529" fmla="*/ 52769 h 720362"/>
              <a:gd name="connsiteX530" fmla="*/ 610949 w 907148"/>
              <a:gd name="connsiteY530" fmla="*/ 40631 h 720362"/>
              <a:gd name="connsiteX531" fmla="*/ 602857 w 907148"/>
              <a:gd name="connsiteY531" fmla="*/ 56815 h 720362"/>
              <a:gd name="connsiteX532" fmla="*/ 598811 w 907148"/>
              <a:gd name="connsiteY532" fmla="*/ 68953 h 720362"/>
              <a:gd name="connsiteX533" fmla="*/ 586673 w 907148"/>
              <a:gd name="connsiteY533" fmla="*/ 64907 h 720362"/>
              <a:gd name="connsiteX534" fmla="*/ 582627 w 907148"/>
              <a:gd name="connsiteY534" fmla="*/ 81091 h 720362"/>
              <a:gd name="connsiteX535" fmla="*/ 590719 w 907148"/>
              <a:gd name="connsiteY535" fmla="*/ 64907 h 720362"/>
              <a:gd name="connsiteX536" fmla="*/ 578581 w 907148"/>
              <a:gd name="connsiteY536" fmla="*/ 68953 h 720362"/>
              <a:gd name="connsiteX537" fmla="*/ 574535 w 907148"/>
              <a:gd name="connsiteY537" fmla="*/ 97275 h 720362"/>
              <a:gd name="connsiteX538" fmla="*/ 578581 w 907148"/>
              <a:gd name="connsiteY538" fmla="*/ 109413 h 720362"/>
              <a:gd name="connsiteX539" fmla="*/ 602857 w 907148"/>
              <a:gd name="connsiteY539" fmla="*/ 105367 h 720362"/>
              <a:gd name="connsiteX540" fmla="*/ 590719 w 907148"/>
              <a:gd name="connsiteY540" fmla="*/ 81091 h 720362"/>
              <a:gd name="connsiteX541" fmla="*/ 582627 w 907148"/>
              <a:gd name="connsiteY541" fmla="*/ 93229 h 720362"/>
              <a:gd name="connsiteX542" fmla="*/ 578581 w 907148"/>
              <a:gd name="connsiteY542" fmla="*/ 109413 h 720362"/>
              <a:gd name="connsiteX543" fmla="*/ 574535 w 907148"/>
              <a:gd name="connsiteY543" fmla="*/ 97275 h 720362"/>
              <a:gd name="connsiteX544" fmla="*/ 562397 w 907148"/>
              <a:gd name="connsiteY544" fmla="*/ 101321 h 720362"/>
              <a:gd name="connsiteX545" fmla="*/ 566443 w 907148"/>
              <a:gd name="connsiteY545" fmla="*/ 117505 h 720362"/>
              <a:gd name="connsiteX546" fmla="*/ 578581 w 907148"/>
              <a:gd name="connsiteY546" fmla="*/ 109413 h 720362"/>
              <a:gd name="connsiteX547" fmla="*/ 542166 w 907148"/>
              <a:gd name="connsiteY547" fmla="*/ 56815 h 720362"/>
              <a:gd name="connsiteX548" fmla="*/ 501706 w 907148"/>
              <a:gd name="connsiteY548" fmla="*/ 48723 h 720362"/>
              <a:gd name="connsiteX549" fmla="*/ 489568 w 907148"/>
              <a:gd name="connsiteY549" fmla="*/ 44677 h 720362"/>
              <a:gd name="connsiteX550" fmla="*/ 513844 w 907148"/>
              <a:gd name="connsiteY550" fmla="*/ 48723 h 720362"/>
              <a:gd name="connsiteX551" fmla="*/ 538120 w 907148"/>
              <a:gd name="connsiteY551" fmla="*/ 64907 h 720362"/>
              <a:gd name="connsiteX552" fmla="*/ 586673 w 907148"/>
              <a:gd name="connsiteY552" fmla="*/ 85137 h 720362"/>
              <a:gd name="connsiteX553" fmla="*/ 530028 w 907148"/>
              <a:gd name="connsiteY553" fmla="*/ 85137 h 720362"/>
              <a:gd name="connsiteX554" fmla="*/ 517890 w 907148"/>
              <a:gd name="connsiteY554" fmla="*/ 81091 h 720362"/>
              <a:gd name="connsiteX555" fmla="*/ 530028 w 907148"/>
              <a:gd name="connsiteY555" fmla="*/ 93229 h 720362"/>
              <a:gd name="connsiteX556" fmla="*/ 521936 w 907148"/>
              <a:gd name="connsiteY556" fmla="*/ 81091 h 720362"/>
              <a:gd name="connsiteX557" fmla="*/ 509798 w 907148"/>
              <a:gd name="connsiteY557" fmla="*/ 77045 h 720362"/>
              <a:gd name="connsiteX558" fmla="*/ 542166 w 907148"/>
              <a:gd name="connsiteY558" fmla="*/ 81091 h 720362"/>
              <a:gd name="connsiteX559" fmla="*/ 562397 w 907148"/>
              <a:gd name="connsiteY559" fmla="*/ 77045 h 720362"/>
              <a:gd name="connsiteX560" fmla="*/ 501706 w 907148"/>
              <a:gd name="connsiteY560" fmla="*/ 81091 h 720362"/>
              <a:gd name="connsiteX561" fmla="*/ 525982 w 907148"/>
              <a:gd name="connsiteY561" fmla="*/ 89183 h 720362"/>
              <a:gd name="connsiteX562" fmla="*/ 485522 w 907148"/>
              <a:gd name="connsiteY562" fmla="*/ 93229 h 720362"/>
              <a:gd name="connsiteX563" fmla="*/ 497660 w 907148"/>
              <a:gd name="connsiteY563" fmla="*/ 101321 h 720362"/>
              <a:gd name="connsiteX564" fmla="*/ 509798 w 907148"/>
              <a:gd name="connsiteY564" fmla="*/ 105367 h 720362"/>
              <a:gd name="connsiteX565" fmla="*/ 546212 w 907148"/>
              <a:gd name="connsiteY565" fmla="*/ 109413 h 720362"/>
              <a:gd name="connsiteX566" fmla="*/ 558351 w 907148"/>
              <a:gd name="connsiteY566" fmla="*/ 121551 h 720362"/>
              <a:gd name="connsiteX567" fmla="*/ 554305 w 907148"/>
              <a:gd name="connsiteY567" fmla="*/ 109413 h 720362"/>
              <a:gd name="connsiteX568" fmla="*/ 530028 w 907148"/>
              <a:gd name="connsiteY568" fmla="*/ 101321 h 720362"/>
              <a:gd name="connsiteX569" fmla="*/ 554305 w 907148"/>
              <a:gd name="connsiteY569" fmla="*/ 113459 h 720362"/>
              <a:gd name="connsiteX570" fmla="*/ 590719 w 907148"/>
              <a:gd name="connsiteY570" fmla="*/ 125597 h 720362"/>
              <a:gd name="connsiteX571" fmla="*/ 582627 w 907148"/>
              <a:gd name="connsiteY571" fmla="*/ 105367 h 720362"/>
              <a:gd name="connsiteX572" fmla="*/ 594765 w 907148"/>
              <a:gd name="connsiteY572" fmla="*/ 113459 h 720362"/>
              <a:gd name="connsiteX573" fmla="*/ 610949 w 907148"/>
              <a:gd name="connsiteY573" fmla="*/ 129643 h 720362"/>
              <a:gd name="connsiteX574" fmla="*/ 635225 w 907148"/>
              <a:gd name="connsiteY574" fmla="*/ 133689 h 720362"/>
              <a:gd name="connsiteX575" fmla="*/ 647363 w 907148"/>
              <a:gd name="connsiteY575" fmla="*/ 141781 h 720362"/>
              <a:gd name="connsiteX576" fmla="*/ 708053 w 907148"/>
              <a:gd name="connsiteY576" fmla="*/ 166057 h 720362"/>
              <a:gd name="connsiteX577" fmla="*/ 695915 w 907148"/>
              <a:gd name="connsiteY577" fmla="*/ 162011 h 720362"/>
              <a:gd name="connsiteX578" fmla="*/ 683777 w 907148"/>
              <a:gd name="connsiteY578" fmla="*/ 157965 h 720362"/>
              <a:gd name="connsiteX579" fmla="*/ 651409 w 907148"/>
              <a:gd name="connsiteY579" fmla="*/ 137735 h 720362"/>
              <a:gd name="connsiteX580" fmla="*/ 623087 w 907148"/>
              <a:gd name="connsiteY580" fmla="*/ 125597 h 720362"/>
              <a:gd name="connsiteX581" fmla="*/ 627133 w 907148"/>
              <a:gd name="connsiteY581" fmla="*/ 145827 h 720362"/>
              <a:gd name="connsiteX582" fmla="*/ 643317 w 907148"/>
              <a:gd name="connsiteY582" fmla="*/ 153919 h 720362"/>
              <a:gd name="connsiteX583" fmla="*/ 667593 w 907148"/>
              <a:gd name="connsiteY583" fmla="*/ 178195 h 720362"/>
              <a:gd name="connsiteX584" fmla="*/ 671639 w 907148"/>
              <a:gd name="connsiteY584" fmla="*/ 162011 h 720362"/>
              <a:gd name="connsiteX585" fmla="*/ 655455 w 907148"/>
              <a:gd name="connsiteY585" fmla="*/ 121551 h 720362"/>
              <a:gd name="connsiteX586" fmla="*/ 663547 w 907148"/>
              <a:gd name="connsiteY586" fmla="*/ 121551 h 720362"/>
              <a:gd name="connsiteX587" fmla="*/ 667593 w 907148"/>
              <a:gd name="connsiteY587" fmla="*/ 133689 h 720362"/>
              <a:gd name="connsiteX588" fmla="*/ 671639 w 907148"/>
              <a:gd name="connsiteY588" fmla="*/ 149873 h 720362"/>
              <a:gd name="connsiteX589" fmla="*/ 720191 w 907148"/>
              <a:gd name="connsiteY589" fmla="*/ 190333 h 720362"/>
              <a:gd name="connsiteX590" fmla="*/ 732329 w 907148"/>
              <a:gd name="connsiteY590" fmla="*/ 198425 h 720362"/>
              <a:gd name="connsiteX591" fmla="*/ 744467 w 907148"/>
              <a:gd name="connsiteY591" fmla="*/ 206517 h 720362"/>
              <a:gd name="connsiteX592" fmla="*/ 756605 w 907148"/>
              <a:gd name="connsiteY592" fmla="*/ 214609 h 720362"/>
              <a:gd name="connsiteX593" fmla="*/ 772789 w 907148"/>
              <a:gd name="connsiteY593" fmla="*/ 251024 h 720362"/>
              <a:gd name="connsiteX594" fmla="*/ 784928 w 907148"/>
              <a:gd name="connsiteY594" fmla="*/ 255070 h 720362"/>
              <a:gd name="connsiteX595" fmla="*/ 793020 w 907148"/>
              <a:gd name="connsiteY595" fmla="*/ 267208 h 720362"/>
              <a:gd name="connsiteX596" fmla="*/ 809204 w 907148"/>
              <a:gd name="connsiteY596" fmla="*/ 311714 h 720362"/>
              <a:gd name="connsiteX597" fmla="*/ 817296 w 907148"/>
              <a:gd name="connsiteY597" fmla="*/ 335990 h 720362"/>
              <a:gd name="connsiteX598" fmla="*/ 821342 w 907148"/>
              <a:gd name="connsiteY598" fmla="*/ 348128 h 720362"/>
              <a:gd name="connsiteX599" fmla="*/ 825388 w 907148"/>
              <a:gd name="connsiteY599" fmla="*/ 364312 h 720362"/>
              <a:gd name="connsiteX600" fmla="*/ 829434 w 907148"/>
              <a:gd name="connsiteY600" fmla="*/ 404772 h 720362"/>
              <a:gd name="connsiteX601" fmla="*/ 837526 w 907148"/>
              <a:gd name="connsiteY601" fmla="*/ 441186 h 720362"/>
              <a:gd name="connsiteX602" fmla="*/ 841572 w 907148"/>
              <a:gd name="connsiteY602" fmla="*/ 461416 h 720362"/>
              <a:gd name="connsiteX603" fmla="*/ 849664 w 907148"/>
              <a:gd name="connsiteY603" fmla="*/ 485693 h 720362"/>
              <a:gd name="connsiteX604" fmla="*/ 857756 w 907148"/>
              <a:gd name="connsiteY604" fmla="*/ 558521 h 720362"/>
              <a:gd name="connsiteX605" fmla="*/ 865848 w 907148"/>
              <a:gd name="connsiteY605" fmla="*/ 582797 h 720362"/>
              <a:gd name="connsiteX606" fmla="*/ 877986 w 907148"/>
              <a:gd name="connsiteY606" fmla="*/ 590889 h 720362"/>
              <a:gd name="connsiteX607" fmla="*/ 873940 w 907148"/>
              <a:gd name="connsiteY607" fmla="*/ 603027 h 720362"/>
              <a:gd name="connsiteX608" fmla="*/ 873940 w 907148"/>
              <a:gd name="connsiteY608" fmla="*/ 643487 h 720362"/>
              <a:gd name="connsiteX609" fmla="*/ 861802 w 907148"/>
              <a:gd name="connsiteY609" fmla="*/ 647533 h 720362"/>
              <a:gd name="connsiteX610" fmla="*/ 829434 w 907148"/>
              <a:gd name="connsiteY610" fmla="*/ 683947 h 720362"/>
              <a:gd name="connsiteX611" fmla="*/ 833480 w 907148"/>
              <a:gd name="connsiteY611" fmla="*/ 700132 h 720362"/>
              <a:gd name="connsiteX612" fmla="*/ 837526 w 907148"/>
              <a:gd name="connsiteY612" fmla="*/ 687993 h 720362"/>
              <a:gd name="connsiteX613" fmla="*/ 845618 w 907148"/>
              <a:gd name="connsiteY613" fmla="*/ 671809 h 720362"/>
              <a:gd name="connsiteX614" fmla="*/ 857756 w 907148"/>
              <a:gd name="connsiteY614" fmla="*/ 643487 h 720362"/>
              <a:gd name="connsiteX615" fmla="*/ 861802 w 907148"/>
              <a:gd name="connsiteY615" fmla="*/ 623257 h 720362"/>
              <a:gd name="connsiteX616" fmla="*/ 865848 w 907148"/>
              <a:gd name="connsiteY616" fmla="*/ 607073 h 720362"/>
              <a:gd name="connsiteX617" fmla="*/ 873940 w 907148"/>
              <a:gd name="connsiteY617" fmla="*/ 558521 h 720362"/>
              <a:gd name="connsiteX618" fmla="*/ 877986 w 907148"/>
              <a:gd name="connsiteY618" fmla="*/ 501877 h 720362"/>
              <a:gd name="connsiteX619" fmla="*/ 882032 w 907148"/>
              <a:gd name="connsiteY619" fmla="*/ 473555 h 720362"/>
              <a:gd name="connsiteX620" fmla="*/ 890124 w 907148"/>
              <a:gd name="connsiteY620" fmla="*/ 465462 h 720362"/>
              <a:gd name="connsiteX621" fmla="*/ 886078 w 907148"/>
              <a:gd name="connsiteY621" fmla="*/ 566613 h 720362"/>
              <a:gd name="connsiteX622" fmla="*/ 894170 w 907148"/>
              <a:gd name="connsiteY622" fmla="*/ 534245 h 720362"/>
              <a:gd name="connsiteX623" fmla="*/ 902262 w 907148"/>
              <a:gd name="connsiteY623" fmla="*/ 501877 h 720362"/>
              <a:gd name="connsiteX624" fmla="*/ 906308 w 907148"/>
              <a:gd name="connsiteY624" fmla="*/ 465462 h 720362"/>
              <a:gd name="connsiteX625" fmla="*/ 906308 w 907148"/>
              <a:gd name="connsiteY625" fmla="*/ 433094 h 720362"/>
              <a:gd name="connsiteX626" fmla="*/ 902262 w 907148"/>
              <a:gd name="connsiteY626" fmla="*/ 404772 h 720362"/>
              <a:gd name="connsiteX627" fmla="*/ 877986 w 907148"/>
              <a:gd name="connsiteY627" fmla="*/ 437140 h 720362"/>
              <a:gd name="connsiteX628" fmla="*/ 849664 w 907148"/>
              <a:gd name="connsiteY628" fmla="*/ 465462 h 720362"/>
              <a:gd name="connsiteX629" fmla="*/ 833480 w 907148"/>
              <a:gd name="connsiteY629" fmla="*/ 473555 h 720362"/>
              <a:gd name="connsiteX630" fmla="*/ 841572 w 907148"/>
              <a:gd name="connsiteY630" fmla="*/ 437140 h 720362"/>
              <a:gd name="connsiteX631" fmla="*/ 849664 w 907148"/>
              <a:gd name="connsiteY631" fmla="*/ 425002 h 720362"/>
              <a:gd name="connsiteX632" fmla="*/ 857756 w 907148"/>
              <a:gd name="connsiteY632" fmla="*/ 400726 h 720362"/>
              <a:gd name="connsiteX633" fmla="*/ 865848 w 907148"/>
              <a:gd name="connsiteY633" fmla="*/ 384542 h 720362"/>
              <a:gd name="connsiteX634" fmla="*/ 869894 w 907148"/>
              <a:gd name="connsiteY634" fmla="*/ 368358 h 720362"/>
              <a:gd name="connsiteX635" fmla="*/ 873940 w 907148"/>
              <a:gd name="connsiteY635" fmla="*/ 356220 h 720362"/>
              <a:gd name="connsiteX636" fmla="*/ 869894 w 907148"/>
              <a:gd name="connsiteY636" fmla="*/ 384542 h 720362"/>
              <a:gd name="connsiteX637" fmla="*/ 869894 w 907148"/>
              <a:gd name="connsiteY637" fmla="*/ 404772 h 720362"/>
              <a:gd name="connsiteX638" fmla="*/ 873940 w 907148"/>
              <a:gd name="connsiteY638" fmla="*/ 348128 h 720362"/>
              <a:gd name="connsiteX639" fmla="*/ 861802 w 907148"/>
              <a:gd name="connsiteY639" fmla="*/ 356220 h 720362"/>
              <a:gd name="connsiteX640" fmla="*/ 857756 w 907148"/>
              <a:gd name="connsiteY640" fmla="*/ 368358 h 720362"/>
              <a:gd name="connsiteX641" fmla="*/ 882032 w 907148"/>
              <a:gd name="connsiteY641" fmla="*/ 388588 h 720362"/>
              <a:gd name="connsiteX642" fmla="*/ 890124 w 907148"/>
              <a:gd name="connsiteY642" fmla="*/ 384542 h 720362"/>
              <a:gd name="connsiteX643" fmla="*/ 898216 w 907148"/>
              <a:gd name="connsiteY643" fmla="*/ 396680 h 720362"/>
              <a:gd name="connsiteX644" fmla="*/ 894170 w 907148"/>
              <a:gd name="connsiteY644" fmla="*/ 380496 h 720362"/>
              <a:gd name="connsiteX645" fmla="*/ 890124 w 907148"/>
              <a:gd name="connsiteY645" fmla="*/ 360266 h 720362"/>
              <a:gd name="connsiteX646" fmla="*/ 886078 w 907148"/>
              <a:gd name="connsiteY646" fmla="*/ 348128 h 720362"/>
              <a:gd name="connsiteX647" fmla="*/ 873940 w 907148"/>
              <a:gd name="connsiteY647" fmla="*/ 344082 h 720362"/>
              <a:gd name="connsiteX648" fmla="*/ 869894 w 907148"/>
              <a:gd name="connsiteY648" fmla="*/ 323852 h 720362"/>
              <a:gd name="connsiteX649" fmla="*/ 865848 w 907148"/>
              <a:gd name="connsiteY649" fmla="*/ 311714 h 720362"/>
              <a:gd name="connsiteX650" fmla="*/ 861802 w 907148"/>
              <a:gd name="connsiteY650" fmla="*/ 327898 h 720362"/>
              <a:gd name="connsiteX651" fmla="*/ 857756 w 907148"/>
              <a:gd name="connsiteY651" fmla="*/ 311714 h 720362"/>
              <a:gd name="connsiteX652" fmla="*/ 853710 w 907148"/>
              <a:gd name="connsiteY652" fmla="*/ 323852 h 720362"/>
              <a:gd name="connsiteX653" fmla="*/ 857756 w 907148"/>
              <a:gd name="connsiteY653" fmla="*/ 295530 h 720362"/>
              <a:gd name="connsiteX654" fmla="*/ 861802 w 907148"/>
              <a:gd name="connsiteY654" fmla="*/ 279346 h 720362"/>
              <a:gd name="connsiteX655" fmla="*/ 845618 w 907148"/>
              <a:gd name="connsiteY655" fmla="*/ 319806 h 720362"/>
              <a:gd name="connsiteX656" fmla="*/ 841572 w 907148"/>
              <a:gd name="connsiteY656" fmla="*/ 340036 h 720362"/>
              <a:gd name="connsiteX657" fmla="*/ 857756 w 907148"/>
              <a:gd name="connsiteY657" fmla="*/ 323852 h 720362"/>
              <a:gd name="connsiteX658" fmla="*/ 849664 w 907148"/>
              <a:gd name="connsiteY658" fmla="*/ 307668 h 720362"/>
              <a:gd name="connsiteX659" fmla="*/ 857756 w 907148"/>
              <a:gd name="connsiteY659" fmla="*/ 319806 h 720362"/>
              <a:gd name="connsiteX660" fmla="*/ 845618 w 907148"/>
              <a:gd name="connsiteY660" fmla="*/ 348128 h 720362"/>
              <a:gd name="connsiteX661" fmla="*/ 841572 w 907148"/>
              <a:gd name="connsiteY661" fmla="*/ 364312 h 720362"/>
              <a:gd name="connsiteX662" fmla="*/ 853710 w 907148"/>
              <a:gd name="connsiteY662" fmla="*/ 335990 h 720362"/>
              <a:gd name="connsiteX663" fmla="*/ 865848 w 907148"/>
              <a:gd name="connsiteY663" fmla="*/ 311714 h 720362"/>
              <a:gd name="connsiteX664" fmla="*/ 869894 w 907148"/>
              <a:gd name="connsiteY664" fmla="*/ 291484 h 720362"/>
              <a:gd name="connsiteX665" fmla="*/ 877986 w 907148"/>
              <a:gd name="connsiteY665" fmla="*/ 279346 h 720362"/>
              <a:gd name="connsiteX666" fmla="*/ 873940 w 907148"/>
              <a:gd name="connsiteY666" fmla="*/ 291484 h 720362"/>
              <a:gd name="connsiteX667" fmla="*/ 865848 w 907148"/>
              <a:gd name="connsiteY667" fmla="*/ 303622 h 720362"/>
              <a:gd name="connsiteX668" fmla="*/ 861802 w 907148"/>
              <a:gd name="connsiteY668" fmla="*/ 327898 h 720362"/>
              <a:gd name="connsiteX669" fmla="*/ 849664 w 907148"/>
              <a:gd name="connsiteY669" fmla="*/ 335990 h 720362"/>
              <a:gd name="connsiteX670" fmla="*/ 845618 w 907148"/>
              <a:gd name="connsiteY670" fmla="*/ 348128 h 720362"/>
              <a:gd name="connsiteX671" fmla="*/ 837526 w 907148"/>
              <a:gd name="connsiteY671" fmla="*/ 315760 h 720362"/>
              <a:gd name="connsiteX672" fmla="*/ 845618 w 907148"/>
              <a:gd name="connsiteY672" fmla="*/ 303622 h 720362"/>
              <a:gd name="connsiteX673" fmla="*/ 837526 w 907148"/>
              <a:gd name="connsiteY673" fmla="*/ 283392 h 720362"/>
              <a:gd name="connsiteX674" fmla="*/ 833480 w 907148"/>
              <a:gd name="connsiteY674" fmla="*/ 315760 h 720362"/>
              <a:gd name="connsiteX675" fmla="*/ 829434 w 907148"/>
              <a:gd name="connsiteY675" fmla="*/ 275300 h 720362"/>
              <a:gd name="connsiteX676" fmla="*/ 813250 w 907148"/>
              <a:gd name="connsiteY676" fmla="*/ 291484 h 720362"/>
              <a:gd name="connsiteX677" fmla="*/ 809204 w 907148"/>
              <a:gd name="connsiteY677" fmla="*/ 303622 h 720362"/>
              <a:gd name="connsiteX678" fmla="*/ 817296 w 907148"/>
              <a:gd name="connsiteY678" fmla="*/ 287438 h 720362"/>
              <a:gd name="connsiteX679" fmla="*/ 813250 w 907148"/>
              <a:gd name="connsiteY679" fmla="*/ 271254 h 720362"/>
              <a:gd name="connsiteX680" fmla="*/ 821342 w 907148"/>
              <a:gd name="connsiteY680" fmla="*/ 238886 h 720362"/>
              <a:gd name="connsiteX681" fmla="*/ 817296 w 907148"/>
              <a:gd name="connsiteY681" fmla="*/ 279346 h 720362"/>
              <a:gd name="connsiteX682" fmla="*/ 813250 w 907148"/>
              <a:gd name="connsiteY682" fmla="*/ 263162 h 720362"/>
              <a:gd name="connsiteX683" fmla="*/ 809204 w 907148"/>
              <a:gd name="connsiteY683" fmla="*/ 206517 h 720362"/>
              <a:gd name="connsiteX684" fmla="*/ 805158 w 907148"/>
              <a:gd name="connsiteY684" fmla="*/ 234839 h 720362"/>
              <a:gd name="connsiteX685" fmla="*/ 821342 w 907148"/>
              <a:gd name="connsiteY685" fmla="*/ 259116 h 720362"/>
              <a:gd name="connsiteX686" fmla="*/ 837526 w 907148"/>
              <a:gd name="connsiteY686" fmla="*/ 303622 h 720362"/>
              <a:gd name="connsiteX687" fmla="*/ 845618 w 907148"/>
              <a:gd name="connsiteY687" fmla="*/ 279346 h 720362"/>
              <a:gd name="connsiteX688" fmla="*/ 849664 w 907148"/>
              <a:gd name="connsiteY688" fmla="*/ 259116 h 720362"/>
              <a:gd name="connsiteX689" fmla="*/ 841572 w 907148"/>
              <a:gd name="connsiteY689" fmla="*/ 275300 h 720362"/>
              <a:gd name="connsiteX690" fmla="*/ 845618 w 907148"/>
              <a:gd name="connsiteY690" fmla="*/ 251024 h 720362"/>
              <a:gd name="connsiteX691" fmla="*/ 837526 w 907148"/>
              <a:gd name="connsiteY691" fmla="*/ 222701 h 720362"/>
              <a:gd name="connsiteX692" fmla="*/ 833480 w 907148"/>
              <a:gd name="connsiteY692" fmla="*/ 202471 h 720362"/>
              <a:gd name="connsiteX693" fmla="*/ 813250 w 907148"/>
              <a:gd name="connsiteY693" fmla="*/ 149873 h 720362"/>
              <a:gd name="connsiteX694" fmla="*/ 809204 w 907148"/>
              <a:gd name="connsiteY694" fmla="*/ 170103 h 720362"/>
              <a:gd name="connsiteX695" fmla="*/ 805158 w 907148"/>
              <a:gd name="connsiteY695" fmla="*/ 186287 h 720362"/>
              <a:gd name="connsiteX696" fmla="*/ 801112 w 907148"/>
              <a:gd name="connsiteY696" fmla="*/ 174149 h 720362"/>
              <a:gd name="connsiteX697" fmla="*/ 793020 w 907148"/>
              <a:gd name="connsiteY697" fmla="*/ 194379 h 720362"/>
              <a:gd name="connsiteX698" fmla="*/ 797066 w 907148"/>
              <a:gd name="connsiteY698" fmla="*/ 174149 h 720362"/>
              <a:gd name="connsiteX699" fmla="*/ 801112 w 907148"/>
              <a:gd name="connsiteY699" fmla="*/ 121551 h 720362"/>
              <a:gd name="connsiteX700" fmla="*/ 788974 w 907148"/>
              <a:gd name="connsiteY700" fmla="*/ 153919 h 720362"/>
              <a:gd name="connsiteX701" fmla="*/ 784928 w 907148"/>
              <a:gd name="connsiteY701" fmla="*/ 141781 h 720362"/>
              <a:gd name="connsiteX702" fmla="*/ 768743 w 907148"/>
              <a:gd name="connsiteY702" fmla="*/ 182241 h 720362"/>
              <a:gd name="connsiteX703" fmla="*/ 772789 w 907148"/>
              <a:gd name="connsiteY703" fmla="*/ 162011 h 720362"/>
              <a:gd name="connsiteX704" fmla="*/ 768743 w 907148"/>
              <a:gd name="connsiteY704" fmla="*/ 174149 h 720362"/>
              <a:gd name="connsiteX705" fmla="*/ 756605 w 907148"/>
              <a:gd name="connsiteY705" fmla="*/ 190333 h 720362"/>
              <a:gd name="connsiteX706" fmla="*/ 760651 w 907148"/>
              <a:gd name="connsiteY706" fmla="*/ 149873 h 720362"/>
              <a:gd name="connsiteX707" fmla="*/ 756605 w 907148"/>
              <a:gd name="connsiteY707" fmla="*/ 137735 h 720362"/>
              <a:gd name="connsiteX708" fmla="*/ 748513 w 907148"/>
              <a:gd name="connsiteY708" fmla="*/ 170103 h 720362"/>
              <a:gd name="connsiteX709" fmla="*/ 740421 w 907148"/>
              <a:gd name="connsiteY709" fmla="*/ 186287 h 720362"/>
              <a:gd name="connsiteX710" fmla="*/ 744467 w 907148"/>
              <a:gd name="connsiteY710" fmla="*/ 174149 h 720362"/>
              <a:gd name="connsiteX711" fmla="*/ 740421 w 907148"/>
              <a:gd name="connsiteY711" fmla="*/ 157965 h 720362"/>
              <a:gd name="connsiteX712" fmla="*/ 736375 w 907148"/>
              <a:gd name="connsiteY712" fmla="*/ 145827 h 720362"/>
              <a:gd name="connsiteX713" fmla="*/ 728283 w 907148"/>
              <a:gd name="connsiteY713" fmla="*/ 170103 h 720362"/>
              <a:gd name="connsiteX714" fmla="*/ 724237 w 907148"/>
              <a:gd name="connsiteY714" fmla="*/ 137735 h 720362"/>
              <a:gd name="connsiteX715" fmla="*/ 720191 w 907148"/>
              <a:gd name="connsiteY715" fmla="*/ 101321 h 720362"/>
              <a:gd name="connsiteX716" fmla="*/ 712099 w 907148"/>
              <a:gd name="connsiteY716" fmla="*/ 113459 h 720362"/>
              <a:gd name="connsiteX717" fmla="*/ 699961 w 907148"/>
              <a:gd name="connsiteY717" fmla="*/ 129643 h 720362"/>
              <a:gd name="connsiteX718" fmla="*/ 695915 w 907148"/>
              <a:gd name="connsiteY718" fmla="*/ 141781 h 720362"/>
              <a:gd name="connsiteX719" fmla="*/ 691869 w 907148"/>
              <a:gd name="connsiteY719" fmla="*/ 129643 h 720362"/>
              <a:gd name="connsiteX720" fmla="*/ 687823 w 907148"/>
              <a:gd name="connsiteY720" fmla="*/ 145827 h 720362"/>
              <a:gd name="connsiteX721" fmla="*/ 683777 w 907148"/>
              <a:gd name="connsiteY721" fmla="*/ 157965 h 720362"/>
              <a:gd name="connsiteX722" fmla="*/ 687823 w 907148"/>
              <a:gd name="connsiteY722" fmla="*/ 133689 h 720362"/>
              <a:gd name="connsiteX723" fmla="*/ 679731 w 907148"/>
              <a:gd name="connsiteY723" fmla="*/ 93229 h 720362"/>
              <a:gd name="connsiteX724" fmla="*/ 683777 w 907148"/>
              <a:gd name="connsiteY724" fmla="*/ 105367 h 720362"/>
              <a:gd name="connsiteX725" fmla="*/ 683777 w 907148"/>
              <a:gd name="connsiteY725" fmla="*/ 60861 h 720362"/>
              <a:gd name="connsiteX726" fmla="*/ 679731 w 907148"/>
              <a:gd name="connsiteY726" fmla="*/ 36585 h 720362"/>
              <a:gd name="connsiteX727" fmla="*/ 667593 w 907148"/>
              <a:gd name="connsiteY727" fmla="*/ 32539 h 720362"/>
              <a:gd name="connsiteX728" fmla="*/ 659501 w 907148"/>
              <a:gd name="connsiteY728" fmla="*/ 44677 h 720362"/>
              <a:gd name="connsiteX729" fmla="*/ 675685 w 907148"/>
              <a:gd name="connsiteY729" fmla="*/ 97275 h 720362"/>
              <a:gd name="connsiteX730" fmla="*/ 699961 w 907148"/>
              <a:gd name="connsiteY730" fmla="*/ 129643 h 720362"/>
              <a:gd name="connsiteX731" fmla="*/ 708053 w 907148"/>
              <a:gd name="connsiteY731" fmla="*/ 141781 h 720362"/>
              <a:gd name="connsiteX732" fmla="*/ 683777 w 907148"/>
              <a:gd name="connsiteY732" fmla="*/ 97275 h 720362"/>
              <a:gd name="connsiteX733" fmla="*/ 655455 w 907148"/>
              <a:gd name="connsiteY733" fmla="*/ 93229 h 720362"/>
              <a:gd name="connsiteX734" fmla="*/ 679731 w 907148"/>
              <a:gd name="connsiteY734" fmla="*/ 105367 h 720362"/>
              <a:gd name="connsiteX735" fmla="*/ 675685 w 907148"/>
              <a:gd name="connsiteY735" fmla="*/ 105367 h 720362"/>
              <a:gd name="connsiteX736" fmla="*/ 647363 w 907148"/>
              <a:gd name="connsiteY736" fmla="*/ 89183 h 720362"/>
              <a:gd name="connsiteX737" fmla="*/ 659501 w 907148"/>
              <a:gd name="connsiteY737" fmla="*/ 97275 h 720362"/>
              <a:gd name="connsiteX738" fmla="*/ 679731 w 907148"/>
              <a:gd name="connsiteY738" fmla="*/ 105367 h 720362"/>
              <a:gd name="connsiteX739" fmla="*/ 704007 w 907148"/>
              <a:gd name="connsiteY739" fmla="*/ 113459 h 720362"/>
              <a:gd name="connsiteX740" fmla="*/ 736375 w 907148"/>
              <a:gd name="connsiteY740" fmla="*/ 109413 h 720362"/>
              <a:gd name="connsiteX741" fmla="*/ 699961 w 907148"/>
              <a:gd name="connsiteY741" fmla="*/ 72999 h 720362"/>
              <a:gd name="connsiteX742" fmla="*/ 679731 w 907148"/>
              <a:gd name="connsiteY742" fmla="*/ 60861 h 720362"/>
              <a:gd name="connsiteX743" fmla="*/ 667593 w 907148"/>
              <a:gd name="connsiteY743" fmla="*/ 56815 h 720362"/>
              <a:gd name="connsiteX744" fmla="*/ 679731 w 907148"/>
              <a:gd name="connsiteY744" fmla="*/ 52769 h 720362"/>
              <a:gd name="connsiteX745" fmla="*/ 691869 w 907148"/>
              <a:gd name="connsiteY745" fmla="*/ 60861 h 720362"/>
              <a:gd name="connsiteX746" fmla="*/ 655455 w 907148"/>
              <a:gd name="connsiteY746" fmla="*/ 64907 h 720362"/>
              <a:gd name="connsiteX747" fmla="*/ 578581 w 907148"/>
              <a:gd name="connsiteY747" fmla="*/ 77045 h 720362"/>
              <a:gd name="connsiteX748" fmla="*/ 602857 w 907148"/>
              <a:gd name="connsiteY748" fmla="*/ 109413 h 720362"/>
              <a:gd name="connsiteX749" fmla="*/ 627133 w 907148"/>
              <a:gd name="connsiteY749" fmla="*/ 133689 h 720362"/>
              <a:gd name="connsiteX750" fmla="*/ 651409 w 907148"/>
              <a:gd name="connsiteY750" fmla="*/ 153919 h 720362"/>
              <a:gd name="connsiteX751" fmla="*/ 679731 w 907148"/>
              <a:gd name="connsiteY751" fmla="*/ 182241 h 720362"/>
              <a:gd name="connsiteX752" fmla="*/ 691869 w 907148"/>
              <a:gd name="connsiteY752" fmla="*/ 194379 h 720362"/>
              <a:gd name="connsiteX753" fmla="*/ 712099 w 907148"/>
              <a:gd name="connsiteY753" fmla="*/ 198425 h 720362"/>
              <a:gd name="connsiteX754" fmla="*/ 732329 w 907148"/>
              <a:gd name="connsiteY754" fmla="*/ 194379 h 720362"/>
              <a:gd name="connsiteX755" fmla="*/ 691869 w 907148"/>
              <a:gd name="connsiteY755" fmla="*/ 125597 h 720362"/>
              <a:gd name="connsiteX756" fmla="*/ 671639 w 907148"/>
              <a:gd name="connsiteY756" fmla="*/ 72999 h 720362"/>
              <a:gd name="connsiteX757" fmla="*/ 659501 w 907148"/>
              <a:gd name="connsiteY757" fmla="*/ 68953 h 720362"/>
              <a:gd name="connsiteX758" fmla="*/ 691869 w 907148"/>
              <a:gd name="connsiteY758" fmla="*/ 93229 h 720362"/>
              <a:gd name="connsiteX759" fmla="*/ 716145 w 907148"/>
              <a:gd name="connsiteY759" fmla="*/ 97275 h 720362"/>
              <a:gd name="connsiteX760" fmla="*/ 728283 w 907148"/>
              <a:gd name="connsiteY760" fmla="*/ 101321 h 720362"/>
              <a:gd name="connsiteX761" fmla="*/ 647363 w 907148"/>
              <a:gd name="connsiteY761" fmla="*/ 89183 h 720362"/>
              <a:gd name="connsiteX762" fmla="*/ 683777 w 907148"/>
              <a:gd name="connsiteY762" fmla="*/ 97275 h 720362"/>
              <a:gd name="connsiteX763" fmla="*/ 716145 w 907148"/>
              <a:gd name="connsiteY763" fmla="*/ 101321 h 720362"/>
              <a:gd name="connsiteX764" fmla="*/ 720191 w 907148"/>
              <a:gd name="connsiteY764" fmla="*/ 113459 h 720362"/>
              <a:gd name="connsiteX765" fmla="*/ 732329 w 907148"/>
              <a:gd name="connsiteY765" fmla="*/ 141781 h 720362"/>
              <a:gd name="connsiteX766" fmla="*/ 744467 w 907148"/>
              <a:gd name="connsiteY766" fmla="*/ 149873 h 720362"/>
              <a:gd name="connsiteX767" fmla="*/ 780882 w 907148"/>
              <a:gd name="connsiteY767" fmla="*/ 190333 h 720362"/>
              <a:gd name="connsiteX768" fmla="*/ 793020 w 907148"/>
              <a:gd name="connsiteY768" fmla="*/ 194379 h 720362"/>
              <a:gd name="connsiteX769" fmla="*/ 801112 w 907148"/>
              <a:gd name="connsiteY769" fmla="*/ 210563 h 720362"/>
              <a:gd name="connsiteX770" fmla="*/ 813250 w 907148"/>
              <a:gd name="connsiteY770" fmla="*/ 218655 h 720362"/>
              <a:gd name="connsiteX771" fmla="*/ 817296 w 907148"/>
              <a:gd name="connsiteY771" fmla="*/ 234839 h 720362"/>
              <a:gd name="connsiteX772" fmla="*/ 825388 w 907148"/>
              <a:gd name="connsiteY772" fmla="*/ 242932 h 720362"/>
              <a:gd name="connsiteX773" fmla="*/ 788974 w 907148"/>
              <a:gd name="connsiteY773" fmla="*/ 218655 h 720362"/>
              <a:gd name="connsiteX774" fmla="*/ 764697 w 907148"/>
              <a:gd name="connsiteY774" fmla="*/ 230793 h 720362"/>
              <a:gd name="connsiteX775" fmla="*/ 760651 w 907148"/>
              <a:gd name="connsiteY775" fmla="*/ 246978 h 720362"/>
              <a:gd name="connsiteX776" fmla="*/ 756605 w 907148"/>
              <a:gd name="connsiteY776" fmla="*/ 259116 h 720362"/>
              <a:gd name="connsiteX777" fmla="*/ 776836 w 907148"/>
              <a:gd name="connsiteY777" fmla="*/ 210563 h 720362"/>
              <a:gd name="connsiteX778" fmla="*/ 780882 w 907148"/>
              <a:gd name="connsiteY778" fmla="*/ 251024 h 720362"/>
              <a:gd name="connsiteX779" fmla="*/ 797066 w 907148"/>
              <a:gd name="connsiteY779" fmla="*/ 242932 h 720362"/>
              <a:gd name="connsiteX780" fmla="*/ 821342 w 907148"/>
              <a:gd name="connsiteY780" fmla="*/ 226747 h 720362"/>
              <a:gd name="connsiteX781" fmla="*/ 833480 w 907148"/>
              <a:gd name="connsiteY781" fmla="*/ 255070 h 720362"/>
              <a:gd name="connsiteX782" fmla="*/ 837526 w 907148"/>
              <a:gd name="connsiteY782" fmla="*/ 267208 h 720362"/>
              <a:gd name="connsiteX783" fmla="*/ 849664 w 907148"/>
              <a:gd name="connsiteY783" fmla="*/ 287438 h 720362"/>
              <a:gd name="connsiteX784" fmla="*/ 857756 w 907148"/>
              <a:gd name="connsiteY784" fmla="*/ 311714 h 720362"/>
              <a:gd name="connsiteX785" fmla="*/ 841572 w 907148"/>
              <a:gd name="connsiteY785" fmla="*/ 267208 h 720362"/>
              <a:gd name="connsiteX786" fmla="*/ 829434 w 907148"/>
              <a:gd name="connsiteY786" fmla="*/ 255070 h 720362"/>
              <a:gd name="connsiteX787" fmla="*/ 817296 w 907148"/>
              <a:gd name="connsiteY787" fmla="*/ 234839 h 720362"/>
              <a:gd name="connsiteX788" fmla="*/ 805158 w 907148"/>
              <a:gd name="connsiteY788" fmla="*/ 226747 h 720362"/>
              <a:gd name="connsiteX789" fmla="*/ 776836 w 907148"/>
              <a:gd name="connsiteY789" fmla="*/ 198425 h 720362"/>
              <a:gd name="connsiteX790" fmla="*/ 764697 w 907148"/>
              <a:gd name="connsiteY790" fmla="*/ 178195 h 720362"/>
              <a:gd name="connsiteX791" fmla="*/ 740421 w 907148"/>
              <a:gd name="connsiteY791" fmla="*/ 153919 h 720362"/>
              <a:gd name="connsiteX792" fmla="*/ 736375 w 907148"/>
              <a:gd name="connsiteY792" fmla="*/ 141781 h 720362"/>
              <a:gd name="connsiteX793" fmla="*/ 704007 w 907148"/>
              <a:gd name="connsiteY793" fmla="*/ 133689 h 720362"/>
              <a:gd name="connsiteX794" fmla="*/ 635225 w 907148"/>
              <a:gd name="connsiteY794" fmla="*/ 121551 h 720362"/>
              <a:gd name="connsiteX795" fmla="*/ 610949 w 907148"/>
              <a:gd name="connsiteY795" fmla="*/ 105367 h 720362"/>
              <a:gd name="connsiteX796" fmla="*/ 602857 w 907148"/>
              <a:gd name="connsiteY796" fmla="*/ 93229 h 720362"/>
              <a:gd name="connsiteX797" fmla="*/ 586673 w 907148"/>
              <a:gd name="connsiteY797" fmla="*/ 85137 h 720362"/>
              <a:gd name="connsiteX798" fmla="*/ 554305 w 907148"/>
              <a:gd name="connsiteY798" fmla="*/ 77045 h 720362"/>
              <a:gd name="connsiteX799" fmla="*/ 530028 w 907148"/>
              <a:gd name="connsiteY799" fmla="*/ 68953 h 720362"/>
              <a:gd name="connsiteX800" fmla="*/ 497660 w 907148"/>
              <a:gd name="connsiteY800" fmla="*/ 60861 h 720362"/>
              <a:gd name="connsiteX801" fmla="*/ 449108 w 907148"/>
              <a:gd name="connsiteY801" fmla="*/ 68953 h 720362"/>
              <a:gd name="connsiteX802" fmla="*/ 424832 w 907148"/>
              <a:gd name="connsiteY802" fmla="*/ 72999 h 720362"/>
              <a:gd name="connsiteX803" fmla="*/ 372234 w 907148"/>
              <a:gd name="connsiteY803" fmla="*/ 81091 h 720362"/>
              <a:gd name="connsiteX804" fmla="*/ 368188 w 907148"/>
              <a:gd name="connsiteY804" fmla="*/ 93229 h 720362"/>
              <a:gd name="connsiteX805" fmla="*/ 404602 w 907148"/>
              <a:gd name="connsiteY805" fmla="*/ 109413 h 720362"/>
              <a:gd name="connsiteX806" fmla="*/ 473384 w 907148"/>
              <a:gd name="connsiteY806" fmla="*/ 117505 h 720362"/>
              <a:gd name="connsiteX807" fmla="*/ 501706 w 907148"/>
              <a:gd name="connsiteY807" fmla="*/ 121551 h 720362"/>
              <a:gd name="connsiteX808" fmla="*/ 517890 w 907148"/>
              <a:gd name="connsiteY808" fmla="*/ 117505 h 720362"/>
              <a:gd name="connsiteX809" fmla="*/ 485522 w 907148"/>
              <a:gd name="connsiteY809" fmla="*/ 109413 h 720362"/>
              <a:gd name="connsiteX810" fmla="*/ 469338 w 907148"/>
              <a:gd name="connsiteY810" fmla="*/ 105367 h 720362"/>
              <a:gd name="connsiteX811" fmla="*/ 441016 w 907148"/>
              <a:gd name="connsiteY811" fmla="*/ 113459 h 720362"/>
              <a:gd name="connsiteX812" fmla="*/ 485522 w 907148"/>
              <a:gd name="connsiteY812" fmla="*/ 117505 h 720362"/>
              <a:gd name="connsiteX813" fmla="*/ 497660 w 907148"/>
              <a:gd name="connsiteY813" fmla="*/ 113459 h 720362"/>
              <a:gd name="connsiteX814" fmla="*/ 465292 w 907148"/>
              <a:gd name="connsiteY814" fmla="*/ 101321 h 720362"/>
              <a:gd name="connsiteX815" fmla="*/ 493614 w 907148"/>
              <a:gd name="connsiteY815" fmla="*/ 93229 h 720362"/>
              <a:gd name="connsiteX816" fmla="*/ 420786 w 907148"/>
              <a:gd name="connsiteY816" fmla="*/ 81091 h 720362"/>
              <a:gd name="connsiteX817" fmla="*/ 400556 w 907148"/>
              <a:gd name="connsiteY817" fmla="*/ 85137 h 720362"/>
              <a:gd name="connsiteX818" fmla="*/ 412694 w 907148"/>
              <a:gd name="connsiteY818" fmla="*/ 77045 h 720362"/>
              <a:gd name="connsiteX819" fmla="*/ 489568 w 907148"/>
              <a:gd name="connsiteY819" fmla="*/ 64907 h 720362"/>
              <a:gd name="connsiteX820" fmla="*/ 505752 w 907148"/>
              <a:gd name="connsiteY820" fmla="*/ 68953 h 720362"/>
              <a:gd name="connsiteX821" fmla="*/ 530028 w 907148"/>
              <a:gd name="connsiteY821" fmla="*/ 60861 h 720362"/>
              <a:gd name="connsiteX822" fmla="*/ 517890 w 907148"/>
              <a:gd name="connsiteY822" fmla="*/ 48723 h 720362"/>
              <a:gd name="connsiteX823" fmla="*/ 441016 w 907148"/>
              <a:gd name="connsiteY823" fmla="*/ 40631 h 720362"/>
              <a:gd name="connsiteX824" fmla="*/ 477430 w 907148"/>
              <a:gd name="connsiteY824" fmla="*/ 32539 h 720362"/>
              <a:gd name="connsiteX825" fmla="*/ 489568 w 907148"/>
              <a:gd name="connsiteY825" fmla="*/ 28493 h 720362"/>
              <a:gd name="connsiteX826" fmla="*/ 558351 w 907148"/>
              <a:gd name="connsiteY826" fmla="*/ 36585 h 720362"/>
              <a:gd name="connsiteX827" fmla="*/ 570489 w 907148"/>
              <a:gd name="connsiteY827" fmla="*/ 32539 h 720362"/>
              <a:gd name="connsiteX828" fmla="*/ 542166 w 907148"/>
              <a:gd name="connsiteY828" fmla="*/ 24447 h 720362"/>
              <a:gd name="connsiteX829" fmla="*/ 473384 w 907148"/>
              <a:gd name="connsiteY829" fmla="*/ 12309 h 720362"/>
              <a:gd name="connsiteX830" fmla="*/ 489568 w 907148"/>
              <a:gd name="connsiteY830" fmla="*/ 16355 h 720362"/>
              <a:gd name="connsiteX831" fmla="*/ 505752 w 907148"/>
              <a:gd name="connsiteY831" fmla="*/ 12309 h 720362"/>
              <a:gd name="connsiteX832" fmla="*/ 546212 w 907148"/>
              <a:gd name="connsiteY832" fmla="*/ 28493 h 720362"/>
              <a:gd name="connsiteX833" fmla="*/ 574535 w 907148"/>
              <a:gd name="connsiteY833" fmla="*/ 32539 h 720362"/>
              <a:gd name="connsiteX834" fmla="*/ 586673 w 907148"/>
              <a:gd name="connsiteY834" fmla="*/ 36585 h 720362"/>
              <a:gd name="connsiteX835" fmla="*/ 493614 w 907148"/>
              <a:gd name="connsiteY835" fmla="*/ 36585 h 720362"/>
              <a:gd name="connsiteX836" fmla="*/ 513844 w 907148"/>
              <a:gd name="connsiteY836" fmla="*/ 40631 h 720362"/>
              <a:gd name="connsiteX837" fmla="*/ 546212 w 907148"/>
              <a:gd name="connsiteY837" fmla="*/ 56815 h 720362"/>
              <a:gd name="connsiteX838" fmla="*/ 566443 w 907148"/>
              <a:gd name="connsiteY838" fmla="*/ 89183 h 720362"/>
              <a:gd name="connsiteX839" fmla="*/ 578581 w 907148"/>
              <a:gd name="connsiteY839" fmla="*/ 97275 h 720362"/>
              <a:gd name="connsiteX840" fmla="*/ 594765 w 907148"/>
              <a:gd name="connsiteY840" fmla="*/ 101321 h 720362"/>
              <a:gd name="connsiteX841" fmla="*/ 574535 w 907148"/>
              <a:gd name="connsiteY841" fmla="*/ 97275 h 720362"/>
              <a:gd name="connsiteX842" fmla="*/ 542166 w 907148"/>
              <a:gd name="connsiteY842" fmla="*/ 81091 h 720362"/>
              <a:gd name="connsiteX843" fmla="*/ 521936 w 907148"/>
              <a:gd name="connsiteY843" fmla="*/ 68953 h 720362"/>
              <a:gd name="connsiteX844" fmla="*/ 542166 w 907148"/>
              <a:gd name="connsiteY844" fmla="*/ 72999 h 720362"/>
              <a:gd name="connsiteX845" fmla="*/ 594765 w 907148"/>
              <a:gd name="connsiteY845" fmla="*/ 81091 h 720362"/>
              <a:gd name="connsiteX846" fmla="*/ 606903 w 907148"/>
              <a:gd name="connsiteY846" fmla="*/ 89183 h 720362"/>
              <a:gd name="connsiteX847" fmla="*/ 623087 w 907148"/>
              <a:gd name="connsiteY847" fmla="*/ 93229 h 720362"/>
              <a:gd name="connsiteX848" fmla="*/ 594765 w 907148"/>
              <a:gd name="connsiteY848" fmla="*/ 77045 h 720362"/>
              <a:gd name="connsiteX849" fmla="*/ 574535 w 907148"/>
              <a:gd name="connsiteY849" fmla="*/ 68953 h 720362"/>
              <a:gd name="connsiteX850" fmla="*/ 546212 w 907148"/>
              <a:gd name="connsiteY850" fmla="*/ 60861 h 720362"/>
              <a:gd name="connsiteX851" fmla="*/ 558351 w 907148"/>
              <a:gd name="connsiteY851" fmla="*/ 64907 h 720362"/>
              <a:gd name="connsiteX852" fmla="*/ 570489 w 907148"/>
              <a:gd name="connsiteY852" fmla="*/ 72999 h 720362"/>
              <a:gd name="connsiteX853" fmla="*/ 590719 w 907148"/>
              <a:gd name="connsiteY853" fmla="*/ 89183 h 720362"/>
              <a:gd name="connsiteX854" fmla="*/ 610949 w 907148"/>
              <a:gd name="connsiteY854" fmla="*/ 93229 h 720362"/>
              <a:gd name="connsiteX855" fmla="*/ 602857 w 907148"/>
              <a:gd name="connsiteY855" fmla="*/ 81091 h 720362"/>
              <a:gd name="connsiteX856" fmla="*/ 578581 w 907148"/>
              <a:gd name="connsiteY856" fmla="*/ 85137 h 720362"/>
              <a:gd name="connsiteX857" fmla="*/ 602857 w 907148"/>
              <a:gd name="connsiteY857" fmla="*/ 97275 h 720362"/>
              <a:gd name="connsiteX858" fmla="*/ 631179 w 907148"/>
              <a:gd name="connsiteY858" fmla="*/ 93229 h 720362"/>
              <a:gd name="connsiteX859" fmla="*/ 643317 w 907148"/>
              <a:gd name="connsiteY859" fmla="*/ 97275 h 720362"/>
              <a:gd name="connsiteX860" fmla="*/ 663547 w 907148"/>
              <a:gd name="connsiteY860" fmla="*/ 101321 h 720362"/>
              <a:gd name="connsiteX861" fmla="*/ 667593 w 907148"/>
              <a:gd name="connsiteY861" fmla="*/ 121551 h 720362"/>
              <a:gd name="connsiteX862" fmla="*/ 651409 w 907148"/>
              <a:gd name="connsiteY862" fmla="*/ 109413 h 720362"/>
              <a:gd name="connsiteX863" fmla="*/ 614995 w 907148"/>
              <a:gd name="connsiteY863" fmla="*/ 105367 h 720362"/>
              <a:gd name="connsiteX864" fmla="*/ 582627 w 907148"/>
              <a:gd name="connsiteY864" fmla="*/ 93229 h 720362"/>
              <a:gd name="connsiteX865" fmla="*/ 550259 w 907148"/>
              <a:gd name="connsiteY865" fmla="*/ 85137 h 720362"/>
              <a:gd name="connsiteX866" fmla="*/ 521936 w 907148"/>
              <a:gd name="connsiteY866" fmla="*/ 77045 h 720362"/>
              <a:gd name="connsiteX867" fmla="*/ 497660 w 907148"/>
              <a:gd name="connsiteY867" fmla="*/ 72999 h 720362"/>
              <a:gd name="connsiteX868" fmla="*/ 485522 w 907148"/>
              <a:gd name="connsiteY868" fmla="*/ 68953 h 720362"/>
              <a:gd name="connsiteX869" fmla="*/ 469338 w 907148"/>
              <a:gd name="connsiteY869" fmla="*/ 60861 h 720362"/>
              <a:gd name="connsiteX870" fmla="*/ 436970 w 907148"/>
              <a:gd name="connsiteY870" fmla="*/ 56815 h 720362"/>
              <a:gd name="connsiteX871" fmla="*/ 380326 w 907148"/>
              <a:gd name="connsiteY871" fmla="*/ 44677 h 720362"/>
              <a:gd name="connsiteX872" fmla="*/ 368188 w 907148"/>
              <a:gd name="connsiteY872" fmla="*/ 40631 h 720362"/>
              <a:gd name="connsiteX873" fmla="*/ 347958 w 907148"/>
              <a:gd name="connsiteY873" fmla="*/ 32539 h 720362"/>
              <a:gd name="connsiteX874" fmla="*/ 242761 w 907148"/>
              <a:gd name="connsiteY874" fmla="*/ 24447 h 720362"/>
              <a:gd name="connsiteX875" fmla="*/ 210393 w 907148"/>
              <a:gd name="connsiteY875" fmla="*/ 28493 h 720362"/>
              <a:gd name="connsiteX876" fmla="*/ 246807 w 907148"/>
              <a:gd name="connsiteY876" fmla="*/ 24447 h 720362"/>
              <a:gd name="connsiteX877" fmla="*/ 315589 w 907148"/>
              <a:gd name="connsiteY877" fmla="*/ 28493 h 720362"/>
              <a:gd name="connsiteX878" fmla="*/ 303451 w 907148"/>
              <a:gd name="connsiteY878" fmla="*/ 36585 h 720362"/>
              <a:gd name="connsiteX879" fmla="*/ 279175 w 907148"/>
              <a:gd name="connsiteY879" fmla="*/ 40631 h 720362"/>
              <a:gd name="connsiteX880" fmla="*/ 262991 w 907148"/>
              <a:gd name="connsiteY880" fmla="*/ 44677 h 720362"/>
              <a:gd name="connsiteX881" fmla="*/ 238715 w 907148"/>
              <a:gd name="connsiteY881" fmla="*/ 56815 h 720362"/>
              <a:gd name="connsiteX882" fmla="*/ 218485 w 907148"/>
              <a:gd name="connsiteY882" fmla="*/ 64907 h 720362"/>
              <a:gd name="connsiteX883" fmla="*/ 206347 w 907148"/>
              <a:gd name="connsiteY883" fmla="*/ 68953 h 720362"/>
              <a:gd name="connsiteX884" fmla="*/ 194209 w 907148"/>
              <a:gd name="connsiteY884" fmla="*/ 77045 h 720362"/>
              <a:gd name="connsiteX885" fmla="*/ 169933 w 907148"/>
              <a:gd name="connsiteY885" fmla="*/ 89183 h 720362"/>
              <a:gd name="connsiteX886" fmla="*/ 153749 w 907148"/>
              <a:gd name="connsiteY886" fmla="*/ 113459 h 720362"/>
              <a:gd name="connsiteX887" fmla="*/ 149703 w 907148"/>
              <a:gd name="connsiteY887" fmla="*/ 129643 h 720362"/>
              <a:gd name="connsiteX888" fmla="*/ 169933 w 907148"/>
              <a:gd name="connsiteY888" fmla="*/ 125597 h 720362"/>
              <a:gd name="connsiteX889" fmla="*/ 194209 w 907148"/>
              <a:gd name="connsiteY889" fmla="*/ 121551 h 720362"/>
              <a:gd name="connsiteX890" fmla="*/ 206347 w 907148"/>
              <a:gd name="connsiteY890" fmla="*/ 113459 h 720362"/>
              <a:gd name="connsiteX891" fmla="*/ 222531 w 907148"/>
              <a:gd name="connsiteY891" fmla="*/ 109413 h 720362"/>
              <a:gd name="connsiteX892" fmla="*/ 210393 w 907148"/>
              <a:gd name="connsiteY892" fmla="*/ 117505 h 720362"/>
              <a:gd name="connsiteX893" fmla="*/ 198255 w 907148"/>
              <a:gd name="connsiteY893" fmla="*/ 121551 h 720362"/>
              <a:gd name="connsiteX894" fmla="*/ 206347 w 907148"/>
              <a:gd name="connsiteY894" fmla="*/ 93229 h 720362"/>
              <a:gd name="connsiteX895" fmla="*/ 230623 w 907148"/>
              <a:gd name="connsiteY895" fmla="*/ 81091 h 720362"/>
              <a:gd name="connsiteX896" fmla="*/ 238715 w 907148"/>
              <a:gd name="connsiteY896" fmla="*/ 68953 h 720362"/>
              <a:gd name="connsiteX897" fmla="*/ 190163 w 907148"/>
              <a:gd name="connsiteY897" fmla="*/ 89183 h 720362"/>
              <a:gd name="connsiteX898" fmla="*/ 178025 w 907148"/>
              <a:gd name="connsiteY898" fmla="*/ 101321 h 720362"/>
              <a:gd name="connsiteX899" fmla="*/ 169933 w 907148"/>
              <a:gd name="connsiteY899" fmla="*/ 153919 h 720362"/>
              <a:gd name="connsiteX900" fmla="*/ 145657 w 907148"/>
              <a:gd name="connsiteY900" fmla="*/ 174149 h 720362"/>
              <a:gd name="connsiteX901" fmla="*/ 105197 w 907148"/>
              <a:gd name="connsiteY901" fmla="*/ 202471 h 720362"/>
              <a:gd name="connsiteX902" fmla="*/ 93059 w 907148"/>
              <a:gd name="connsiteY902" fmla="*/ 210563 h 720362"/>
              <a:gd name="connsiteX903" fmla="*/ 89012 w 907148"/>
              <a:gd name="connsiteY903" fmla="*/ 230793 h 720362"/>
              <a:gd name="connsiteX904" fmla="*/ 72828 w 907148"/>
              <a:gd name="connsiteY904" fmla="*/ 315760 h 720362"/>
              <a:gd name="connsiteX905" fmla="*/ 93059 w 907148"/>
              <a:gd name="connsiteY905" fmla="*/ 307668 h 720362"/>
              <a:gd name="connsiteX906" fmla="*/ 113289 w 907148"/>
              <a:gd name="connsiteY906" fmla="*/ 283392 h 720362"/>
              <a:gd name="connsiteX907" fmla="*/ 125427 w 907148"/>
              <a:gd name="connsiteY907" fmla="*/ 275300 h 720362"/>
              <a:gd name="connsiteX908" fmla="*/ 137565 w 907148"/>
              <a:gd name="connsiteY908" fmla="*/ 259116 h 720362"/>
              <a:gd name="connsiteX909" fmla="*/ 149703 w 907148"/>
              <a:gd name="connsiteY909" fmla="*/ 255070 h 720362"/>
              <a:gd name="connsiteX910" fmla="*/ 113289 w 907148"/>
              <a:gd name="connsiteY910" fmla="*/ 263162 h 720362"/>
              <a:gd name="connsiteX911" fmla="*/ 105197 w 907148"/>
              <a:gd name="connsiteY911" fmla="*/ 251024 h 720362"/>
              <a:gd name="connsiteX912" fmla="*/ 97105 w 907148"/>
              <a:gd name="connsiteY912" fmla="*/ 263162 h 720362"/>
              <a:gd name="connsiteX913" fmla="*/ 84966 w 907148"/>
              <a:gd name="connsiteY913" fmla="*/ 267208 h 720362"/>
              <a:gd name="connsiteX914" fmla="*/ 72828 w 907148"/>
              <a:gd name="connsiteY914" fmla="*/ 279346 h 720362"/>
              <a:gd name="connsiteX915" fmla="*/ 60690 w 907148"/>
              <a:gd name="connsiteY915" fmla="*/ 287438 h 720362"/>
              <a:gd name="connsiteX916" fmla="*/ 68782 w 907148"/>
              <a:gd name="connsiteY916" fmla="*/ 323852 h 720362"/>
              <a:gd name="connsiteX917" fmla="*/ 64736 w 907148"/>
              <a:gd name="connsiteY917" fmla="*/ 384542 h 720362"/>
              <a:gd name="connsiteX918" fmla="*/ 56644 w 907148"/>
              <a:gd name="connsiteY918" fmla="*/ 412864 h 720362"/>
              <a:gd name="connsiteX919" fmla="*/ 52598 w 907148"/>
              <a:gd name="connsiteY919" fmla="*/ 433094 h 720362"/>
              <a:gd name="connsiteX920" fmla="*/ 48552 w 907148"/>
              <a:gd name="connsiteY920" fmla="*/ 445232 h 720362"/>
              <a:gd name="connsiteX921" fmla="*/ 44506 w 907148"/>
              <a:gd name="connsiteY921" fmla="*/ 465462 h 720362"/>
              <a:gd name="connsiteX922" fmla="*/ 40460 w 907148"/>
              <a:gd name="connsiteY922" fmla="*/ 477601 h 720362"/>
              <a:gd name="connsiteX923" fmla="*/ 32368 w 907148"/>
              <a:gd name="connsiteY923" fmla="*/ 518061 h 720362"/>
              <a:gd name="connsiteX924" fmla="*/ 28322 w 907148"/>
              <a:gd name="connsiteY924" fmla="*/ 530199 h 720362"/>
              <a:gd name="connsiteX925" fmla="*/ 28322 w 907148"/>
              <a:gd name="connsiteY925" fmla="*/ 554475 h 7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Lst>
            <a:rect l="l" t="t" r="r" b="b"/>
            <a:pathLst>
              <a:path w="907148" h="720362">
                <a:moveTo>
                  <a:pt x="109243" y="720362"/>
                </a:moveTo>
                <a:cubicBezTo>
                  <a:pt x="110592" y="713619"/>
                  <a:pt x="116364" y="706283"/>
                  <a:pt x="113289" y="700132"/>
                </a:cubicBezTo>
                <a:cubicBezTo>
                  <a:pt x="110152" y="693857"/>
                  <a:pt x="97239" y="736144"/>
                  <a:pt x="109243" y="700132"/>
                </a:cubicBezTo>
                <a:cubicBezTo>
                  <a:pt x="110592" y="692040"/>
                  <a:pt x="115883" y="683638"/>
                  <a:pt x="113289" y="675855"/>
                </a:cubicBezTo>
                <a:cubicBezTo>
                  <a:pt x="111751" y="671242"/>
                  <a:pt x="107372" y="683644"/>
                  <a:pt x="105197" y="687993"/>
                </a:cubicBezTo>
                <a:cubicBezTo>
                  <a:pt x="103290" y="691808"/>
                  <a:pt x="102500" y="696086"/>
                  <a:pt x="101151" y="700132"/>
                </a:cubicBezTo>
                <a:cubicBezTo>
                  <a:pt x="81779" y="661385"/>
                  <a:pt x="105507" y="713506"/>
                  <a:pt x="89012" y="647533"/>
                </a:cubicBezTo>
                <a:cubicBezTo>
                  <a:pt x="87833" y="642816"/>
                  <a:pt x="80920" y="635395"/>
                  <a:pt x="80920" y="635395"/>
                </a:cubicBezTo>
                <a:cubicBezTo>
                  <a:pt x="79571" y="642138"/>
                  <a:pt x="76874" y="648748"/>
                  <a:pt x="76874" y="655625"/>
                </a:cubicBezTo>
                <a:cubicBezTo>
                  <a:pt x="76874" y="659890"/>
                  <a:pt x="81170" y="647744"/>
                  <a:pt x="80920" y="643487"/>
                </a:cubicBezTo>
                <a:cubicBezTo>
                  <a:pt x="79800" y="624447"/>
                  <a:pt x="74934" y="605799"/>
                  <a:pt x="72828" y="586843"/>
                </a:cubicBezTo>
                <a:cubicBezTo>
                  <a:pt x="68168" y="544902"/>
                  <a:pt x="71744" y="562277"/>
                  <a:pt x="64736" y="534245"/>
                </a:cubicBezTo>
                <a:cubicBezTo>
                  <a:pt x="60880" y="545814"/>
                  <a:pt x="59184" y="549866"/>
                  <a:pt x="56644" y="562567"/>
                </a:cubicBezTo>
                <a:cubicBezTo>
                  <a:pt x="55035" y="570611"/>
                  <a:pt x="54066" y="578772"/>
                  <a:pt x="52598" y="586843"/>
                </a:cubicBezTo>
                <a:cubicBezTo>
                  <a:pt x="51368" y="593609"/>
                  <a:pt x="49901" y="600330"/>
                  <a:pt x="48552" y="607073"/>
                </a:cubicBezTo>
                <a:cubicBezTo>
                  <a:pt x="49901" y="611119"/>
                  <a:pt x="51426" y="615110"/>
                  <a:pt x="52598" y="619211"/>
                </a:cubicBezTo>
                <a:cubicBezTo>
                  <a:pt x="54126" y="624558"/>
                  <a:pt x="51670" y="632908"/>
                  <a:pt x="56644" y="635395"/>
                </a:cubicBezTo>
                <a:cubicBezTo>
                  <a:pt x="60459" y="637302"/>
                  <a:pt x="59341" y="627303"/>
                  <a:pt x="60690" y="623257"/>
                </a:cubicBezTo>
                <a:cubicBezTo>
                  <a:pt x="61780" y="613451"/>
                  <a:pt x="69338" y="575539"/>
                  <a:pt x="60690" y="562567"/>
                </a:cubicBezTo>
                <a:cubicBezTo>
                  <a:pt x="58324" y="559018"/>
                  <a:pt x="57993" y="570659"/>
                  <a:pt x="56644" y="574705"/>
                </a:cubicBezTo>
                <a:cubicBezTo>
                  <a:pt x="57993" y="561218"/>
                  <a:pt x="60690" y="547799"/>
                  <a:pt x="60690" y="534245"/>
                </a:cubicBezTo>
                <a:cubicBezTo>
                  <a:pt x="60690" y="471861"/>
                  <a:pt x="56859" y="503857"/>
                  <a:pt x="52598" y="518061"/>
                </a:cubicBezTo>
                <a:cubicBezTo>
                  <a:pt x="50147" y="526231"/>
                  <a:pt x="47970" y="534542"/>
                  <a:pt x="44506" y="542337"/>
                </a:cubicBezTo>
                <a:cubicBezTo>
                  <a:pt x="42531" y="546781"/>
                  <a:pt x="38389" y="550031"/>
                  <a:pt x="36414" y="554475"/>
                </a:cubicBezTo>
                <a:cubicBezTo>
                  <a:pt x="32950" y="562270"/>
                  <a:pt x="22291" y="584782"/>
                  <a:pt x="28322" y="578751"/>
                </a:cubicBezTo>
                <a:lnTo>
                  <a:pt x="40460" y="566613"/>
                </a:lnTo>
                <a:cubicBezTo>
                  <a:pt x="41809" y="561218"/>
                  <a:pt x="45420" y="544944"/>
                  <a:pt x="44506" y="550429"/>
                </a:cubicBezTo>
                <a:cubicBezTo>
                  <a:pt x="42245" y="563996"/>
                  <a:pt x="42565" y="578587"/>
                  <a:pt x="36414" y="590889"/>
                </a:cubicBezTo>
                <a:cubicBezTo>
                  <a:pt x="31551" y="600614"/>
                  <a:pt x="39111" y="569310"/>
                  <a:pt x="40460" y="558521"/>
                </a:cubicBezTo>
                <a:cubicBezTo>
                  <a:pt x="39111" y="553126"/>
                  <a:pt x="36414" y="547898"/>
                  <a:pt x="36414" y="542337"/>
                </a:cubicBezTo>
                <a:cubicBezTo>
                  <a:pt x="36414" y="524083"/>
                  <a:pt x="40334" y="520526"/>
                  <a:pt x="44506" y="505923"/>
                </a:cubicBezTo>
                <a:cubicBezTo>
                  <a:pt x="46034" y="500576"/>
                  <a:pt x="47024" y="495086"/>
                  <a:pt x="48552" y="489739"/>
                </a:cubicBezTo>
                <a:cubicBezTo>
                  <a:pt x="49724" y="485638"/>
                  <a:pt x="53434" y="473419"/>
                  <a:pt x="52598" y="477601"/>
                </a:cubicBezTo>
                <a:cubicBezTo>
                  <a:pt x="50417" y="488506"/>
                  <a:pt x="44506" y="509969"/>
                  <a:pt x="44506" y="509969"/>
                </a:cubicBezTo>
                <a:cubicBezTo>
                  <a:pt x="43157" y="503226"/>
                  <a:pt x="41690" y="496505"/>
                  <a:pt x="40460" y="489739"/>
                </a:cubicBezTo>
                <a:cubicBezTo>
                  <a:pt x="38992" y="481667"/>
                  <a:pt x="42215" y="471263"/>
                  <a:pt x="36414" y="465462"/>
                </a:cubicBezTo>
                <a:cubicBezTo>
                  <a:pt x="32482" y="461530"/>
                  <a:pt x="33896" y="476300"/>
                  <a:pt x="32368" y="481647"/>
                </a:cubicBezTo>
                <a:cubicBezTo>
                  <a:pt x="27201" y="499731"/>
                  <a:pt x="29027" y="493080"/>
                  <a:pt x="12138" y="509969"/>
                </a:cubicBezTo>
                <a:cubicBezTo>
                  <a:pt x="10789" y="514015"/>
                  <a:pt x="12357" y="522107"/>
                  <a:pt x="8092" y="522107"/>
                </a:cubicBezTo>
                <a:cubicBezTo>
                  <a:pt x="3827" y="522107"/>
                  <a:pt x="5080" y="514107"/>
                  <a:pt x="4046" y="509969"/>
                </a:cubicBezTo>
                <a:cubicBezTo>
                  <a:pt x="2378" y="503297"/>
                  <a:pt x="1349" y="496482"/>
                  <a:pt x="0" y="489739"/>
                </a:cubicBezTo>
                <a:cubicBezTo>
                  <a:pt x="9314" y="461797"/>
                  <a:pt x="-5304" y="493731"/>
                  <a:pt x="28322" y="473555"/>
                </a:cubicBezTo>
                <a:cubicBezTo>
                  <a:pt x="44905" y="463605"/>
                  <a:pt x="41202" y="452582"/>
                  <a:pt x="52598" y="441186"/>
                </a:cubicBezTo>
                <a:cubicBezTo>
                  <a:pt x="61390" y="432394"/>
                  <a:pt x="71479" y="425002"/>
                  <a:pt x="80920" y="416910"/>
                </a:cubicBezTo>
                <a:lnTo>
                  <a:pt x="93059" y="425002"/>
                </a:lnTo>
                <a:cubicBezTo>
                  <a:pt x="89013" y="427699"/>
                  <a:pt x="85390" y="431178"/>
                  <a:pt x="80920" y="433094"/>
                </a:cubicBezTo>
                <a:cubicBezTo>
                  <a:pt x="75809" y="435284"/>
                  <a:pt x="69363" y="434055"/>
                  <a:pt x="64736" y="437140"/>
                </a:cubicBezTo>
                <a:cubicBezTo>
                  <a:pt x="28134" y="461541"/>
                  <a:pt x="84187" y="440097"/>
                  <a:pt x="44506" y="453324"/>
                </a:cubicBezTo>
                <a:cubicBezTo>
                  <a:pt x="41809" y="449278"/>
                  <a:pt x="37952" y="445799"/>
                  <a:pt x="36414" y="441186"/>
                </a:cubicBezTo>
                <a:cubicBezTo>
                  <a:pt x="33820" y="433403"/>
                  <a:pt x="40572" y="416910"/>
                  <a:pt x="32368" y="416910"/>
                </a:cubicBezTo>
                <a:cubicBezTo>
                  <a:pt x="22643" y="416910"/>
                  <a:pt x="16184" y="441186"/>
                  <a:pt x="16184" y="441186"/>
                </a:cubicBezTo>
                <a:cubicBezTo>
                  <a:pt x="17533" y="447929"/>
                  <a:pt x="13353" y="461416"/>
                  <a:pt x="20230" y="461416"/>
                </a:cubicBezTo>
                <a:cubicBezTo>
                  <a:pt x="27107" y="461416"/>
                  <a:pt x="23230" y="447983"/>
                  <a:pt x="24276" y="441186"/>
                </a:cubicBezTo>
                <a:cubicBezTo>
                  <a:pt x="25929" y="430439"/>
                  <a:pt x="28322" y="419691"/>
                  <a:pt x="28322" y="408818"/>
                </a:cubicBezTo>
                <a:cubicBezTo>
                  <a:pt x="28322" y="400614"/>
                  <a:pt x="25885" y="425050"/>
                  <a:pt x="24276" y="433094"/>
                </a:cubicBezTo>
                <a:cubicBezTo>
                  <a:pt x="23185" y="438547"/>
                  <a:pt x="14669" y="449278"/>
                  <a:pt x="20230" y="449278"/>
                </a:cubicBezTo>
                <a:cubicBezTo>
                  <a:pt x="26973" y="449278"/>
                  <a:pt x="28322" y="438489"/>
                  <a:pt x="32368" y="433094"/>
                </a:cubicBezTo>
                <a:cubicBezTo>
                  <a:pt x="35561" y="423516"/>
                  <a:pt x="40460" y="410491"/>
                  <a:pt x="40460" y="400726"/>
                </a:cubicBezTo>
                <a:cubicBezTo>
                  <a:pt x="40460" y="396461"/>
                  <a:pt x="37763" y="392634"/>
                  <a:pt x="36414" y="388588"/>
                </a:cubicBezTo>
                <a:cubicBezTo>
                  <a:pt x="37763" y="384542"/>
                  <a:pt x="36195" y="376450"/>
                  <a:pt x="40460" y="376450"/>
                </a:cubicBezTo>
                <a:cubicBezTo>
                  <a:pt x="44725" y="376450"/>
                  <a:pt x="44506" y="384323"/>
                  <a:pt x="44506" y="388588"/>
                </a:cubicBezTo>
                <a:cubicBezTo>
                  <a:pt x="44506" y="392853"/>
                  <a:pt x="41809" y="396680"/>
                  <a:pt x="40460" y="400726"/>
                </a:cubicBezTo>
                <a:cubicBezTo>
                  <a:pt x="41809" y="415561"/>
                  <a:pt x="39795" y="431100"/>
                  <a:pt x="44506" y="445232"/>
                </a:cubicBezTo>
                <a:cubicBezTo>
                  <a:pt x="46681" y="451756"/>
                  <a:pt x="47060" y="431715"/>
                  <a:pt x="48552" y="425002"/>
                </a:cubicBezTo>
                <a:cubicBezTo>
                  <a:pt x="49758" y="419574"/>
                  <a:pt x="50111" y="413792"/>
                  <a:pt x="52598" y="408818"/>
                </a:cubicBezTo>
                <a:cubicBezTo>
                  <a:pt x="56947" y="400119"/>
                  <a:pt x="64669" y="393355"/>
                  <a:pt x="68782" y="384542"/>
                </a:cubicBezTo>
                <a:cubicBezTo>
                  <a:pt x="74193" y="372948"/>
                  <a:pt x="75999" y="359938"/>
                  <a:pt x="80920" y="348128"/>
                </a:cubicBezTo>
                <a:cubicBezTo>
                  <a:pt x="82790" y="343639"/>
                  <a:pt x="84149" y="335990"/>
                  <a:pt x="89012" y="335990"/>
                </a:cubicBezTo>
                <a:cubicBezTo>
                  <a:pt x="93277" y="335990"/>
                  <a:pt x="85891" y="343965"/>
                  <a:pt x="84966" y="348128"/>
                </a:cubicBezTo>
                <a:cubicBezTo>
                  <a:pt x="77394" y="382201"/>
                  <a:pt x="77232" y="376092"/>
                  <a:pt x="97105" y="356220"/>
                </a:cubicBezTo>
                <a:cubicBezTo>
                  <a:pt x="95756" y="352174"/>
                  <a:pt x="97324" y="344082"/>
                  <a:pt x="93059" y="344082"/>
                </a:cubicBezTo>
                <a:cubicBezTo>
                  <a:pt x="88196" y="344082"/>
                  <a:pt x="87141" y="351871"/>
                  <a:pt x="84966" y="356220"/>
                </a:cubicBezTo>
                <a:cubicBezTo>
                  <a:pt x="83059" y="360035"/>
                  <a:pt x="80084" y="372540"/>
                  <a:pt x="80920" y="368358"/>
                </a:cubicBezTo>
                <a:cubicBezTo>
                  <a:pt x="87542" y="335246"/>
                  <a:pt x="96339" y="324999"/>
                  <a:pt x="80920" y="348128"/>
                </a:cubicBezTo>
                <a:cubicBezTo>
                  <a:pt x="79571" y="344082"/>
                  <a:pt x="81139" y="335990"/>
                  <a:pt x="76874" y="335990"/>
                </a:cubicBezTo>
                <a:cubicBezTo>
                  <a:pt x="72609" y="335990"/>
                  <a:pt x="74735" y="344313"/>
                  <a:pt x="72828" y="348128"/>
                </a:cubicBezTo>
                <a:cubicBezTo>
                  <a:pt x="70653" y="352477"/>
                  <a:pt x="66911" y="355917"/>
                  <a:pt x="64736" y="360266"/>
                </a:cubicBezTo>
                <a:cubicBezTo>
                  <a:pt x="62829" y="364081"/>
                  <a:pt x="63308" y="369038"/>
                  <a:pt x="60690" y="372404"/>
                </a:cubicBezTo>
                <a:cubicBezTo>
                  <a:pt x="53664" y="381437"/>
                  <a:pt x="44506" y="388588"/>
                  <a:pt x="36414" y="396680"/>
                </a:cubicBezTo>
                <a:lnTo>
                  <a:pt x="24276" y="408818"/>
                </a:lnTo>
                <a:cubicBezTo>
                  <a:pt x="25625" y="396680"/>
                  <a:pt x="26895" y="384533"/>
                  <a:pt x="28322" y="372404"/>
                </a:cubicBezTo>
                <a:cubicBezTo>
                  <a:pt x="32698" y="335207"/>
                  <a:pt x="35884" y="350585"/>
                  <a:pt x="28322" y="327898"/>
                </a:cubicBezTo>
                <a:cubicBezTo>
                  <a:pt x="29671" y="323852"/>
                  <a:pt x="35384" y="312744"/>
                  <a:pt x="32368" y="315760"/>
                </a:cubicBezTo>
                <a:cubicBezTo>
                  <a:pt x="25491" y="322637"/>
                  <a:pt x="6958" y="343111"/>
                  <a:pt x="16184" y="340036"/>
                </a:cubicBezTo>
                <a:lnTo>
                  <a:pt x="28322" y="335990"/>
                </a:lnTo>
                <a:cubicBezTo>
                  <a:pt x="33717" y="330595"/>
                  <a:pt x="36877" y="319806"/>
                  <a:pt x="44506" y="319806"/>
                </a:cubicBezTo>
                <a:cubicBezTo>
                  <a:pt x="50067" y="319806"/>
                  <a:pt x="47557" y="330519"/>
                  <a:pt x="48552" y="335990"/>
                </a:cubicBezTo>
                <a:cubicBezTo>
                  <a:pt x="50258" y="345373"/>
                  <a:pt x="51249" y="354871"/>
                  <a:pt x="52598" y="364312"/>
                </a:cubicBezTo>
                <a:cubicBezTo>
                  <a:pt x="71833" y="351489"/>
                  <a:pt x="63198" y="360833"/>
                  <a:pt x="72828" y="331944"/>
                </a:cubicBezTo>
                <a:lnTo>
                  <a:pt x="76874" y="319806"/>
                </a:lnTo>
                <a:cubicBezTo>
                  <a:pt x="75525" y="314411"/>
                  <a:pt x="77455" y="300537"/>
                  <a:pt x="72828" y="303622"/>
                </a:cubicBezTo>
                <a:cubicBezTo>
                  <a:pt x="65731" y="308353"/>
                  <a:pt x="68551" y="320269"/>
                  <a:pt x="64736" y="327898"/>
                </a:cubicBezTo>
                <a:cubicBezTo>
                  <a:pt x="62039" y="333293"/>
                  <a:pt x="59020" y="338538"/>
                  <a:pt x="56644" y="344082"/>
                </a:cubicBezTo>
                <a:cubicBezTo>
                  <a:pt x="54964" y="348002"/>
                  <a:pt x="53947" y="352174"/>
                  <a:pt x="52598" y="356220"/>
                </a:cubicBezTo>
                <a:cubicBezTo>
                  <a:pt x="53947" y="341385"/>
                  <a:pt x="54675" y="326480"/>
                  <a:pt x="56644" y="311714"/>
                </a:cubicBezTo>
                <a:cubicBezTo>
                  <a:pt x="58204" y="300011"/>
                  <a:pt x="64736" y="287191"/>
                  <a:pt x="64736" y="275300"/>
                </a:cubicBezTo>
                <a:cubicBezTo>
                  <a:pt x="64736" y="269739"/>
                  <a:pt x="62039" y="286089"/>
                  <a:pt x="60690" y="291484"/>
                </a:cubicBezTo>
                <a:cubicBezTo>
                  <a:pt x="62039" y="295530"/>
                  <a:pt x="63564" y="299521"/>
                  <a:pt x="64736" y="303622"/>
                </a:cubicBezTo>
                <a:cubicBezTo>
                  <a:pt x="66264" y="308969"/>
                  <a:pt x="63387" y="318457"/>
                  <a:pt x="68782" y="319806"/>
                </a:cubicBezTo>
                <a:cubicBezTo>
                  <a:pt x="74333" y="321194"/>
                  <a:pt x="76874" y="311714"/>
                  <a:pt x="80920" y="307668"/>
                </a:cubicBezTo>
                <a:cubicBezTo>
                  <a:pt x="82269" y="313063"/>
                  <a:pt x="79691" y="325610"/>
                  <a:pt x="84966" y="323852"/>
                </a:cubicBezTo>
                <a:cubicBezTo>
                  <a:pt x="91856" y="321555"/>
                  <a:pt x="90109" y="310259"/>
                  <a:pt x="93059" y="303622"/>
                </a:cubicBezTo>
                <a:cubicBezTo>
                  <a:pt x="108654" y="268536"/>
                  <a:pt x="92851" y="308084"/>
                  <a:pt x="113289" y="267208"/>
                </a:cubicBezTo>
                <a:cubicBezTo>
                  <a:pt x="116191" y="261404"/>
                  <a:pt x="122153" y="235796"/>
                  <a:pt x="113289" y="271254"/>
                </a:cubicBezTo>
                <a:cubicBezTo>
                  <a:pt x="120423" y="292655"/>
                  <a:pt x="115684" y="284751"/>
                  <a:pt x="121381" y="259116"/>
                </a:cubicBezTo>
                <a:cubicBezTo>
                  <a:pt x="122306" y="254953"/>
                  <a:pt x="124078" y="251024"/>
                  <a:pt x="125427" y="246978"/>
                </a:cubicBezTo>
                <a:cubicBezTo>
                  <a:pt x="124078" y="242932"/>
                  <a:pt x="124852" y="232360"/>
                  <a:pt x="121381" y="234839"/>
                </a:cubicBezTo>
                <a:cubicBezTo>
                  <a:pt x="110406" y="242678"/>
                  <a:pt x="97105" y="267208"/>
                  <a:pt x="97105" y="267208"/>
                </a:cubicBezTo>
                <a:cubicBezTo>
                  <a:pt x="99802" y="256418"/>
                  <a:pt x="113061" y="226974"/>
                  <a:pt x="105197" y="234839"/>
                </a:cubicBezTo>
                <a:lnTo>
                  <a:pt x="93059" y="246978"/>
                </a:lnTo>
                <a:cubicBezTo>
                  <a:pt x="90361" y="249675"/>
                  <a:pt x="87349" y="252091"/>
                  <a:pt x="84966" y="255070"/>
                </a:cubicBezTo>
                <a:cubicBezTo>
                  <a:pt x="81928" y="258867"/>
                  <a:pt x="79987" y="263472"/>
                  <a:pt x="76874" y="267208"/>
                </a:cubicBezTo>
                <a:cubicBezTo>
                  <a:pt x="67139" y="278890"/>
                  <a:pt x="64533" y="279481"/>
                  <a:pt x="52598" y="287438"/>
                </a:cubicBezTo>
                <a:cubicBezTo>
                  <a:pt x="55295" y="279346"/>
                  <a:pt x="55959" y="270259"/>
                  <a:pt x="60690" y="263162"/>
                </a:cubicBezTo>
                <a:cubicBezTo>
                  <a:pt x="63387" y="259116"/>
                  <a:pt x="69961" y="246307"/>
                  <a:pt x="68782" y="251024"/>
                </a:cubicBezTo>
                <a:cubicBezTo>
                  <a:pt x="67433" y="256419"/>
                  <a:pt x="61651" y="262581"/>
                  <a:pt x="64736" y="267208"/>
                </a:cubicBezTo>
                <a:cubicBezTo>
                  <a:pt x="67102" y="270757"/>
                  <a:pt x="72828" y="264511"/>
                  <a:pt x="76874" y="263162"/>
                </a:cubicBezTo>
                <a:cubicBezTo>
                  <a:pt x="80920" y="257767"/>
                  <a:pt x="84695" y="252158"/>
                  <a:pt x="89012" y="246978"/>
                </a:cubicBezTo>
                <a:cubicBezTo>
                  <a:pt x="91454" y="244047"/>
                  <a:pt x="94663" y="241817"/>
                  <a:pt x="97105" y="238886"/>
                </a:cubicBezTo>
                <a:cubicBezTo>
                  <a:pt x="101422" y="233705"/>
                  <a:pt x="104063" y="227018"/>
                  <a:pt x="109243" y="222701"/>
                </a:cubicBezTo>
                <a:cubicBezTo>
                  <a:pt x="112519" y="219971"/>
                  <a:pt x="117335" y="220004"/>
                  <a:pt x="121381" y="218655"/>
                </a:cubicBezTo>
                <a:cubicBezTo>
                  <a:pt x="109225" y="227772"/>
                  <a:pt x="97105" y="232479"/>
                  <a:pt x="97105" y="251024"/>
                </a:cubicBezTo>
                <a:cubicBezTo>
                  <a:pt x="97105" y="255887"/>
                  <a:pt x="102084" y="242622"/>
                  <a:pt x="105197" y="238886"/>
                </a:cubicBezTo>
                <a:cubicBezTo>
                  <a:pt x="108860" y="234490"/>
                  <a:pt x="113289" y="230793"/>
                  <a:pt x="117335" y="226747"/>
                </a:cubicBezTo>
                <a:cubicBezTo>
                  <a:pt x="117335" y="226747"/>
                  <a:pt x="123051" y="216107"/>
                  <a:pt x="125427" y="210563"/>
                </a:cubicBezTo>
                <a:cubicBezTo>
                  <a:pt x="127107" y="206643"/>
                  <a:pt x="128124" y="202471"/>
                  <a:pt x="129473" y="198425"/>
                </a:cubicBezTo>
                <a:cubicBezTo>
                  <a:pt x="128124" y="194379"/>
                  <a:pt x="129692" y="186287"/>
                  <a:pt x="125427" y="186287"/>
                </a:cubicBezTo>
                <a:cubicBezTo>
                  <a:pt x="120564" y="186287"/>
                  <a:pt x="119251" y="193955"/>
                  <a:pt x="117335" y="198425"/>
                </a:cubicBezTo>
                <a:cubicBezTo>
                  <a:pt x="115145" y="203536"/>
                  <a:pt x="108315" y="217096"/>
                  <a:pt x="113289" y="214609"/>
                </a:cubicBezTo>
                <a:cubicBezTo>
                  <a:pt x="120323" y="211092"/>
                  <a:pt x="121910" y="201413"/>
                  <a:pt x="125427" y="194379"/>
                </a:cubicBezTo>
                <a:cubicBezTo>
                  <a:pt x="127602" y="190030"/>
                  <a:pt x="115160" y="202168"/>
                  <a:pt x="117335" y="206517"/>
                </a:cubicBezTo>
                <a:cubicBezTo>
                  <a:pt x="119242" y="210332"/>
                  <a:pt x="125427" y="203820"/>
                  <a:pt x="129473" y="202471"/>
                </a:cubicBezTo>
                <a:cubicBezTo>
                  <a:pt x="130822" y="198425"/>
                  <a:pt x="136535" y="187317"/>
                  <a:pt x="133519" y="190333"/>
                </a:cubicBezTo>
                <a:cubicBezTo>
                  <a:pt x="126642" y="197210"/>
                  <a:pt x="108636" y="218958"/>
                  <a:pt x="117335" y="214609"/>
                </a:cubicBezTo>
                <a:lnTo>
                  <a:pt x="133519" y="206517"/>
                </a:lnTo>
                <a:cubicBezTo>
                  <a:pt x="129473" y="203820"/>
                  <a:pt x="126098" y="197246"/>
                  <a:pt x="121381" y="198425"/>
                </a:cubicBezTo>
                <a:cubicBezTo>
                  <a:pt x="117243" y="199459"/>
                  <a:pt x="113070" y="210563"/>
                  <a:pt x="117335" y="210563"/>
                </a:cubicBezTo>
                <a:cubicBezTo>
                  <a:pt x="124078" y="210563"/>
                  <a:pt x="128751" y="203193"/>
                  <a:pt x="133519" y="198425"/>
                </a:cubicBezTo>
                <a:cubicBezTo>
                  <a:pt x="139238" y="192706"/>
                  <a:pt x="146530" y="176450"/>
                  <a:pt x="149703" y="170103"/>
                </a:cubicBezTo>
                <a:cubicBezTo>
                  <a:pt x="148472" y="165178"/>
                  <a:pt x="145249" y="135322"/>
                  <a:pt x="137565" y="166057"/>
                </a:cubicBezTo>
                <a:cubicBezTo>
                  <a:pt x="134603" y="177905"/>
                  <a:pt x="135527" y="190424"/>
                  <a:pt x="133519" y="202471"/>
                </a:cubicBezTo>
                <a:cubicBezTo>
                  <a:pt x="132818" y="206678"/>
                  <a:pt x="130822" y="210563"/>
                  <a:pt x="129473" y="214609"/>
                </a:cubicBezTo>
                <a:cubicBezTo>
                  <a:pt x="130822" y="218655"/>
                  <a:pt x="129297" y="227350"/>
                  <a:pt x="133519" y="226747"/>
                </a:cubicBezTo>
                <a:cubicBezTo>
                  <a:pt x="143147" y="225372"/>
                  <a:pt x="157795" y="210563"/>
                  <a:pt x="157795" y="210563"/>
                </a:cubicBezTo>
                <a:cubicBezTo>
                  <a:pt x="167081" y="195087"/>
                  <a:pt x="173979" y="188731"/>
                  <a:pt x="173979" y="170103"/>
                </a:cubicBezTo>
                <a:cubicBezTo>
                  <a:pt x="173979" y="165838"/>
                  <a:pt x="171282" y="162011"/>
                  <a:pt x="169933" y="157965"/>
                </a:cubicBezTo>
                <a:cubicBezTo>
                  <a:pt x="147864" y="191068"/>
                  <a:pt x="157709" y="170404"/>
                  <a:pt x="149703" y="198425"/>
                </a:cubicBezTo>
                <a:cubicBezTo>
                  <a:pt x="148531" y="202526"/>
                  <a:pt x="142108" y="212929"/>
                  <a:pt x="145657" y="210563"/>
                </a:cubicBezTo>
                <a:cubicBezTo>
                  <a:pt x="156766" y="203157"/>
                  <a:pt x="186645" y="178019"/>
                  <a:pt x="173979" y="182241"/>
                </a:cubicBezTo>
                <a:lnTo>
                  <a:pt x="161841" y="186287"/>
                </a:lnTo>
                <a:cubicBezTo>
                  <a:pt x="156446" y="194379"/>
                  <a:pt x="148216" y="201180"/>
                  <a:pt x="145657" y="210563"/>
                </a:cubicBezTo>
                <a:cubicBezTo>
                  <a:pt x="143848" y="217198"/>
                  <a:pt x="142826" y="230793"/>
                  <a:pt x="149703" y="230793"/>
                </a:cubicBezTo>
                <a:cubicBezTo>
                  <a:pt x="158339" y="230793"/>
                  <a:pt x="160492" y="217306"/>
                  <a:pt x="165887" y="210563"/>
                </a:cubicBezTo>
                <a:cubicBezTo>
                  <a:pt x="168584" y="202471"/>
                  <a:pt x="169248" y="193384"/>
                  <a:pt x="173979" y="186287"/>
                </a:cubicBezTo>
                <a:cubicBezTo>
                  <a:pt x="176676" y="182241"/>
                  <a:pt x="186934" y="174149"/>
                  <a:pt x="182071" y="174149"/>
                </a:cubicBezTo>
                <a:cubicBezTo>
                  <a:pt x="173024" y="174149"/>
                  <a:pt x="165887" y="182241"/>
                  <a:pt x="157795" y="186287"/>
                </a:cubicBezTo>
                <a:cubicBezTo>
                  <a:pt x="155833" y="192172"/>
                  <a:pt x="146270" y="210073"/>
                  <a:pt x="165887" y="194379"/>
                </a:cubicBezTo>
                <a:cubicBezTo>
                  <a:pt x="173017" y="188675"/>
                  <a:pt x="179627" y="168120"/>
                  <a:pt x="182071" y="162011"/>
                </a:cubicBezTo>
                <a:cubicBezTo>
                  <a:pt x="179374" y="153919"/>
                  <a:pt x="181293" y="142124"/>
                  <a:pt x="173979" y="137735"/>
                </a:cubicBezTo>
                <a:cubicBezTo>
                  <a:pt x="169073" y="134791"/>
                  <a:pt x="164400" y="144755"/>
                  <a:pt x="161841" y="149873"/>
                </a:cubicBezTo>
                <a:cubicBezTo>
                  <a:pt x="156119" y="161317"/>
                  <a:pt x="142606" y="196933"/>
                  <a:pt x="149703" y="186287"/>
                </a:cubicBezTo>
                <a:lnTo>
                  <a:pt x="165887" y="162011"/>
                </a:lnTo>
                <a:cubicBezTo>
                  <a:pt x="169541" y="147394"/>
                  <a:pt x="178931" y="130859"/>
                  <a:pt x="145657" y="149873"/>
                </a:cubicBezTo>
                <a:cubicBezTo>
                  <a:pt x="141954" y="151989"/>
                  <a:pt x="143871" y="158394"/>
                  <a:pt x="141611" y="162011"/>
                </a:cubicBezTo>
                <a:cubicBezTo>
                  <a:pt x="137034" y="169334"/>
                  <a:pt x="130822" y="175498"/>
                  <a:pt x="125427" y="182241"/>
                </a:cubicBezTo>
                <a:cubicBezTo>
                  <a:pt x="124078" y="186287"/>
                  <a:pt x="123288" y="190564"/>
                  <a:pt x="121381" y="194379"/>
                </a:cubicBezTo>
                <a:cubicBezTo>
                  <a:pt x="119206" y="198728"/>
                  <a:pt x="114088" y="201720"/>
                  <a:pt x="113289" y="206517"/>
                </a:cubicBezTo>
                <a:cubicBezTo>
                  <a:pt x="112588" y="210724"/>
                  <a:pt x="115986" y="214609"/>
                  <a:pt x="117335" y="218655"/>
                </a:cubicBezTo>
                <a:cubicBezTo>
                  <a:pt x="122730" y="215958"/>
                  <a:pt x="129254" y="214828"/>
                  <a:pt x="133519" y="210563"/>
                </a:cubicBezTo>
                <a:cubicBezTo>
                  <a:pt x="135973" y="208109"/>
                  <a:pt x="150072" y="175623"/>
                  <a:pt x="149703" y="174149"/>
                </a:cubicBezTo>
                <a:cubicBezTo>
                  <a:pt x="148669" y="170011"/>
                  <a:pt x="141611" y="176846"/>
                  <a:pt x="137565" y="178195"/>
                </a:cubicBezTo>
                <a:cubicBezTo>
                  <a:pt x="136216" y="186287"/>
                  <a:pt x="135509" y="194512"/>
                  <a:pt x="133519" y="202471"/>
                </a:cubicBezTo>
                <a:cubicBezTo>
                  <a:pt x="128702" y="221738"/>
                  <a:pt x="115023" y="233972"/>
                  <a:pt x="137565" y="222701"/>
                </a:cubicBezTo>
                <a:cubicBezTo>
                  <a:pt x="141914" y="220526"/>
                  <a:pt x="145657" y="217306"/>
                  <a:pt x="149703" y="214609"/>
                </a:cubicBezTo>
                <a:cubicBezTo>
                  <a:pt x="158265" y="200340"/>
                  <a:pt x="173007" y="178530"/>
                  <a:pt x="173979" y="162011"/>
                </a:cubicBezTo>
                <a:cubicBezTo>
                  <a:pt x="174709" y="149598"/>
                  <a:pt x="168584" y="137735"/>
                  <a:pt x="165887" y="125597"/>
                </a:cubicBezTo>
                <a:cubicBezTo>
                  <a:pt x="160013" y="160843"/>
                  <a:pt x="163831" y="141914"/>
                  <a:pt x="153749" y="182241"/>
                </a:cubicBezTo>
                <a:cubicBezTo>
                  <a:pt x="152400" y="187636"/>
                  <a:pt x="151461" y="193150"/>
                  <a:pt x="149703" y="198425"/>
                </a:cubicBezTo>
                <a:cubicBezTo>
                  <a:pt x="148354" y="202471"/>
                  <a:pt x="142641" y="207547"/>
                  <a:pt x="145657" y="210563"/>
                </a:cubicBezTo>
                <a:cubicBezTo>
                  <a:pt x="148673" y="213579"/>
                  <a:pt x="153749" y="207866"/>
                  <a:pt x="157795" y="206517"/>
                </a:cubicBezTo>
                <a:cubicBezTo>
                  <a:pt x="161841" y="202471"/>
                  <a:pt x="167154" y="199381"/>
                  <a:pt x="169933" y="194379"/>
                </a:cubicBezTo>
                <a:cubicBezTo>
                  <a:pt x="174410" y="186320"/>
                  <a:pt x="179459" y="164367"/>
                  <a:pt x="182071" y="153919"/>
                </a:cubicBezTo>
                <a:cubicBezTo>
                  <a:pt x="180722" y="149873"/>
                  <a:pt x="182163" y="140747"/>
                  <a:pt x="178025" y="141781"/>
                </a:cubicBezTo>
                <a:cubicBezTo>
                  <a:pt x="171483" y="143416"/>
                  <a:pt x="168903" y="151934"/>
                  <a:pt x="165887" y="157965"/>
                </a:cubicBezTo>
                <a:cubicBezTo>
                  <a:pt x="162072" y="165594"/>
                  <a:pt x="157795" y="182241"/>
                  <a:pt x="157795" y="182241"/>
                </a:cubicBezTo>
                <a:cubicBezTo>
                  <a:pt x="160875" y="191481"/>
                  <a:pt x="164181" y="212488"/>
                  <a:pt x="173979" y="178195"/>
                </a:cubicBezTo>
                <a:cubicBezTo>
                  <a:pt x="175151" y="174094"/>
                  <a:pt x="171282" y="170103"/>
                  <a:pt x="169933" y="166057"/>
                </a:cubicBezTo>
                <a:cubicBezTo>
                  <a:pt x="167236" y="172800"/>
                  <a:pt x="165690" y="180128"/>
                  <a:pt x="161841" y="186287"/>
                </a:cubicBezTo>
                <a:cubicBezTo>
                  <a:pt x="158808" y="191139"/>
                  <a:pt x="152482" y="193423"/>
                  <a:pt x="149703" y="198425"/>
                </a:cubicBezTo>
                <a:cubicBezTo>
                  <a:pt x="145561" y="205881"/>
                  <a:pt x="141611" y="222701"/>
                  <a:pt x="141611" y="222701"/>
                </a:cubicBezTo>
                <a:cubicBezTo>
                  <a:pt x="142960" y="226747"/>
                  <a:pt x="141450" y="234138"/>
                  <a:pt x="145657" y="234839"/>
                </a:cubicBezTo>
                <a:cubicBezTo>
                  <a:pt x="168918" y="238716"/>
                  <a:pt x="164773" y="221443"/>
                  <a:pt x="173979" y="210563"/>
                </a:cubicBezTo>
                <a:cubicBezTo>
                  <a:pt x="185067" y="197459"/>
                  <a:pt x="200871" y="188432"/>
                  <a:pt x="210393" y="174149"/>
                </a:cubicBezTo>
                <a:cubicBezTo>
                  <a:pt x="215788" y="166057"/>
                  <a:pt x="221854" y="158375"/>
                  <a:pt x="226577" y="149873"/>
                </a:cubicBezTo>
                <a:cubicBezTo>
                  <a:pt x="228648" y="146145"/>
                  <a:pt x="229126" y="141728"/>
                  <a:pt x="230623" y="137735"/>
                </a:cubicBezTo>
                <a:cubicBezTo>
                  <a:pt x="233173" y="130935"/>
                  <a:pt x="236018" y="124248"/>
                  <a:pt x="238715" y="117505"/>
                </a:cubicBezTo>
                <a:cubicBezTo>
                  <a:pt x="237366" y="109413"/>
                  <a:pt x="241232" y="98151"/>
                  <a:pt x="234669" y="93229"/>
                </a:cubicBezTo>
                <a:cubicBezTo>
                  <a:pt x="230091" y="89796"/>
                  <a:pt x="225705" y="100606"/>
                  <a:pt x="222531" y="105367"/>
                </a:cubicBezTo>
                <a:cubicBezTo>
                  <a:pt x="217513" y="112895"/>
                  <a:pt x="214137" y="121407"/>
                  <a:pt x="210393" y="129643"/>
                </a:cubicBezTo>
                <a:cubicBezTo>
                  <a:pt x="204346" y="142947"/>
                  <a:pt x="202467" y="149375"/>
                  <a:pt x="198255" y="162011"/>
                </a:cubicBezTo>
                <a:cubicBezTo>
                  <a:pt x="199604" y="166057"/>
                  <a:pt x="198163" y="175183"/>
                  <a:pt x="202301" y="174149"/>
                </a:cubicBezTo>
                <a:cubicBezTo>
                  <a:pt x="210342" y="172139"/>
                  <a:pt x="221041" y="142703"/>
                  <a:pt x="222531" y="137735"/>
                </a:cubicBezTo>
                <a:cubicBezTo>
                  <a:pt x="224507" y="131148"/>
                  <a:pt x="229652" y="123656"/>
                  <a:pt x="226577" y="117505"/>
                </a:cubicBezTo>
                <a:cubicBezTo>
                  <a:pt x="224670" y="113690"/>
                  <a:pt x="218485" y="120202"/>
                  <a:pt x="214439" y="121551"/>
                </a:cubicBezTo>
                <a:cubicBezTo>
                  <a:pt x="204274" y="135104"/>
                  <a:pt x="197967" y="142358"/>
                  <a:pt x="190163" y="157965"/>
                </a:cubicBezTo>
                <a:cubicBezTo>
                  <a:pt x="188256" y="161780"/>
                  <a:pt x="187466" y="166057"/>
                  <a:pt x="186117" y="170103"/>
                </a:cubicBezTo>
                <a:cubicBezTo>
                  <a:pt x="187466" y="174149"/>
                  <a:pt x="185898" y="182241"/>
                  <a:pt x="190163" y="182241"/>
                </a:cubicBezTo>
                <a:cubicBezTo>
                  <a:pt x="195026" y="182241"/>
                  <a:pt x="196080" y="174452"/>
                  <a:pt x="198255" y="170103"/>
                </a:cubicBezTo>
                <a:cubicBezTo>
                  <a:pt x="202848" y="160916"/>
                  <a:pt x="205800" y="150968"/>
                  <a:pt x="210393" y="141781"/>
                </a:cubicBezTo>
                <a:cubicBezTo>
                  <a:pt x="229628" y="103311"/>
                  <a:pt x="205700" y="167997"/>
                  <a:pt x="226577" y="105367"/>
                </a:cubicBezTo>
                <a:cubicBezTo>
                  <a:pt x="225228" y="95926"/>
                  <a:pt x="231578" y="80061"/>
                  <a:pt x="222531" y="77045"/>
                </a:cubicBezTo>
                <a:cubicBezTo>
                  <a:pt x="214439" y="74348"/>
                  <a:pt x="219170" y="94224"/>
                  <a:pt x="214439" y="101321"/>
                </a:cubicBezTo>
                <a:lnTo>
                  <a:pt x="206347" y="113459"/>
                </a:lnTo>
                <a:cubicBezTo>
                  <a:pt x="197554" y="166218"/>
                  <a:pt x="203443" y="146446"/>
                  <a:pt x="194209" y="174149"/>
                </a:cubicBezTo>
                <a:cubicBezTo>
                  <a:pt x="195558" y="179544"/>
                  <a:pt x="193281" y="187846"/>
                  <a:pt x="198255" y="190333"/>
                </a:cubicBezTo>
                <a:cubicBezTo>
                  <a:pt x="202604" y="192508"/>
                  <a:pt x="208031" y="186492"/>
                  <a:pt x="210393" y="182241"/>
                </a:cubicBezTo>
                <a:cubicBezTo>
                  <a:pt x="215161" y="173658"/>
                  <a:pt x="214839" y="163035"/>
                  <a:pt x="218485" y="153919"/>
                </a:cubicBezTo>
                <a:cubicBezTo>
                  <a:pt x="220291" y="149404"/>
                  <a:pt x="223880" y="145827"/>
                  <a:pt x="226577" y="141781"/>
                </a:cubicBezTo>
                <a:cubicBezTo>
                  <a:pt x="225228" y="128294"/>
                  <a:pt x="226255" y="114353"/>
                  <a:pt x="222531" y="101321"/>
                </a:cubicBezTo>
                <a:cubicBezTo>
                  <a:pt x="221359" y="97220"/>
                  <a:pt x="220601" y="109756"/>
                  <a:pt x="218485" y="113459"/>
                </a:cubicBezTo>
                <a:cubicBezTo>
                  <a:pt x="211564" y="125570"/>
                  <a:pt x="203775" y="132215"/>
                  <a:pt x="194209" y="141781"/>
                </a:cubicBezTo>
                <a:cubicBezTo>
                  <a:pt x="191512" y="149873"/>
                  <a:pt x="182949" y="173977"/>
                  <a:pt x="186117" y="166057"/>
                </a:cubicBezTo>
                <a:cubicBezTo>
                  <a:pt x="188814" y="159314"/>
                  <a:pt x="192122" y="152783"/>
                  <a:pt x="194209" y="145827"/>
                </a:cubicBezTo>
                <a:cubicBezTo>
                  <a:pt x="196185" y="139240"/>
                  <a:pt x="196587" y="132269"/>
                  <a:pt x="198255" y="125597"/>
                </a:cubicBezTo>
                <a:cubicBezTo>
                  <a:pt x="199289" y="121459"/>
                  <a:pt x="200952" y="117505"/>
                  <a:pt x="202301" y="113459"/>
                </a:cubicBezTo>
                <a:cubicBezTo>
                  <a:pt x="200952" y="108064"/>
                  <a:pt x="203229" y="99762"/>
                  <a:pt x="198255" y="97275"/>
                </a:cubicBezTo>
                <a:cubicBezTo>
                  <a:pt x="194440" y="95368"/>
                  <a:pt x="195889" y="105493"/>
                  <a:pt x="194209" y="109413"/>
                </a:cubicBezTo>
                <a:cubicBezTo>
                  <a:pt x="191833" y="114957"/>
                  <a:pt x="188493" y="120053"/>
                  <a:pt x="186117" y="125597"/>
                </a:cubicBezTo>
                <a:cubicBezTo>
                  <a:pt x="184437" y="129517"/>
                  <a:pt x="183751" y="133815"/>
                  <a:pt x="182071" y="137735"/>
                </a:cubicBezTo>
                <a:cubicBezTo>
                  <a:pt x="160791" y="187388"/>
                  <a:pt x="186204" y="125423"/>
                  <a:pt x="165887" y="166057"/>
                </a:cubicBezTo>
                <a:cubicBezTo>
                  <a:pt x="163980" y="169872"/>
                  <a:pt x="163957" y="174492"/>
                  <a:pt x="161841" y="178195"/>
                </a:cubicBezTo>
                <a:cubicBezTo>
                  <a:pt x="158495" y="184050"/>
                  <a:pt x="153622" y="188892"/>
                  <a:pt x="149703" y="194379"/>
                </a:cubicBezTo>
                <a:cubicBezTo>
                  <a:pt x="146877" y="198336"/>
                  <a:pt x="144308" y="202471"/>
                  <a:pt x="141611" y="206517"/>
                </a:cubicBezTo>
                <a:cubicBezTo>
                  <a:pt x="145657" y="207866"/>
                  <a:pt x="149934" y="212470"/>
                  <a:pt x="153749" y="210563"/>
                </a:cubicBezTo>
                <a:cubicBezTo>
                  <a:pt x="160780" y="207048"/>
                  <a:pt x="177173" y="187992"/>
                  <a:pt x="182071" y="178195"/>
                </a:cubicBezTo>
                <a:cubicBezTo>
                  <a:pt x="185319" y="171699"/>
                  <a:pt x="187613" y="164765"/>
                  <a:pt x="190163" y="157965"/>
                </a:cubicBezTo>
                <a:cubicBezTo>
                  <a:pt x="191660" y="153972"/>
                  <a:pt x="197679" y="143348"/>
                  <a:pt x="194209" y="145827"/>
                </a:cubicBezTo>
                <a:cubicBezTo>
                  <a:pt x="181793" y="154696"/>
                  <a:pt x="161841" y="178195"/>
                  <a:pt x="161841" y="178195"/>
                </a:cubicBezTo>
                <a:cubicBezTo>
                  <a:pt x="160492" y="182241"/>
                  <a:pt x="153530" y="190333"/>
                  <a:pt x="157795" y="190333"/>
                </a:cubicBezTo>
                <a:cubicBezTo>
                  <a:pt x="162658" y="190333"/>
                  <a:pt x="165887" y="183058"/>
                  <a:pt x="165887" y="178195"/>
                </a:cubicBezTo>
                <a:cubicBezTo>
                  <a:pt x="165887" y="167074"/>
                  <a:pt x="160492" y="156616"/>
                  <a:pt x="157795" y="145827"/>
                </a:cubicBezTo>
                <a:cubicBezTo>
                  <a:pt x="153749" y="147176"/>
                  <a:pt x="148673" y="146857"/>
                  <a:pt x="145657" y="149873"/>
                </a:cubicBezTo>
                <a:cubicBezTo>
                  <a:pt x="142641" y="152889"/>
                  <a:pt x="143518" y="158196"/>
                  <a:pt x="141611" y="162011"/>
                </a:cubicBezTo>
                <a:cubicBezTo>
                  <a:pt x="136748" y="171736"/>
                  <a:pt x="132219" y="181842"/>
                  <a:pt x="125427" y="190333"/>
                </a:cubicBezTo>
                <a:cubicBezTo>
                  <a:pt x="121214" y="195599"/>
                  <a:pt x="114363" y="198082"/>
                  <a:pt x="109243" y="202471"/>
                </a:cubicBezTo>
                <a:cubicBezTo>
                  <a:pt x="81987" y="225833"/>
                  <a:pt x="111792" y="204819"/>
                  <a:pt x="84966" y="222701"/>
                </a:cubicBezTo>
                <a:cubicBezTo>
                  <a:pt x="83617" y="226747"/>
                  <a:pt x="77904" y="237855"/>
                  <a:pt x="80920" y="234839"/>
                </a:cubicBezTo>
                <a:cubicBezTo>
                  <a:pt x="85185" y="230574"/>
                  <a:pt x="84187" y="222274"/>
                  <a:pt x="89012" y="218655"/>
                </a:cubicBezTo>
                <a:cubicBezTo>
                  <a:pt x="95836" y="213537"/>
                  <a:pt x="113289" y="210563"/>
                  <a:pt x="113289" y="210563"/>
                </a:cubicBezTo>
                <a:cubicBezTo>
                  <a:pt x="117335" y="206517"/>
                  <a:pt x="120666" y="201599"/>
                  <a:pt x="125427" y="198425"/>
                </a:cubicBezTo>
                <a:cubicBezTo>
                  <a:pt x="140106" y="188639"/>
                  <a:pt x="142165" y="195432"/>
                  <a:pt x="133519" y="210563"/>
                </a:cubicBezTo>
                <a:cubicBezTo>
                  <a:pt x="129292" y="217959"/>
                  <a:pt x="111015" y="230475"/>
                  <a:pt x="105197" y="234839"/>
                </a:cubicBezTo>
                <a:cubicBezTo>
                  <a:pt x="106546" y="225398"/>
                  <a:pt x="107373" y="215868"/>
                  <a:pt x="109243" y="206517"/>
                </a:cubicBezTo>
                <a:cubicBezTo>
                  <a:pt x="116375" y="170858"/>
                  <a:pt x="127524" y="167356"/>
                  <a:pt x="105197" y="182241"/>
                </a:cubicBezTo>
                <a:cubicBezTo>
                  <a:pt x="107894" y="178195"/>
                  <a:pt x="108426" y="170103"/>
                  <a:pt x="113289" y="170103"/>
                </a:cubicBezTo>
                <a:cubicBezTo>
                  <a:pt x="117554" y="170103"/>
                  <a:pt x="112259" y="179225"/>
                  <a:pt x="109243" y="182241"/>
                </a:cubicBezTo>
                <a:cubicBezTo>
                  <a:pt x="106227" y="185257"/>
                  <a:pt x="101151" y="184938"/>
                  <a:pt x="97105" y="186287"/>
                </a:cubicBezTo>
                <a:cubicBezTo>
                  <a:pt x="70145" y="213243"/>
                  <a:pt x="116570" y="164699"/>
                  <a:pt x="80920" y="214609"/>
                </a:cubicBezTo>
                <a:cubicBezTo>
                  <a:pt x="78094" y="218566"/>
                  <a:pt x="63919" y="222701"/>
                  <a:pt x="68782" y="222701"/>
                </a:cubicBezTo>
                <a:cubicBezTo>
                  <a:pt x="73914" y="222701"/>
                  <a:pt x="92365" y="209677"/>
                  <a:pt x="97105" y="206517"/>
                </a:cubicBezTo>
                <a:cubicBezTo>
                  <a:pt x="101151" y="201122"/>
                  <a:pt x="104475" y="195101"/>
                  <a:pt x="109243" y="190333"/>
                </a:cubicBezTo>
                <a:cubicBezTo>
                  <a:pt x="117086" y="182490"/>
                  <a:pt x="123647" y="181486"/>
                  <a:pt x="133519" y="178195"/>
                </a:cubicBezTo>
                <a:cubicBezTo>
                  <a:pt x="134868" y="182241"/>
                  <a:pt x="133383" y="189497"/>
                  <a:pt x="137565" y="190333"/>
                </a:cubicBezTo>
                <a:cubicBezTo>
                  <a:pt x="143479" y="191516"/>
                  <a:pt x="148237" y="184691"/>
                  <a:pt x="153749" y="182241"/>
                </a:cubicBezTo>
                <a:cubicBezTo>
                  <a:pt x="160386" y="179291"/>
                  <a:pt x="167236" y="176846"/>
                  <a:pt x="173979" y="174149"/>
                </a:cubicBezTo>
                <a:cubicBezTo>
                  <a:pt x="206233" y="141895"/>
                  <a:pt x="189349" y="149065"/>
                  <a:pt x="218485" y="141781"/>
                </a:cubicBezTo>
                <a:cubicBezTo>
                  <a:pt x="221182" y="137735"/>
                  <a:pt x="230015" y="133081"/>
                  <a:pt x="226577" y="129643"/>
                </a:cubicBezTo>
                <a:cubicBezTo>
                  <a:pt x="222645" y="125711"/>
                  <a:pt x="215719" y="132091"/>
                  <a:pt x="210393" y="133689"/>
                </a:cubicBezTo>
                <a:cubicBezTo>
                  <a:pt x="202223" y="136140"/>
                  <a:pt x="186117" y="141781"/>
                  <a:pt x="186117" y="141781"/>
                </a:cubicBezTo>
                <a:cubicBezTo>
                  <a:pt x="182071" y="140432"/>
                  <a:pt x="178244" y="137735"/>
                  <a:pt x="173979" y="137735"/>
                </a:cubicBezTo>
                <a:cubicBezTo>
                  <a:pt x="159482" y="137735"/>
                  <a:pt x="143638" y="142286"/>
                  <a:pt x="129473" y="145827"/>
                </a:cubicBezTo>
                <a:cubicBezTo>
                  <a:pt x="124078" y="149873"/>
                  <a:pt x="119144" y="154619"/>
                  <a:pt x="113289" y="157965"/>
                </a:cubicBezTo>
                <a:cubicBezTo>
                  <a:pt x="109586" y="160081"/>
                  <a:pt x="104167" y="158995"/>
                  <a:pt x="101151" y="162011"/>
                </a:cubicBezTo>
                <a:cubicBezTo>
                  <a:pt x="98135" y="165027"/>
                  <a:pt x="99299" y="170492"/>
                  <a:pt x="97105" y="174149"/>
                </a:cubicBezTo>
                <a:cubicBezTo>
                  <a:pt x="95142" y="177420"/>
                  <a:pt x="89012" y="186056"/>
                  <a:pt x="89012" y="182241"/>
                </a:cubicBezTo>
                <a:cubicBezTo>
                  <a:pt x="89012" y="173251"/>
                  <a:pt x="103849" y="165607"/>
                  <a:pt x="109243" y="162011"/>
                </a:cubicBezTo>
                <a:cubicBezTo>
                  <a:pt x="110592" y="157965"/>
                  <a:pt x="116305" y="146857"/>
                  <a:pt x="113289" y="149873"/>
                </a:cubicBezTo>
                <a:cubicBezTo>
                  <a:pt x="107728" y="155434"/>
                  <a:pt x="98664" y="162643"/>
                  <a:pt x="101151" y="170103"/>
                </a:cubicBezTo>
                <a:cubicBezTo>
                  <a:pt x="103326" y="176627"/>
                  <a:pt x="114709" y="172481"/>
                  <a:pt x="121381" y="174149"/>
                </a:cubicBezTo>
                <a:cubicBezTo>
                  <a:pt x="125519" y="175183"/>
                  <a:pt x="129473" y="176846"/>
                  <a:pt x="133519" y="178195"/>
                </a:cubicBezTo>
                <a:cubicBezTo>
                  <a:pt x="137565" y="174149"/>
                  <a:pt x="141261" y="169720"/>
                  <a:pt x="145657" y="166057"/>
                </a:cubicBezTo>
                <a:cubicBezTo>
                  <a:pt x="149393" y="162944"/>
                  <a:pt x="154357" y="161403"/>
                  <a:pt x="157795" y="157965"/>
                </a:cubicBezTo>
                <a:cubicBezTo>
                  <a:pt x="184768" y="130992"/>
                  <a:pt x="145657" y="159314"/>
                  <a:pt x="178025" y="137735"/>
                </a:cubicBezTo>
                <a:cubicBezTo>
                  <a:pt x="173979" y="136386"/>
                  <a:pt x="169933" y="132340"/>
                  <a:pt x="165887" y="133689"/>
                </a:cubicBezTo>
                <a:cubicBezTo>
                  <a:pt x="152678" y="138092"/>
                  <a:pt x="154911" y="150562"/>
                  <a:pt x="145657" y="157965"/>
                </a:cubicBezTo>
                <a:cubicBezTo>
                  <a:pt x="142327" y="160629"/>
                  <a:pt x="137565" y="160662"/>
                  <a:pt x="133519" y="162011"/>
                </a:cubicBezTo>
                <a:cubicBezTo>
                  <a:pt x="155098" y="129643"/>
                  <a:pt x="126776" y="168754"/>
                  <a:pt x="153749" y="141781"/>
                </a:cubicBezTo>
                <a:cubicBezTo>
                  <a:pt x="157187" y="138343"/>
                  <a:pt x="157795" y="132340"/>
                  <a:pt x="161841" y="129643"/>
                </a:cubicBezTo>
                <a:cubicBezTo>
                  <a:pt x="166468" y="126558"/>
                  <a:pt x="172630" y="126946"/>
                  <a:pt x="178025" y="125597"/>
                </a:cubicBezTo>
                <a:cubicBezTo>
                  <a:pt x="182071" y="122900"/>
                  <a:pt x="185693" y="119421"/>
                  <a:pt x="190163" y="117505"/>
                </a:cubicBezTo>
                <a:cubicBezTo>
                  <a:pt x="226741" y="101829"/>
                  <a:pt x="188012" y="125682"/>
                  <a:pt x="218485" y="105367"/>
                </a:cubicBezTo>
                <a:cubicBezTo>
                  <a:pt x="222531" y="106716"/>
                  <a:pt x="229039" y="105453"/>
                  <a:pt x="230623" y="109413"/>
                </a:cubicBezTo>
                <a:cubicBezTo>
                  <a:pt x="234668" y="119527"/>
                  <a:pt x="211385" y="148088"/>
                  <a:pt x="210393" y="149873"/>
                </a:cubicBezTo>
                <a:cubicBezTo>
                  <a:pt x="198897" y="170566"/>
                  <a:pt x="209539" y="159883"/>
                  <a:pt x="218485" y="153919"/>
                </a:cubicBezTo>
                <a:cubicBezTo>
                  <a:pt x="221182" y="148524"/>
                  <a:pt x="223585" y="142972"/>
                  <a:pt x="226577" y="137735"/>
                </a:cubicBezTo>
                <a:cubicBezTo>
                  <a:pt x="228990" y="133513"/>
                  <a:pt x="236844" y="129946"/>
                  <a:pt x="234669" y="125597"/>
                </a:cubicBezTo>
                <a:cubicBezTo>
                  <a:pt x="232762" y="121782"/>
                  <a:pt x="226577" y="128294"/>
                  <a:pt x="222531" y="129643"/>
                </a:cubicBezTo>
                <a:cubicBezTo>
                  <a:pt x="210212" y="148121"/>
                  <a:pt x="216925" y="135104"/>
                  <a:pt x="210393" y="157965"/>
                </a:cubicBezTo>
                <a:cubicBezTo>
                  <a:pt x="209221" y="162066"/>
                  <a:pt x="202798" y="167737"/>
                  <a:pt x="206347" y="170103"/>
                </a:cubicBezTo>
                <a:cubicBezTo>
                  <a:pt x="210974" y="173188"/>
                  <a:pt x="217136" y="167406"/>
                  <a:pt x="222531" y="166057"/>
                </a:cubicBezTo>
                <a:cubicBezTo>
                  <a:pt x="234533" y="130050"/>
                  <a:pt x="211899" y="189674"/>
                  <a:pt x="250853" y="137735"/>
                </a:cubicBezTo>
                <a:cubicBezTo>
                  <a:pt x="261710" y="123260"/>
                  <a:pt x="275129" y="89183"/>
                  <a:pt x="275129" y="89183"/>
                </a:cubicBezTo>
                <a:cubicBezTo>
                  <a:pt x="276478" y="82440"/>
                  <a:pt x="277683" y="75666"/>
                  <a:pt x="279175" y="68953"/>
                </a:cubicBezTo>
                <a:cubicBezTo>
                  <a:pt x="280381" y="63525"/>
                  <a:pt x="288195" y="55256"/>
                  <a:pt x="283221" y="52769"/>
                </a:cubicBezTo>
                <a:cubicBezTo>
                  <a:pt x="278103" y="50210"/>
                  <a:pt x="274746" y="60511"/>
                  <a:pt x="271083" y="64907"/>
                </a:cubicBezTo>
                <a:cubicBezTo>
                  <a:pt x="263934" y="73485"/>
                  <a:pt x="259846" y="83336"/>
                  <a:pt x="254899" y="93229"/>
                </a:cubicBezTo>
                <a:cubicBezTo>
                  <a:pt x="256248" y="97275"/>
                  <a:pt x="254680" y="105367"/>
                  <a:pt x="258945" y="105367"/>
                </a:cubicBezTo>
                <a:cubicBezTo>
                  <a:pt x="263808" y="105367"/>
                  <a:pt x="264675" y="97480"/>
                  <a:pt x="267037" y="93229"/>
                </a:cubicBezTo>
                <a:cubicBezTo>
                  <a:pt x="280332" y="69297"/>
                  <a:pt x="277798" y="74461"/>
                  <a:pt x="283221" y="52769"/>
                </a:cubicBezTo>
                <a:cubicBezTo>
                  <a:pt x="281872" y="47374"/>
                  <a:pt x="284736" y="36585"/>
                  <a:pt x="279175" y="36585"/>
                </a:cubicBezTo>
                <a:cubicBezTo>
                  <a:pt x="255077" y="36585"/>
                  <a:pt x="254837" y="74181"/>
                  <a:pt x="250853" y="85137"/>
                </a:cubicBezTo>
                <a:cubicBezTo>
                  <a:pt x="249191" y="89707"/>
                  <a:pt x="237898" y="97275"/>
                  <a:pt x="242761" y="97275"/>
                </a:cubicBezTo>
                <a:cubicBezTo>
                  <a:pt x="248483" y="97275"/>
                  <a:pt x="251276" y="89566"/>
                  <a:pt x="254899" y="85137"/>
                </a:cubicBezTo>
                <a:cubicBezTo>
                  <a:pt x="263439" y="74699"/>
                  <a:pt x="279175" y="52769"/>
                  <a:pt x="279175" y="52769"/>
                </a:cubicBezTo>
                <a:cubicBezTo>
                  <a:pt x="277826" y="47374"/>
                  <a:pt x="275129" y="42146"/>
                  <a:pt x="275129" y="36585"/>
                </a:cubicBezTo>
                <a:cubicBezTo>
                  <a:pt x="275129" y="23556"/>
                  <a:pt x="289090" y="17837"/>
                  <a:pt x="267037" y="32539"/>
                </a:cubicBezTo>
                <a:cubicBezTo>
                  <a:pt x="257102" y="72279"/>
                  <a:pt x="271486" y="23642"/>
                  <a:pt x="250853" y="64907"/>
                </a:cubicBezTo>
                <a:cubicBezTo>
                  <a:pt x="224726" y="117161"/>
                  <a:pt x="268169" y="49047"/>
                  <a:pt x="238715" y="93229"/>
                </a:cubicBezTo>
                <a:cubicBezTo>
                  <a:pt x="240064" y="98624"/>
                  <a:pt x="237366" y="110762"/>
                  <a:pt x="242761" y="109413"/>
                </a:cubicBezTo>
                <a:cubicBezTo>
                  <a:pt x="245664" y="108687"/>
                  <a:pt x="260845" y="77291"/>
                  <a:pt x="262991" y="72999"/>
                </a:cubicBezTo>
                <a:cubicBezTo>
                  <a:pt x="261642" y="67604"/>
                  <a:pt x="264108" y="58880"/>
                  <a:pt x="258945" y="56815"/>
                </a:cubicBezTo>
                <a:cubicBezTo>
                  <a:pt x="253345" y="54575"/>
                  <a:pt x="247394" y="61046"/>
                  <a:pt x="242761" y="64907"/>
                </a:cubicBezTo>
                <a:cubicBezTo>
                  <a:pt x="239025" y="68020"/>
                  <a:pt x="236844" y="72696"/>
                  <a:pt x="234669" y="77045"/>
                </a:cubicBezTo>
                <a:cubicBezTo>
                  <a:pt x="225797" y="94788"/>
                  <a:pt x="226321" y="98554"/>
                  <a:pt x="222531" y="117505"/>
                </a:cubicBezTo>
                <a:cubicBezTo>
                  <a:pt x="223880" y="121551"/>
                  <a:pt x="222920" y="131837"/>
                  <a:pt x="226577" y="129643"/>
                </a:cubicBezTo>
                <a:cubicBezTo>
                  <a:pt x="234916" y="124639"/>
                  <a:pt x="239686" y="114593"/>
                  <a:pt x="242761" y="105367"/>
                </a:cubicBezTo>
                <a:cubicBezTo>
                  <a:pt x="244110" y="101321"/>
                  <a:pt x="250622" y="91322"/>
                  <a:pt x="246807" y="93229"/>
                </a:cubicBezTo>
                <a:cubicBezTo>
                  <a:pt x="240776" y="96245"/>
                  <a:pt x="238715" y="104018"/>
                  <a:pt x="234669" y="109413"/>
                </a:cubicBezTo>
                <a:cubicBezTo>
                  <a:pt x="233320" y="121551"/>
                  <a:pt x="232874" y="133823"/>
                  <a:pt x="230623" y="145827"/>
                </a:cubicBezTo>
                <a:cubicBezTo>
                  <a:pt x="228814" y="155477"/>
                  <a:pt x="217479" y="165730"/>
                  <a:pt x="222531" y="174149"/>
                </a:cubicBezTo>
                <a:cubicBezTo>
                  <a:pt x="226268" y="180377"/>
                  <a:pt x="236018" y="168754"/>
                  <a:pt x="242761" y="166057"/>
                </a:cubicBezTo>
                <a:cubicBezTo>
                  <a:pt x="252129" y="153566"/>
                  <a:pt x="256137" y="151777"/>
                  <a:pt x="258945" y="137735"/>
                </a:cubicBezTo>
                <a:cubicBezTo>
                  <a:pt x="260815" y="128384"/>
                  <a:pt x="271521" y="113678"/>
                  <a:pt x="262991" y="109413"/>
                </a:cubicBezTo>
                <a:cubicBezTo>
                  <a:pt x="254899" y="105367"/>
                  <a:pt x="255247" y="125780"/>
                  <a:pt x="250853" y="133689"/>
                </a:cubicBezTo>
                <a:cubicBezTo>
                  <a:pt x="248491" y="137940"/>
                  <a:pt x="240586" y="141478"/>
                  <a:pt x="242761" y="145827"/>
                </a:cubicBezTo>
                <a:cubicBezTo>
                  <a:pt x="244668" y="149642"/>
                  <a:pt x="250853" y="143130"/>
                  <a:pt x="254899" y="141781"/>
                </a:cubicBezTo>
                <a:cubicBezTo>
                  <a:pt x="260294" y="133689"/>
                  <a:pt x="267059" y="126359"/>
                  <a:pt x="271083" y="117505"/>
                </a:cubicBezTo>
                <a:cubicBezTo>
                  <a:pt x="273929" y="111245"/>
                  <a:pt x="272575" y="103660"/>
                  <a:pt x="275129" y="97275"/>
                </a:cubicBezTo>
                <a:cubicBezTo>
                  <a:pt x="278050" y="89973"/>
                  <a:pt x="283221" y="83788"/>
                  <a:pt x="287267" y="77045"/>
                </a:cubicBezTo>
                <a:cubicBezTo>
                  <a:pt x="285918" y="70302"/>
                  <a:pt x="289372" y="59890"/>
                  <a:pt x="283221" y="56815"/>
                </a:cubicBezTo>
                <a:cubicBezTo>
                  <a:pt x="278247" y="54328"/>
                  <a:pt x="280810" y="67684"/>
                  <a:pt x="279175" y="72999"/>
                </a:cubicBezTo>
                <a:cubicBezTo>
                  <a:pt x="275412" y="85228"/>
                  <a:pt x="270800" y="97184"/>
                  <a:pt x="267037" y="109413"/>
                </a:cubicBezTo>
                <a:cubicBezTo>
                  <a:pt x="265402" y="114728"/>
                  <a:pt x="264519" y="120250"/>
                  <a:pt x="262991" y="125597"/>
                </a:cubicBezTo>
                <a:cubicBezTo>
                  <a:pt x="261819" y="129698"/>
                  <a:pt x="261205" y="134118"/>
                  <a:pt x="258945" y="137735"/>
                </a:cubicBezTo>
                <a:cubicBezTo>
                  <a:pt x="254368" y="145058"/>
                  <a:pt x="236655" y="151859"/>
                  <a:pt x="242761" y="157965"/>
                </a:cubicBezTo>
                <a:cubicBezTo>
                  <a:pt x="248867" y="164071"/>
                  <a:pt x="256572" y="147558"/>
                  <a:pt x="262991" y="141781"/>
                </a:cubicBezTo>
                <a:cubicBezTo>
                  <a:pt x="270079" y="135401"/>
                  <a:pt x="277366" y="129079"/>
                  <a:pt x="283221" y="121551"/>
                </a:cubicBezTo>
                <a:cubicBezTo>
                  <a:pt x="286924" y="116790"/>
                  <a:pt x="291313" y="99336"/>
                  <a:pt x="291313" y="105367"/>
                </a:cubicBezTo>
                <a:cubicBezTo>
                  <a:pt x="291313" y="115185"/>
                  <a:pt x="286867" y="124573"/>
                  <a:pt x="283221" y="133689"/>
                </a:cubicBezTo>
                <a:cubicBezTo>
                  <a:pt x="281415" y="138204"/>
                  <a:pt x="277955" y="141870"/>
                  <a:pt x="275129" y="145827"/>
                </a:cubicBezTo>
                <a:cubicBezTo>
                  <a:pt x="271210" y="151314"/>
                  <a:pt x="267037" y="156616"/>
                  <a:pt x="262991" y="162011"/>
                </a:cubicBezTo>
                <a:cubicBezTo>
                  <a:pt x="261642" y="167406"/>
                  <a:pt x="253971" y="175708"/>
                  <a:pt x="258945" y="178195"/>
                </a:cubicBezTo>
                <a:cubicBezTo>
                  <a:pt x="264063" y="180754"/>
                  <a:pt x="267359" y="170401"/>
                  <a:pt x="271083" y="166057"/>
                </a:cubicBezTo>
                <a:cubicBezTo>
                  <a:pt x="275472" y="160937"/>
                  <a:pt x="279480" y="155484"/>
                  <a:pt x="283221" y="149873"/>
                </a:cubicBezTo>
                <a:cubicBezTo>
                  <a:pt x="287583" y="143330"/>
                  <a:pt x="289798" y="135204"/>
                  <a:pt x="295359" y="129643"/>
                </a:cubicBezTo>
                <a:cubicBezTo>
                  <a:pt x="299624" y="125378"/>
                  <a:pt x="281236" y="145827"/>
                  <a:pt x="287267" y="145827"/>
                </a:cubicBezTo>
                <a:cubicBezTo>
                  <a:pt x="294896" y="145827"/>
                  <a:pt x="298056" y="135038"/>
                  <a:pt x="303451" y="129643"/>
                </a:cubicBezTo>
                <a:cubicBezTo>
                  <a:pt x="312892" y="101321"/>
                  <a:pt x="319635" y="102670"/>
                  <a:pt x="299405" y="109413"/>
                </a:cubicBezTo>
                <a:lnTo>
                  <a:pt x="307497" y="85137"/>
                </a:lnTo>
                <a:cubicBezTo>
                  <a:pt x="308846" y="81091"/>
                  <a:pt x="314955" y="70440"/>
                  <a:pt x="311543" y="72999"/>
                </a:cubicBezTo>
                <a:cubicBezTo>
                  <a:pt x="306148" y="77045"/>
                  <a:pt x="300127" y="80369"/>
                  <a:pt x="295359" y="85137"/>
                </a:cubicBezTo>
                <a:cubicBezTo>
                  <a:pt x="291921" y="88575"/>
                  <a:pt x="282404" y="97275"/>
                  <a:pt x="287267" y="97275"/>
                </a:cubicBezTo>
                <a:cubicBezTo>
                  <a:pt x="294010" y="97275"/>
                  <a:pt x="298683" y="89905"/>
                  <a:pt x="303451" y="85137"/>
                </a:cubicBezTo>
                <a:cubicBezTo>
                  <a:pt x="306889" y="81699"/>
                  <a:pt x="309368" y="77348"/>
                  <a:pt x="311543" y="72999"/>
                </a:cubicBezTo>
                <a:cubicBezTo>
                  <a:pt x="328310" y="39467"/>
                  <a:pt x="313176" y="65145"/>
                  <a:pt x="323682" y="40631"/>
                </a:cubicBezTo>
                <a:cubicBezTo>
                  <a:pt x="326058" y="35087"/>
                  <a:pt x="333681" y="30169"/>
                  <a:pt x="331774" y="24447"/>
                </a:cubicBezTo>
                <a:cubicBezTo>
                  <a:pt x="330425" y="20401"/>
                  <a:pt x="323682" y="27144"/>
                  <a:pt x="319636" y="28493"/>
                </a:cubicBezTo>
                <a:cubicBezTo>
                  <a:pt x="319050" y="29225"/>
                  <a:pt x="293264" y="55696"/>
                  <a:pt x="299405" y="64907"/>
                </a:cubicBezTo>
                <a:cubicBezTo>
                  <a:pt x="301771" y="68456"/>
                  <a:pt x="307497" y="62210"/>
                  <a:pt x="311543" y="60861"/>
                </a:cubicBezTo>
                <a:cubicBezTo>
                  <a:pt x="311543" y="60861"/>
                  <a:pt x="322332" y="36585"/>
                  <a:pt x="311543" y="36585"/>
                </a:cubicBezTo>
                <a:cubicBezTo>
                  <a:pt x="306680" y="36585"/>
                  <a:pt x="305626" y="44374"/>
                  <a:pt x="303451" y="48723"/>
                </a:cubicBezTo>
                <a:cubicBezTo>
                  <a:pt x="301544" y="52538"/>
                  <a:pt x="301085" y="56941"/>
                  <a:pt x="299405" y="60861"/>
                </a:cubicBezTo>
                <a:cubicBezTo>
                  <a:pt x="297029" y="66405"/>
                  <a:pt x="294010" y="71650"/>
                  <a:pt x="291313" y="77045"/>
                </a:cubicBezTo>
                <a:cubicBezTo>
                  <a:pt x="292662" y="81091"/>
                  <a:pt x="291221" y="88149"/>
                  <a:pt x="295359" y="89183"/>
                </a:cubicBezTo>
                <a:cubicBezTo>
                  <a:pt x="300076" y="90362"/>
                  <a:pt x="304459" y="84888"/>
                  <a:pt x="307497" y="81091"/>
                </a:cubicBezTo>
                <a:cubicBezTo>
                  <a:pt x="310161" y="77761"/>
                  <a:pt x="309636" y="72768"/>
                  <a:pt x="311543" y="68953"/>
                </a:cubicBezTo>
                <a:cubicBezTo>
                  <a:pt x="313718" y="64604"/>
                  <a:pt x="317223" y="61037"/>
                  <a:pt x="319636" y="56815"/>
                </a:cubicBezTo>
                <a:cubicBezTo>
                  <a:pt x="322629" y="51578"/>
                  <a:pt x="332747" y="37286"/>
                  <a:pt x="327728" y="40631"/>
                </a:cubicBezTo>
                <a:cubicBezTo>
                  <a:pt x="318963" y="46474"/>
                  <a:pt x="314241" y="56815"/>
                  <a:pt x="307497" y="64907"/>
                </a:cubicBezTo>
                <a:cubicBezTo>
                  <a:pt x="306148" y="71650"/>
                  <a:pt x="305626" y="78613"/>
                  <a:pt x="303451" y="85137"/>
                </a:cubicBezTo>
                <a:cubicBezTo>
                  <a:pt x="301544" y="90859"/>
                  <a:pt x="294176" y="95407"/>
                  <a:pt x="295359" y="101321"/>
                </a:cubicBezTo>
                <a:cubicBezTo>
                  <a:pt x="296195" y="105503"/>
                  <a:pt x="303451" y="104018"/>
                  <a:pt x="307497" y="105367"/>
                </a:cubicBezTo>
                <a:cubicBezTo>
                  <a:pt x="311543" y="104018"/>
                  <a:pt x="316620" y="104337"/>
                  <a:pt x="319636" y="101321"/>
                </a:cubicBezTo>
                <a:cubicBezTo>
                  <a:pt x="326513" y="94444"/>
                  <a:pt x="342697" y="70168"/>
                  <a:pt x="335820" y="77045"/>
                </a:cubicBezTo>
                <a:cubicBezTo>
                  <a:pt x="325549" y="87316"/>
                  <a:pt x="322347" y="88931"/>
                  <a:pt x="315589" y="101321"/>
                </a:cubicBezTo>
                <a:cubicBezTo>
                  <a:pt x="309812" y="111911"/>
                  <a:pt x="288616" y="139084"/>
                  <a:pt x="299405" y="133689"/>
                </a:cubicBezTo>
                <a:lnTo>
                  <a:pt x="315589" y="125597"/>
                </a:lnTo>
                <a:lnTo>
                  <a:pt x="327728" y="89183"/>
                </a:lnTo>
                <a:cubicBezTo>
                  <a:pt x="329077" y="85137"/>
                  <a:pt x="334333" y="73633"/>
                  <a:pt x="331774" y="77045"/>
                </a:cubicBezTo>
                <a:lnTo>
                  <a:pt x="307497" y="109413"/>
                </a:lnTo>
                <a:cubicBezTo>
                  <a:pt x="311543" y="110762"/>
                  <a:pt x="315821" y="115366"/>
                  <a:pt x="319636" y="113459"/>
                </a:cubicBezTo>
                <a:cubicBezTo>
                  <a:pt x="323451" y="111552"/>
                  <a:pt x="322002" y="105241"/>
                  <a:pt x="323682" y="101321"/>
                </a:cubicBezTo>
                <a:cubicBezTo>
                  <a:pt x="326058" y="95777"/>
                  <a:pt x="329398" y="90681"/>
                  <a:pt x="331774" y="85137"/>
                </a:cubicBezTo>
                <a:cubicBezTo>
                  <a:pt x="333454" y="81217"/>
                  <a:pt x="339635" y="71092"/>
                  <a:pt x="335820" y="72999"/>
                </a:cubicBezTo>
                <a:cubicBezTo>
                  <a:pt x="327290" y="77264"/>
                  <a:pt x="315589" y="93229"/>
                  <a:pt x="315589" y="93229"/>
                </a:cubicBezTo>
                <a:cubicBezTo>
                  <a:pt x="318287" y="95926"/>
                  <a:pt x="319981" y="102246"/>
                  <a:pt x="323682" y="101321"/>
                </a:cubicBezTo>
                <a:cubicBezTo>
                  <a:pt x="328400" y="100142"/>
                  <a:pt x="329361" y="93405"/>
                  <a:pt x="331774" y="89183"/>
                </a:cubicBezTo>
                <a:cubicBezTo>
                  <a:pt x="334766" y="83946"/>
                  <a:pt x="337490" y="78543"/>
                  <a:pt x="339866" y="72999"/>
                </a:cubicBezTo>
                <a:cubicBezTo>
                  <a:pt x="341546" y="69079"/>
                  <a:pt x="346928" y="57845"/>
                  <a:pt x="343912" y="60861"/>
                </a:cubicBezTo>
                <a:cubicBezTo>
                  <a:pt x="339647" y="65126"/>
                  <a:pt x="338812" y="71808"/>
                  <a:pt x="335820" y="77045"/>
                </a:cubicBezTo>
                <a:cubicBezTo>
                  <a:pt x="333407" y="81267"/>
                  <a:pt x="330425" y="85137"/>
                  <a:pt x="327728" y="89183"/>
                </a:cubicBezTo>
                <a:cubicBezTo>
                  <a:pt x="329077" y="95926"/>
                  <a:pt x="324897" y="109413"/>
                  <a:pt x="331774" y="109413"/>
                </a:cubicBezTo>
                <a:cubicBezTo>
                  <a:pt x="335830" y="109413"/>
                  <a:pt x="342776" y="76787"/>
                  <a:pt x="343912" y="72999"/>
                </a:cubicBezTo>
                <a:cubicBezTo>
                  <a:pt x="346363" y="64829"/>
                  <a:pt x="359633" y="44908"/>
                  <a:pt x="352004" y="48723"/>
                </a:cubicBezTo>
                <a:lnTo>
                  <a:pt x="335820" y="56815"/>
                </a:lnTo>
                <a:cubicBezTo>
                  <a:pt x="331774" y="67604"/>
                  <a:pt x="327071" y="78170"/>
                  <a:pt x="323682" y="89183"/>
                </a:cubicBezTo>
                <a:cubicBezTo>
                  <a:pt x="321660" y="95756"/>
                  <a:pt x="316561" y="103262"/>
                  <a:pt x="319636" y="109413"/>
                </a:cubicBezTo>
                <a:cubicBezTo>
                  <a:pt x="321543" y="113228"/>
                  <a:pt x="327728" y="106716"/>
                  <a:pt x="331774" y="105367"/>
                </a:cubicBezTo>
                <a:cubicBezTo>
                  <a:pt x="334471" y="101321"/>
                  <a:pt x="337891" y="97673"/>
                  <a:pt x="339866" y="93229"/>
                </a:cubicBezTo>
                <a:cubicBezTo>
                  <a:pt x="343330" y="85434"/>
                  <a:pt x="355055" y="64222"/>
                  <a:pt x="347958" y="68953"/>
                </a:cubicBezTo>
                <a:lnTo>
                  <a:pt x="335820" y="77045"/>
                </a:lnTo>
                <a:cubicBezTo>
                  <a:pt x="334471" y="86486"/>
                  <a:pt x="327509" y="96837"/>
                  <a:pt x="331774" y="105367"/>
                </a:cubicBezTo>
                <a:cubicBezTo>
                  <a:pt x="339895" y="121608"/>
                  <a:pt x="356050" y="87176"/>
                  <a:pt x="356050" y="89183"/>
                </a:cubicBezTo>
                <a:cubicBezTo>
                  <a:pt x="356050" y="97713"/>
                  <a:pt x="350202" y="105230"/>
                  <a:pt x="347958" y="113459"/>
                </a:cubicBezTo>
                <a:cubicBezTo>
                  <a:pt x="346149" y="120094"/>
                  <a:pt x="339049" y="128826"/>
                  <a:pt x="343912" y="133689"/>
                </a:cubicBezTo>
                <a:cubicBezTo>
                  <a:pt x="348177" y="137954"/>
                  <a:pt x="354701" y="128294"/>
                  <a:pt x="360096" y="125597"/>
                </a:cubicBezTo>
                <a:cubicBezTo>
                  <a:pt x="375169" y="108371"/>
                  <a:pt x="399381" y="92575"/>
                  <a:pt x="392464" y="64907"/>
                </a:cubicBezTo>
                <a:cubicBezTo>
                  <a:pt x="391285" y="60190"/>
                  <a:pt x="387069" y="72999"/>
                  <a:pt x="384372" y="77045"/>
                </a:cubicBezTo>
                <a:cubicBezTo>
                  <a:pt x="374186" y="117791"/>
                  <a:pt x="367596" y="116360"/>
                  <a:pt x="396510" y="93229"/>
                </a:cubicBezTo>
                <a:lnTo>
                  <a:pt x="408648" y="85137"/>
                </a:lnTo>
                <a:cubicBezTo>
                  <a:pt x="409997" y="77045"/>
                  <a:pt x="412694" y="69065"/>
                  <a:pt x="412694" y="60861"/>
                </a:cubicBezTo>
                <a:cubicBezTo>
                  <a:pt x="412694" y="56596"/>
                  <a:pt x="412913" y="48723"/>
                  <a:pt x="408648" y="48723"/>
                </a:cubicBezTo>
                <a:cubicBezTo>
                  <a:pt x="401905" y="48723"/>
                  <a:pt x="397859" y="56815"/>
                  <a:pt x="392464" y="60861"/>
                </a:cubicBezTo>
                <a:cubicBezTo>
                  <a:pt x="359995" y="50038"/>
                  <a:pt x="374849" y="47441"/>
                  <a:pt x="347958" y="68953"/>
                </a:cubicBezTo>
                <a:lnTo>
                  <a:pt x="343912" y="36585"/>
                </a:lnTo>
                <a:cubicBezTo>
                  <a:pt x="325821" y="72768"/>
                  <a:pt x="331543" y="57509"/>
                  <a:pt x="323682" y="81091"/>
                </a:cubicBezTo>
                <a:cubicBezTo>
                  <a:pt x="327728" y="82440"/>
                  <a:pt x="332005" y="87044"/>
                  <a:pt x="335820" y="85137"/>
                </a:cubicBezTo>
                <a:cubicBezTo>
                  <a:pt x="336500" y="84797"/>
                  <a:pt x="354584" y="60333"/>
                  <a:pt x="356050" y="56815"/>
                </a:cubicBezTo>
                <a:cubicBezTo>
                  <a:pt x="360971" y="45005"/>
                  <a:pt x="368188" y="20401"/>
                  <a:pt x="368188" y="20401"/>
                </a:cubicBezTo>
                <a:cubicBezTo>
                  <a:pt x="369537" y="31190"/>
                  <a:pt x="364545" y="45080"/>
                  <a:pt x="372234" y="52769"/>
                </a:cubicBezTo>
                <a:cubicBezTo>
                  <a:pt x="377002" y="57537"/>
                  <a:pt x="383050" y="43197"/>
                  <a:pt x="384372" y="36585"/>
                </a:cubicBezTo>
                <a:cubicBezTo>
                  <a:pt x="385981" y="28541"/>
                  <a:pt x="381675" y="20401"/>
                  <a:pt x="380326" y="12309"/>
                </a:cubicBezTo>
                <a:cubicBezTo>
                  <a:pt x="373583" y="16355"/>
                  <a:pt x="365657" y="18886"/>
                  <a:pt x="360096" y="24447"/>
                </a:cubicBezTo>
                <a:cubicBezTo>
                  <a:pt x="355831" y="28712"/>
                  <a:pt x="354380" y="35087"/>
                  <a:pt x="352004" y="40631"/>
                </a:cubicBezTo>
                <a:cubicBezTo>
                  <a:pt x="350324" y="44551"/>
                  <a:pt x="344143" y="50862"/>
                  <a:pt x="347958" y="52769"/>
                </a:cubicBezTo>
                <a:cubicBezTo>
                  <a:pt x="352307" y="54944"/>
                  <a:pt x="356050" y="47374"/>
                  <a:pt x="360096" y="44677"/>
                </a:cubicBezTo>
                <a:cubicBezTo>
                  <a:pt x="361445" y="36585"/>
                  <a:pt x="364142" y="28605"/>
                  <a:pt x="364142" y="20401"/>
                </a:cubicBezTo>
                <a:cubicBezTo>
                  <a:pt x="364142" y="16136"/>
                  <a:pt x="364142" y="6913"/>
                  <a:pt x="360096" y="8262"/>
                </a:cubicBezTo>
                <a:cubicBezTo>
                  <a:pt x="354374" y="10169"/>
                  <a:pt x="354701" y="19052"/>
                  <a:pt x="352004" y="24447"/>
                </a:cubicBezTo>
                <a:cubicBezTo>
                  <a:pt x="353353" y="28493"/>
                  <a:pt x="356751" y="32378"/>
                  <a:pt x="356050" y="36585"/>
                </a:cubicBezTo>
                <a:cubicBezTo>
                  <a:pt x="350821" y="67958"/>
                  <a:pt x="341834" y="30352"/>
                  <a:pt x="352004" y="60861"/>
                </a:cubicBezTo>
                <a:cubicBezTo>
                  <a:pt x="361571" y="32159"/>
                  <a:pt x="349817" y="60730"/>
                  <a:pt x="360096" y="68953"/>
                </a:cubicBezTo>
                <a:cubicBezTo>
                  <a:pt x="364438" y="72427"/>
                  <a:pt x="370885" y="66256"/>
                  <a:pt x="376280" y="64907"/>
                </a:cubicBezTo>
                <a:cubicBezTo>
                  <a:pt x="381675" y="60861"/>
                  <a:pt x="387696" y="57537"/>
                  <a:pt x="392464" y="52769"/>
                </a:cubicBezTo>
                <a:cubicBezTo>
                  <a:pt x="400544" y="44689"/>
                  <a:pt x="404784" y="30060"/>
                  <a:pt x="408648" y="20401"/>
                </a:cubicBezTo>
                <a:cubicBezTo>
                  <a:pt x="407299" y="16355"/>
                  <a:pt x="408648" y="9611"/>
                  <a:pt x="404602" y="8262"/>
                </a:cubicBezTo>
                <a:cubicBezTo>
                  <a:pt x="400983" y="7056"/>
                  <a:pt x="398993" y="13459"/>
                  <a:pt x="396510" y="16355"/>
                </a:cubicBezTo>
                <a:cubicBezTo>
                  <a:pt x="390890" y="22912"/>
                  <a:pt x="385721" y="29842"/>
                  <a:pt x="380326" y="36585"/>
                </a:cubicBezTo>
                <a:cubicBezTo>
                  <a:pt x="381675" y="46026"/>
                  <a:pt x="374835" y="64907"/>
                  <a:pt x="384372" y="64907"/>
                </a:cubicBezTo>
                <a:cubicBezTo>
                  <a:pt x="410826" y="64907"/>
                  <a:pt x="398351" y="25558"/>
                  <a:pt x="396510" y="16355"/>
                </a:cubicBezTo>
                <a:cubicBezTo>
                  <a:pt x="392464" y="25796"/>
                  <a:pt x="387882" y="35024"/>
                  <a:pt x="384372" y="44677"/>
                </a:cubicBezTo>
                <a:cubicBezTo>
                  <a:pt x="382472" y="49903"/>
                  <a:pt x="377241" y="56234"/>
                  <a:pt x="380326" y="60861"/>
                </a:cubicBezTo>
                <a:cubicBezTo>
                  <a:pt x="382692" y="64410"/>
                  <a:pt x="388418" y="58164"/>
                  <a:pt x="392464" y="56815"/>
                </a:cubicBezTo>
                <a:cubicBezTo>
                  <a:pt x="393813" y="50072"/>
                  <a:pt x="399585" y="42736"/>
                  <a:pt x="396510" y="36585"/>
                </a:cubicBezTo>
                <a:cubicBezTo>
                  <a:pt x="394335" y="32236"/>
                  <a:pt x="390334" y="44253"/>
                  <a:pt x="388418" y="48723"/>
                </a:cubicBezTo>
                <a:cubicBezTo>
                  <a:pt x="386228" y="53834"/>
                  <a:pt x="385721" y="59512"/>
                  <a:pt x="384372" y="64907"/>
                </a:cubicBezTo>
                <a:cubicBezTo>
                  <a:pt x="385721" y="70302"/>
                  <a:pt x="383444" y="83578"/>
                  <a:pt x="388418" y="81091"/>
                </a:cubicBezTo>
                <a:cubicBezTo>
                  <a:pt x="394569" y="78016"/>
                  <a:pt x="391234" y="67627"/>
                  <a:pt x="392464" y="60861"/>
                </a:cubicBezTo>
                <a:cubicBezTo>
                  <a:pt x="393932" y="52790"/>
                  <a:pt x="396510" y="44789"/>
                  <a:pt x="396510" y="36585"/>
                </a:cubicBezTo>
                <a:cubicBezTo>
                  <a:pt x="396510" y="31024"/>
                  <a:pt x="393555" y="47316"/>
                  <a:pt x="392464" y="52769"/>
                </a:cubicBezTo>
                <a:cubicBezTo>
                  <a:pt x="386700" y="81591"/>
                  <a:pt x="381164" y="79463"/>
                  <a:pt x="400556" y="72999"/>
                </a:cubicBezTo>
                <a:cubicBezTo>
                  <a:pt x="405951" y="63558"/>
                  <a:pt x="410216" y="53376"/>
                  <a:pt x="416740" y="44677"/>
                </a:cubicBezTo>
                <a:cubicBezTo>
                  <a:pt x="419299" y="41265"/>
                  <a:pt x="412694" y="56815"/>
                  <a:pt x="412694" y="56815"/>
                </a:cubicBezTo>
                <a:cubicBezTo>
                  <a:pt x="414043" y="63558"/>
                  <a:pt x="410216" y="74870"/>
                  <a:pt x="416740" y="77045"/>
                </a:cubicBezTo>
                <a:cubicBezTo>
                  <a:pt x="422462" y="78952"/>
                  <a:pt x="421840" y="66098"/>
                  <a:pt x="424832" y="60861"/>
                </a:cubicBezTo>
                <a:cubicBezTo>
                  <a:pt x="427245" y="56639"/>
                  <a:pt x="430227" y="52769"/>
                  <a:pt x="432924" y="48723"/>
                </a:cubicBezTo>
                <a:cubicBezTo>
                  <a:pt x="438319" y="60861"/>
                  <a:pt x="442657" y="73526"/>
                  <a:pt x="449108" y="85137"/>
                </a:cubicBezTo>
                <a:cubicBezTo>
                  <a:pt x="466264" y="116018"/>
                  <a:pt x="467106" y="115273"/>
                  <a:pt x="485522" y="133689"/>
                </a:cubicBezTo>
                <a:cubicBezTo>
                  <a:pt x="492265" y="132340"/>
                  <a:pt x="499601" y="132718"/>
                  <a:pt x="505752" y="129643"/>
                </a:cubicBezTo>
                <a:cubicBezTo>
                  <a:pt x="513540" y="125749"/>
                  <a:pt x="521335" y="112338"/>
                  <a:pt x="525982" y="105367"/>
                </a:cubicBezTo>
                <a:cubicBezTo>
                  <a:pt x="527331" y="118854"/>
                  <a:pt x="530028" y="159381"/>
                  <a:pt x="530028" y="145827"/>
                </a:cubicBezTo>
                <a:cubicBezTo>
                  <a:pt x="530028" y="122860"/>
                  <a:pt x="533245" y="98833"/>
                  <a:pt x="525982" y="77045"/>
                </a:cubicBezTo>
                <a:cubicBezTo>
                  <a:pt x="523807" y="70521"/>
                  <a:pt x="512495" y="74348"/>
                  <a:pt x="505752" y="72999"/>
                </a:cubicBezTo>
                <a:cubicBezTo>
                  <a:pt x="499009" y="75696"/>
                  <a:pt x="492729" y="80190"/>
                  <a:pt x="485522" y="81091"/>
                </a:cubicBezTo>
                <a:cubicBezTo>
                  <a:pt x="481290" y="81620"/>
                  <a:pt x="473384" y="81310"/>
                  <a:pt x="473384" y="77045"/>
                </a:cubicBezTo>
                <a:cubicBezTo>
                  <a:pt x="473384" y="72780"/>
                  <a:pt x="481476" y="74348"/>
                  <a:pt x="485522" y="72999"/>
                </a:cubicBezTo>
                <a:cubicBezTo>
                  <a:pt x="486871" y="67604"/>
                  <a:pt x="489568" y="62376"/>
                  <a:pt x="489568" y="56815"/>
                </a:cubicBezTo>
                <a:cubicBezTo>
                  <a:pt x="489568" y="48439"/>
                  <a:pt x="481521" y="38676"/>
                  <a:pt x="477430" y="32539"/>
                </a:cubicBezTo>
                <a:cubicBezTo>
                  <a:pt x="473384" y="33888"/>
                  <a:pt x="465292" y="32320"/>
                  <a:pt x="465292" y="36585"/>
                </a:cubicBezTo>
                <a:cubicBezTo>
                  <a:pt x="465292" y="52272"/>
                  <a:pt x="486575" y="41629"/>
                  <a:pt x="489568" y="40631"/>
                </a:cubicBezTo>
                <a:cubicBezTo>
                  <a:pt x="485522" y="39282"/>
                  <a:pt x="481476" y="35236"/>
                  <a:pt x="477430" y="36585"/>
                </a:cubicBezTo>
                <a:cubicBezTo>
                  <a:pt x="472002" y="38394"/>
                  <a:pt x="460531" y="45549"/>
                  <a:pt x="465292" y="48723"/>
                </a:cubicBezTo>
                <a:cubicBezTo>
                  <a:pt x="472118" y="53274"/>
                  <a:pt x="489568" y="36473"/>
                  <a:pt x="489568" y="44677"/>
                </a:cubicBezTo>
                <a:cubicBezTo>
                  <a:pt x="489568" y="53207"/>
                  <a:pt x="465292" y="52769"/>
                  <a:pt x="465292" y="52769"/>
                </a:cubicBezTo>
                <a:cubicBezTo>
                  <a:pt x="458180" y="74106"/>
                  <a:pt x="459440" y="62044"/>
                  <a:pt x="473384" y="56815"/>
                </a:cubicBezTo>
                <a:cubicBezTo>
                  <a:pt x="479823" y="54400"/>
                  <a:pt x="486871" y="54118"/>
                  <a:pt x="493614" y="52769"/>
                </a:cubicBezTo>
                <a:cubicBezTo>
                  <a:pt x="465008" y="33699"/>
                  <a:pt x="500422" y="51796"/>
                  <a:pt x="465292" y="56815"/>
                </a:cubicBezTo>
                <a:cubicBezTo>
                  <a:pt x="460478" y="57503"/>
                  <a:pt x="457200" y="51420"/>
                  <a:pt x="453154" y="48723"/>
                </a:cubicBezTo>
                <a:cubicBezTo>
                  <a:pt x="470687" y="47374"/>
                  <a:pt x="488303" y="46858"/>
                  <a:pt x="505752" y="44677"/>
                </a:cubicBezTo>
                <a:cubicBezTo>
                  <a:pt x="509984" y="44148"/>
                  <a:pt x="522053" y="41556"/>
                  <a:pt x="517890" y="40631"/>
                </a:cubicBezTo>
                <a:cubicBezTo>
                  <a:pt x="502037" y="37108"/>
                  <a:pt x="469338" y="36585"/>
                  <a:pt x="469338" y="36585"/>
                </a:cubicBezTo>
                <a:cubicBezTo>
                  <a:pt x="484825" y="41747"/>
                  <a:pt x="495006" y="46023"/>
                  <a:pt x="513844" y="44677"/>
                </a:cubicBezTo>
                <a:cubicBezTo>
                  <a:pt x="522352" y="44069"/>
                  <a:pt x="538120" y="36585"/>
                  <a:pt x="538120" y="36585"/>
                </a:cubicBezTo>
                <a:cubicBezTo>
                  <a:pt x="534074" y="33888"/>
                  <a:pt x="530452" y="30409"/>
                  <a:pt x="525982" y="28493"/>
                </a:cubicBezTo>
                <a:cubicBezTo>
                  <a:pt x="511548" y="22307"/>
                  <a:pt x="471934" y="21005"/>
                  <a:pt x="465292" y="20401"/>
                </a:cubicBezTo>
                <a:cubicBezTo>
                  <a:pt x="454503" y="17704"/>
                  <a:pt x="443934" y="13882"/>
                  <a:pt x="432924" y="12309"/>
                </a:cubicBezTo>
                <a:cubicBezTo>
                  <a:pt x="397794" y="7289"/>
                  <a:pt x="413953" y="10132"/>
                  <a:pt x="384372" y="4216"/>
                </a:cubicBezTo>
                <a:cubicBezTo>
                  <a:pt x="385721" y="8262"/>
                  <a:pt x="384603" y="14447"/>
                  <a:pt x="388418" y="16355"/>
                </a:cubicBezTo>
                <a:cubicBezTo>
                  <a:pt x="396948" y="20620"/>
                  <a:pt x="407357" y="18695"/>
                  <a:pt x="416740" y="20401"/>
                </a:cubicBezTo>
                <a:cubicBezTo>
                  <a:pt x="422211" y="21396"/>
                  <a:pt x="427459" y="23422"/>
                  <a:pt x="432924" y="24447"/>
                </a:cubicBezTo>
                <a:cubicBezTo>
                  <a:pt x="449050" y="27471"/>
                  <a:pt x="465292" y="29842"/>
                  <a:pt x="481476" y="32539"/>
                </a:cubicBezTo>
                <a:cubicBezTo>
                  <a:pt x="485522" y="31190"/>
                  <a:pt x="489382" y="29022"/>
                  <a:pt x="493614" y="28493"/>
                </a:cubicBezTo>
                <a:cubicBezTo>
                  <a:pt x="554727" y="20854"/>
                  <a:pt x="612003" y="27079"/>
                  <a:pt x="445062" y="20401"/>
                </a:cubicBezTo>
                <a:cubicBezTo>
                  <a:pt x="431575" y="19052"/>
                  <a:pt x="417634" y="20079"/>
                  <a:pt x="404602" y="16355"/>
                </a:cubicBezTo>
                <a:cubicBezTo>
                  <a:pt x="400501" y="15183"/>
                  <a:pt x="412475" y="12309"/>
                  <a:pt x="416740" y="12309"/>
                </a:cubicBezTo>
                <a:cubicBezTo>
                  <a:pt x="437015" y="12309"/>
                  <a:pt x="457200" y="15006"/>
                  <a:pt x="477430" y="16355"/>
                </a:cubicBezTo>
                <a:cubicBezTo>
                  <a:pt x="482825" y="19052"/>
                  <a:pt x="487619" y="23781"/>
                  <a:pt x="493614" y="24447"/>
                </a:cubicBezTo>
                <a:cubicBezTo>
                  <a:pt x="500449" y="25206"/>
                  <a:pt x="506967" y="20401"/>
                  <a:pt x="513844" y="20401"/>
                </a:cubicBezTo>
                <a:cubicBezTo>
                  <a:pt x="518109" y="20401"/>
                  <a:pt x="521936" y="23098"/>
                  <a:pt x="525982" y="24447"/>
                </a:cubicBezTo>
                <a:cubicBezTo>
                  <a:pt x="560563" y="17531"/>
                  <a:pt x="547204" y="22420"/>
                  <a:pt x="513844" y="16355"/>
                </a:cubicBezTo>
                <a:cubicBezTo>
                  <a:pt x="509648" y="15592"/>
                  <a:pt x="505807" y="13481"/>
                  <a:pt x="501706" y="12309"/>
                </a:cubicBezTo>
                <a:cubicBezTo>
                  <a:pt x="496359" y="10781"/>
                  <a:pt x="490917" y="9611"/>
                  <a:pt x="485522" y="8262"/>
                </a:cubicBezTo>
                <a:cubicBezTo>
                  <a:pt x="489568" y="6913"/>
                  <a:pt x="497660" y="8481"/>
                  <a:pt x="497660" y="4216"/>
                </a:cubicBezTo>
                <a:cubicBezTo>
                  <a:pt x="497660" y="-49"/>
                  <a:pt x="489761" y="-301"/>
                  <a:pt x="485522" y="170"/>
                </a:cubicBezTo>
                <a:cubicBezTo>
                  <a:pt x="477044" y="1112"/>
                  <a:pt x="461246" y="8262"/>
                  <a:pt x="461246" y="8262"/>
                </a:cubicBezTo>
                <a:cubicBezTo>
                  <a:pt x="522704" y="17043"/>
                  <a:pt x="533760" y="5775"/>
                  <a:pt x="505752" y="24447"/>
                </a:cubicBezTo>
                <a:cubicBezTo>
                  <a:pt x="510166" y="31068"/>
                  <a:pt x="516174" y="43451"/>
                  <a:pt x="525982" y="44677"/>
                </a:cubicBezTo>
                <a:cubicBezTo>
                  <a:pt x="532806" y="45530"/>
                  <a:pt x="539469" y="41980"/>
                  <a:pt x="546212" y="40631"/>
                </a:cubicBezTo>
                <a:cubicBezTo>
                  <a:pt x="554161" y="43281"/>
                  <a:pt x="573257" y="49381"/>
                  <a:pt x="578581" y="52769"/>
                </a:cubicBezTo>
                <a:cubicBezTo>
                  <a:pt x="587468" y="58424"/>
                  <a:pt x="592864" y="69668"/>
                  <a:pt x="602857" y="72999"/>
                </a:cubicBezTo>
                <a:cubicBezTo>
                  <a:pt x="618264" y="78135"/>
                  <a:pt x="635225" y="75696"/>
                  <a:pt x="651409" y="77045"/>
                </a:cubicBezTo>
                <a:cubicBezTo>
                  <a:pt x="647363" y="72999"/>
                  <a:pt x="644699" y="66716"/>
                  <a:pt x="639271" y="64907"/>
                </a:cubicBezTo>
                <a:cubicBezTo>
                  <a:pt x="628611" y="61354"/>
                  <a:pt x="617822" y="82919"/>
                  <a:pt x="635225" y="56815"/>
                </a:cubicBezTo>
                <a:cubicBezTo>
                  <a:pt x="628482" y="48723"/>
                  <a:pt x="622443" y="39987"/>
                  <a:pt x="614995" y="32539"/>
                </a:cubicBezTo>
                <a:cubicBezTo>
                  <a:pt x="611557" y="29101"/>
                  <a:pt x="606814" y="27273"/>
                  <a:pt x="602857" y="24447"/>
                </a:cubicBezTo>
                <a:cubicBezTo>
                  <a:pt x="597370" y="20528"/>
                  <a:pt x="592068" y="16355"/>
                  <a:pt x="586673" y="12309"/>
                </a:cubicBezTo>
                <a:cubicBezTo>
                  <a:pt x="582627" y="15006"/>
                  <a:pt x="575871" y="15725"/>
                  <a:pt x="574535" y="20401"/>
                </a:cubicBezTo>
                <a:cubicBezTo>
                  <a:pt x="573062" y="25558"/>
                  <a:pt x="585327" y="63177"/>
                  <a:pt x="586673" y="64907"/>
                </a:cubicBezTo>
                <a:cubicBezTo>
                  <a:pt x="591501" y="71114"/>
                  <a:pt x="600160" y="72999"/>
                  <a:pt x="606903" y="77045"/>
                </a:cubicBezTo>
                <a:cubicBezTo>
                  <a:pt x="609600" y="68953"/>
                  <a:pt x="614053" y="61247"/>
                  <a:pt x="614995" y="52769"/>
                </a:cubicBezTo>
                <a:cubicBezTo>
                  <a:pt x="615466" y="48530"/>
                  <a:pt x="614995" y="39282"/>
                  <a:pt x="610949" y="40631"/>
                </a:cubicBezTo>
                <a:cubicBezTo>
                  <a:pt x="605227" y="42538"/>
                  <a:pt x="605554" y="51420"/>
                  <a:pt x="602857" y="56815"/>
                </a:cubicBezTo>
                <a:cubicBezTo>
                  <a:pt x="625728" y="125427"/>
                  <a:pt x="616272" y="86414"/>
                  <a:pt x="598811" y="68953"/>
                </a:cubicBezTo>
                <a:cubicBezTo>
                  <a:pt x="595795" y="65937"/>
                  <a:pt x="590719" y="66256"/>
                  <a:pt x="586673" y="64907"/>
                </a:cubicBezTo>
                <a:cubicBezTo>
                  <a:pt x="585324" y="70302"/>
                  <a:pt x="577066" y="81091"/>
                  <a:pt x="582627" y="81091"/>
                </a:cubicBezTo>
                <a:cubicBezTo>
                  <a:pt x="588658" y="81091"/>
                  <a:pt x="592626" y="70629"/>
                  <a:pt x="590719" y="64907"/>
                </a:cubicBezTo>
                <a:cubicBezTo>
                  <a:pt x="589370" y="60861"/>
                  <a:pt x="582627" y="67604"/>
                  <a:pt x="578581" y="68953"/>
                </a:cubicBezTo>
                <a:cubicBezTo>
                  <a:pt x="577232" y="78394"/>
                  <a:pt x="574535" y="87738"/>
                  <a:pt x="574535" y="97275"/>
                </a:cubicBezTo>
                <a:cubicBezTo>
                  <a:pt x="574535" y="101540"/>
                  <a:pt x="574480" y="108241"/>
                  <a:pt x="578581" y="109413"/>
                </a:cubicBezTo>
                <a:cubicBezTo>
                  <a:pt x="586469" y="111667"/>
                  <a:pt x="594765" y="106716"/>
                  <a:pt x="602857" y="105367"/>
                </a:cubicBezTo>
                <a:cubicBezTo>
                  <a:pt x="598811" y="97275"/>
                  <a:pt x="598477" y="85746"/>
                  <a:pt x="590719" y="81091"/>
                </a:cubicBezTo>
                <a:cubicBezTo>
                  <a:pt x="586549" y="78589"/>
                  <a:pt x="584543" y="88759"/>
                  <a:pt x="582627" y="93229"/>
                </a:cubicBezTo>
                <a:cubicBezTo>
                  <a:pt x="580437" y="98340"/>
                  <a:pt x="579930" y="104018"/>
                  <a:pt x="578581" y="109413"/>
                </a:cubicBezTo>
                <a:cubicBezTo>
                  <a:pt x="577232" y="105367"/>
                  <a:pt x="578350" y="99182"/>
                  <a:pt x="574535" y="97275"/>
                </a:cubicBezTo>
                <a:cubicBezTo>
                  <a:pt x="570720" y="95368"/>
                  <a:pt x="563981" y="97361"/>
                  <a:pt x="562397" y="101321"/>
                </a:cubicBezTo>
                <a:cubicBezTo>
                  <a:pt x="560332" y="106484"/>
                  <a:pt x="565094" y="112110"/>
                  <a:pt x="566443" y="117505"/>
                </a:cubicBezTo>
                <a:cubicBezTo>
                  <a:pt x="570489" y="114808"/>
                  <a:pt x="577402" y="114130"/>
                  <a:pt x="578581" y="109413"/>
                </a:cubicBezTo>
                <a:cubicBezTo>
                  <a:pt x="584569" y="85461"/>
                  <a:pt x="559054" y="65259"/>
                  <a:pt x="542166" y="56815"/>
                </a:cubicBezTo>
                <a:cubicBezTo>
                  <a:pt x="529864" y="50664"/>
                  <a:pt x="515108" y="51816"/>
                  <a:pt x="501706" y="48723"/>
                </a:cubicBezTo>
                <a:cubicBezTo>
                  <a:pt x="497550" y="47764"/>
                  <a:pt x="485303" y="44677"/>
                  <a:pt x="489568" y="44677"/>
                </a:cubicBezTo>
                <a:cubicBezTo>
                  <a:pt x="497772" y="44677"/>
                  <a:pt x="505752" y="47374"/>
                  <a:pt x="513844" y="48723"/>
                </a:cubicBezTo>
                <a:cubicBezTo>
                  <a:pt x="521936" y="54118"/>
                  <a:pt x="529307" y="60794"/>
                  <a:pt x="538120" y="64907"/>
                </a:cubicBezTo>
                <a:cubicBezTo>
                  <a:pt x="606500" y="96817"/>
                  <a:pt x="553494" y="63018"/>
                  <a:pt x="586673" y="85137"/>
                </a:cubicBezTo>
                <a:cubicBezTo>
                  <a:pt x="622993" y="73030"/>
                  <a:pt x="590179" y="85137"/>
                  <a:pt x="530028" y="85137"/>
                </a:cubicBezTo>
                <a:cubicBezTo>
                  <a:pt x="525763" y="85137"/>
                  <a:pt x="521936" y="82440"/>
                  <a:pt x="517890" y="81091"/>
                </a:cubicBezTo>
                <a:cubicBezTo>
                  <a:pt x="521936" y="85137"/>
                  <a:pt x="524306" y="93229"/>
                  <a:pt x="530028" y="93229"/>
                </a:cubicBezTo>
                <a:cubicBezTo>
                  <a:pt x="534891" y="93229"/>
                  <a:pt x="525733" y="84129"/>
                  <a:pt x="521936" y="81091"/>
                </a:cubicBezTo>
                <a:cubicBezTo>
                  <a:pt x="518606" y="78427"/>
                  <a:pt x="505533" y="77045"/>
                  <a:pt x="509798" y="77045"/>
                </a:cubicBezTo>
                <a:cubicBezTo>
                  <a:pt x="520671" y="77045"/>
                  <a:pt x="531377" y="79742"/>
                  <a:pt x="542166" y="81091"/>
                </a:cubicBezTo>
                <a:cubicBezTo>
                  <a:pt x="548910" y="79742"/>
                  <a:pt x="569274" y="77045"/>
                  <a:pt x="562397" y="77045"/>
                </a:cubicBezTo>
                <a:cubicBezTo>
                  <a:pt x="542122" y="77045"/>
                  <a:pt x="520941" y="74680"/>
                  <a:pt x="501706" y="81091"/>
                </a:cubicBezTo>
                <a:lnTo>
                  <a:pt x="525982" y="89183"/>
                </a:lnTo>
                <a:cubicBezTo>
                  <a:pt x="512495" y="90532"/>
                  <a:pt x="497980" y="87890"/>
                  <a:pt x="485522" y="93229"/>
                </a:cubicBezTo>
                <a:cubicBezTo>
                  <a:pt x="481052" y="95145"/>
                  <a:pt x="493311" y="99146"/>
                  <a:pt x="497660" y="101321"/>
                </a:cubicBezTo>
                <a:cubicBezTo>
                  <a:pt x="501475" y="103228"/>
                  <a:pt x="505591" y="104666"/>
                  <a:pt x="509798" y="105367"/>
                </a:cubicBezTo>
                <a:cubicBezTo>
                  <a:pt x="521845" y="107375"/>
                  <a:pt x="534074" y="108064"/>
                  <a:pt x="546212" y="109413"/>
                </a:cubicBezTo>
                <a:cubicBezTo>
                  <a:pt x="550258" y="113459"/>
                  <a:pt x="552629" y="121551"/>
                  <a:pt x="558351" y="121551"/>
                </a:cubicBezTo>
                <a:cubicBezTo>
                  <a:pt x="562616" y="121551"/>
                  <a:pt x="557775" y="111892"/>
                  <a:pt x="554305" y="109413"/>
                </a:cubicBezTo>
                <a:cubicBezTo>
                  <a:pt x="547364" y="104455"/>
                  <a:pt x="530028" y="92791"/>
                  <a:pt x="530028" y="101321"/>
                </a:cubicBezTo>
                <a:cubicBezTo>
                  <a:pt x="530028" y="110368"/>
                  <a:pt x="545905" y="110099"/>
                  <a:pt x="554305" y="113459"/>
                </a:cubicBezTo>
                <a:cubicBezTo>
                  <a:pt x="566184" y="118211"/>
                  <a:pt x="590719" y="125597"/>
                  <a:pt x="590719" y="125597"/>
                </a:cubicBezTo>
                <a:cubicBezTo>
                  <a:pt x="588022" y="118854"/>
                  <a:pt x="580330" y="112257"/>
                  <a:pt x="582627" y="105367"/>
                </a:cubicBezTo>
                <a:cubicBezTo>
                  <a:pt x="584165" y="100754"/>
                  <a:pt x="591073" y="110294"/>
                  <a:pt x="594765" y="113459"/>
                </a:cubicBezTo>
                <a:cubicBezTo>
                  <a:pt x="600558" y="118424"/>
                  <a:pt x="604125" y="126231"/>
                  <a:pt x="610949" y="129643"/>
                </a:cubicBezTo>
                <a:cubicBezTo>
                  <a:pt x="618287" y="133312"/>
                  <a:pt x="627133" y="132340"/>
                  <a:pt x="635225" y="133689"/>
                </a:cubicBezTo>
                <a:cubicBezTo>
                  <a:pt x="639271" y="136386"/>
                  <a:pt x="643014" y="139606"/>
                  <a:pt x="647363" y="141781"/>
                </a:cubicBezTo>
                <a:cubicBezTo>
                  <a:pt x="664040" y="150120"/>
                  <a:pt x="691014" y="159667"/>
                  <a:pt x="708053" y="166057"/>
                </a:cubicBezTo>
                <a:cubicBezTo>
                  <a:pt x="731339" y="189343"/>
                  <a:pt x="717693" y="174110"/>
                  <a:pt x="695915" y="162011"/>
                </a:cubicBezTo>
                <a:cubicBezTo>
                  <a:pt x="692187" y="159940"/>
                  <a:pt x="687521" y="160007"/>
                  <a:pt x="683777" y="157965"/>
                </a:cubicBezTo>
                <a:cubicBezTo>
                  <a:pt x="672607" y="151872"/>
                  <a:pt x="662399" y="144146"/>
                  <a:pt x="651409" y="137735"/>
                </a:cubicBezTo>
                <a:cubicBezTo>
                  <a:pt x="638077" y="129958"/>
                  <a:pt x="636233" y="129979"/>
                  <a:pt x="623087" y="125597"/>
                </a:cubicBezTo>
                <a:cubicBezTo>
                  <a:pt x="624436" y="132340"/>
                  <a:pt x="623136" y="140231"/>
                  <a:pt x="627133" y="145827"/>
                </a:cubicBezTo>
                <a:cubicBezTo>
                  <a:pt x="630639" y="150735"/>
                  <a:pt x="638080" y="150927"/>
                  <a:pt x="643317" y="153919"/>
                </a:cubicBezTo>
                <a:cubicBezTo>
                  <a:pt x="658847" y="162793"/>
                  <a:pt x="655614" y="162223"/>
                  <a:pt x="667593" y="178195"/>
                </a:cubicBezTo>
                <a:cubicBezTo>
                  <a:pt x="668942" y="172800"/>
                  <a:pt x="672804" y="167448"/>
                  <a:pt x="671639" y="162011"/>
                </a:cubicBezTo>
                <a:cubicBezTo>
                  <a:pt x="668595" y="147808"/>
                  <a:pt x="655455" y="121551"/>
                  <a:pt x="655455" y="121551"/>
                </a:cubicBezTo>
                <a:cubicBezTo>
                  <a:pt x="660850" y="105367"/>
                  <a:pt x="658152" y="105367"/>
                  <a:pt x="663547" y="121551"/>
                </a:cubicBezTo>
                <a:cubicBezTo>
                  <a:pt x="664896" y="125597"/>
                  <a:pt x="666559" y="129551"/>
                  <a:pt x="667593" y="133689"/>
                </a:cubicBezTo>
                <a:cubicBezTo>
                  <a:pt x="668942" y="139084"/>
                  <a:pt x="668450" y="145318"/>
                  <a:pt x="671639" y="149873"/>
                </a:cubicBezTo>
                <a:cubicBezTo>
                  <a:pt x="685268" y="169344"/>
                  <a:pt x="701285" y="177729"/>
                  <a:pt x="720191" y="190333"/>
                </a:cubicBezTo>
                <a:lnTo>
                  <a:pt x="732329" y="198425"/>
                </a:lnTo>
                <a:lnTo>
                  <a:pt x="744467" y="206517"/>
                </a:lnTo>
                <a:lnTo>
                  <a:pt x="756605" y="214609"/>
                </a:lnTo>
                <a:cubicBezTo>
                  <a:pt x="759077" y="222026"/>
                  <a:pt x="764046" y="244030"/>
                  <a:pt x="772789" y="251024"/>
                </a:cubicBezTo>
                <a:cubicBezTo>
                  <a:pt x="776120" y="253688"/>
                  <a:pt x="780882" y="253721"/>
                  <a:pt x="784928" y="255070"/>
                </a:cubicBezTo>
                <a:cubicBezTo>
                  <a:pt x="787625" y="259116"/>
                  <a:pt x="790845" y="262859"/>
                  <a:pt x="793020" y="267208"/>
                </a:cubicBezTo>
                <a:cubicBezTo>
                  <a:pt x="798650" y="278468"/>
                  <a:pt x="805427" y="300384"/>
                  <a:pt x="809204" y="311714"/>
                </a:cubicBezTo>
                <a:lnTo>
                  <a:pt x="817296" y="335990"/>
                </a:lnTo>
                <a:cubicBezTo>
                  <a:pt x="818645" y="340036"/>
                  <a:pt x="820308" y="343990"/>
                  <a:pt x="821342" y="348128"/>
                </a:cubicBezTo>
                <a:lnTo>
                  <a:pt x="825388" y="364312"/>
                </a:lnTo>
                <a:cubicBezTo>
                  <a:pt x="826737" y="377799"/>
                  <a:pt x="827643" y="391337"/>
                  <a:pt x="829434" y="404772"/>
                </a:cubicBezTo>
                <a:cubicBezTo>
                  <a:pt x="831468" y="420026"/>
                  <a:pt x="834321" y="426764"/>
                  <a:pt x="837526" y="441186"/>
                </a:cubicBezTo>
                <a:cubicBezTo>
                  <a:pt x="839018" y="447899"/>
                  <a:pt x="839763" y="454781"/>
                  <a:pt x="841572" y="461416"/>
                </a:cubicBezTo>
                <a:cubicBezTo>
                  <a:pt x="843816" y="469645"/>
                  <a:pt x="849664" y="485693"/>
                  <a:pt x="849664" y="485693"/>
                </a:cubicBezTo>
                <a:cubicBezTo>
                  <a:pt x="851068" y="502536"/>
                  <a:pt x="852719" y="538373"/>
                  <a:pt x="857756" y="558521"/>
                </a:cubicBezTo>
                <a:cubicBezTo>
                  <a:pt x="859825" y="566796"/>
                  <a:pt x="858751" y="578066"/>
                  <a:pt x="865848" y="582797"/>
                </a:cubicBezTo>
                <a:lnTo>
                  <a:pt x="877986" y="590889"/>
                </a:lnTo>
                <a:cubicBezTo>
                  <a:pt x="876637" y="594935"/>
                  <a:pt x="873940" y="598762"/>
                  <a:pt x="873940" y="603027"/>
                </a:cubicBezTo>
                <a:cubicBezTo>
                  <a:pt x="873940" y="627940"/>
                  <a:pt x="894380" y="602608"/>
                  <a:pt x="873940" y="643487"/>
                </a:cubicBezTo>
                <a:cubicBezTo>
                  <a:pt x="872033" y="647302"/>
                  <a:pt x="865848" y="646184"/>
                  <a:pt x="861802" y="647533"/>
                </a:cubicBezTo>
                <a:cubicBezTo>
                  <a:pt x="834088" y="675247"/>
                  <a:pt x="843874" y="662287"/>
                  <a:pt x="829434" y="683947"/>
                </a:cubicBezTo>
                <a:cubicBezTo>
                  <a:pt x="830783" y="689342"/>
                  <a:pt x="828506" y="697645"/>
                  <a:pt x="833480" y="700132"/>
                </a:cubicBezTo>
                <a:cubicBezTo>
                  <a:pt x="837295" y="702039"/>
                  <a:pt x="835846" y="691913"/>
                  <a:pt x="837526" y="687993"/>
                </a:cubicBezTo>
                <a:cubicBezTo>
                  <a:pt x="839902" y="682449"/>
                  <a:pt x="843242" y="677353"/>
                  <a:pt x="845618" y="671809"/>
                </a:cubicBezTo>
                <a:cubicBezTo>
                  <a:pt x="863478" y="630136"/>
                  <a:pt x="830918" y="697163"/>
                  <a:pt x="857756" y="643487"/>
                </a:cubicBezTo>
                <a:cubicBezTo>
                  <a:pt x="859105" y="636744"/>
                  <a:pt x="860310" y="629970"/>
                  <a:pt x="861802" y="623257"/>
                </a:cubicBezTo>
                <a:cubicBezTo>
                  <a:pt x="863008" y="617829"/>
                  <a:pt x="864934" y="612558"/>
                  <a:pt x="865848" y="607073"/>
                </a:cubicBezTo>
                <a:cubicBezTo>
                  <a:pt x="875319" y="550244"/>
                  <a:pt x="864835" y="594941"/>
                  <a:pt x="873940" y="558521"/>
                </a:cubicBezTo>
                <a:cubicBezTo>
                  <a:pt x="875289" y="539640"/>
                  <a:pt x="876191" y="520721"/>
                  <a:pt x="877986" y="501877"/>
                </a:cubicBezTo>
                <a:cubicBezTo>
                  <a:pt x="878890" y="492383"/>
                  <a:pt x="879016" y="482602"/>
                  <a:pt x="882032" y="473555"/>
                </a:cubicBezTo>
                <a:cubicBezTo>
                  <a:pt x="883238" y="469936"/>
                  <a:pt x="887427" y="468160"/>
                  <a:pt x="890124" y="465462"/>
                </a:cubicBezTo>
                <a:cubicBezTo>
                  <a:pt x="888775" y="499179"/>
                  <a:pt x="884097" y="532927"/>
                  <a:pt x="886078" y="566613"/>
                </a:cubicBezTo>
                <a:cubicBezTo>
                  <a:pt x="886731" y="577715"/>
                  <a:pt x="891473" y="545034"/>
                  <a:pt x="894170" y="534245"/>
                </a:cubicBezTo>
                <a:lnTo>
                  <a:pt x="902262" y="501877"/>
                </a:lnTo>
                <a:cubicBezTo>
                  <a:pt x="903611" y="489739"/>
                  <a:pt x="906308" y="477675"/>
                  <a:pt x="906308" y="465462"/>
                </a:cubicBezTo>
                <a:lnTo>
                  <a:pt x="906308" y="433094"/>
                </a:lnTo>
                <a:cubicBezTo>
                  <a:pt x="904959" y="423653"/>
                  <a:pt x="911116" y="408314"/>
                  <a:pt x="902262" y="404772"/>
                </a:cubicBezTo>
                <a:cubicBezTo>
                  <a:pt x="899733" y="403760"/>
                  <a:pt x="881469" y="431916"/>
                  <a:pt x="877986" y="437140"/>
                </a:cubicBezTo>
                <a:cubicBezTo>
                  <a:pt x="868949" y="400994"/>
                  <a:pt x="879313" y="426917"/>
                  <a:pt x="849664" y="465462"/>
                </a:cubicBezTo>
                <a:cubicBezTo>
                  <a:pt x="845987" y="470243"/>
                  <a:pt x="838875" y="470857"/>
                  <a:pt x="833480" y="473555"/>
                </a:cubicBezTo>
                <a:cubicBezTo>
                  <a:pt x="836177" y="461417"/>
                  <a:pt x="837640" y="448936"/>
                  <a:pt x="841572" y="437140"/>
                </a:cubicBezTo>
                <a:cubicBezTo>
                  <a:pt x="843110" y="432527"/>
                  <a:pt x="847689" y="429446"/>
                  <a:pt x="849664" y="425002"/>
                </a:cubicBezTo>
                <a:cubicBezTo>
                  <a:pt x="853128" y="417207"/>
                  <a:pt x="854588" y="408646"/>
                  <a:pt x="857756" y="400726"/>
                </a:cubicBezTo>
                <a:cubicBezTo>
                  <a:pt x="859996" y="395126"/>
                  <a:pt x="863730" y="390189"/>
                  <a:pt x="865848" y="384542"/>
                </a:cubicBezTo>
                <a:cubicBezTo>
                  <a:pt x="867800" y="379335"/>
                  <a:pt x="868366" y="373705"/>
                  <a:pt x="869894" y="368358"/>
                </a:cubicBezTo>
                <a:cubicBezTo>
                  <a:pt x="871066" y="364257"/>
                  <a:pt x="872591" y="360266"/>
                  <a:pt x="873940" y="356220"/>
                </a:cubicBezTo>
                <a:cubicBezTo>
                  <a:pt x="872591" y="365661"/>
                  <a:pt x="871154" y="375089"/>
                  <a:pt x="869894" y="384542"/>
                </a:cubicBezTo>
                <a:cubicBezTo>
                  <a:pt x="864811" y="422667"/>
                  <a:pt x="862609" y="426627"/>
                  <a:pt x="869894" y="404772"/>
                </a:cubicBezTo>
                <a:cubicBezTo>
                  <a:pt x="871243" y="385891"/>
                  <a:pt x="877052" y="366800"/>
                  <a:pt x="873940" y="348128"/>
                </a:cubicBezTo>
                <a:cubicBezTo>
                  <a:pt x="873141" y="343331"/>
                  <a:pt x="864840" y="352423"/>
                  <a:pt x="861802" y="356220"/>
                </a:cubicBezTo>
                <a:cubicBezTo>
                  <a:pt x="859138" y="359550"/>
                  <a:pt x="859105" y="364312"/>
                  <a:pt x="857756" y="368358"/>
                </a:cubicBezTo>
                <a:cubicBezTo>
                  <a:pt x="867606" y="397909"/>
                  <a:pt x="857573" y="394703"/>
                  <a:pt x="882032" y="388588"/>
                </a:cubicBezTo>
                <a:cubicBezTo>
                  <a:pt x="887746" y="411444"/>
                  <a:pt x="884987" y="410225"/>
                  <a:pt x="890124" y="384542"/>
                </a:cubicBezTo>
                <a:cubicBezTo>
                  <a:pt x="892821" y="388588"/>
                  <a:pt x="894778" y="400118"/>
                  <a:pt x="898216" y="396680"/>
                </a:cubicBezTo>
                <a:cubicBezTo>
                  <a:pt x="902148" y="392748"/>
                  <a:pt x="895376" y="385924"/>
                  <a:pt x="894170" y="380496"/>
                </a:cubicBezTo>
                <a:cubicBezTo>
                  <a:pt x="892678" y="373783"/>
                  <a:pt x="891792" y="366938"/>
                  <a:pt x="890124" y="360266"/>
                </a:cubicBezTo>
                <a:cubicBezTo>
                  <a:pt x="889090" y="356128"/>
                  <a:pt x="889094" y="351144"/>
                  <a:pt x="886078" y="348128"/>
                </a:cubicBezTo>
                <a:cubicBezTo>
                  <a:pt x="883062" y="345112"/>
                  <a:pt x="877986" y="345431"/>
                  <a:pt x="873940" y="344082"/>
                </a:cubicBezTo>
                <a:cubicBezTo>
                  <a:pt x="872591" y="337339"/>
                  <a:pt x="871562" y="330524"/>
                  <a:pt x="869894" y="323852"/>
                </a:cubicBezTo>
                <a:cubicBezTo>
                  <a:pt x="868860" y="319714"/>
                  <a:pt x="869663" y="309807"/>
                  <a:pt x="865848" y="311714"/>
                </a:cubicBezTo>
                <a:cubicBezTo>
                  <a:pt x="860874" y="314201"/>
                  <a:pt x="863151" y="322503"/>
                  <a:pt x="861802" y="327898"/>
                </a:cubicBezTo>
                <a:cubicBezTo>
                  <a:pt x="860453" y="322503"/>
                  <a:pt x="862730" y="314201"/>
                  <a:pt x="857756" y="311714"/>
                </a:cubicBezTo>
                <a:cubicBezTo>
                  <a:pt x="853941" y="309807"/>
                  <a:pt x="853710" y="328117"/>
                  <a:pt x="853710" y="323852"/>
                </a:cubicBezTo>
                <a:cubicBezTo>
                  <a:pt x="853710" y="314315"/>
                  <a:pt x="856050" y="304913"/>
                  <a:pt x="857756" y="295530"/>
                </a:cubicBezTo>
                <a:cubicBezTo>
                  <a:pt x="858751" y="290059"/>
                  <a:pt x="865734" y="275414"/>
                  <a:pt x="861802" y="279346"/>
                </a:cubicBezTo>
                <a:cubicBezTo>
                  <a:pt x="852806" y="288342"/>
                  <a:pt x="848399" y="307294"/>
                  <a:pt x="845618" y="319806"/>
                </a:cubicBezTo>
                <a:cubicBezTo>
                  <a:pt x="844126" y="326519"/>
                  <a:pt x="835048" y="337861"/>
                  <a:pt x="841572" y="340036"/>
                </a:cubicBezTo>
                <a:cubicBezTo>
                  <a:pt x="848810" y="342449"/>
                  <a:pt x="852361" y="329247"/>
                  <a:pt x="857756" y="323852"/>
                </a:cubicBezTo>
                <a:cubicBezTo>
                  <a:pt x="855059" y="318457"/>
                  <a:pt x="849664" y="313699"/>
                  <a:pt x="849664" y="307668"/>
                </a:cubicBezTo>
                <a:cubicBezTo>
                  <a:pt x="849664" y="302805"/>
                  <a:pt x="856957" y="315009"/>
                  <a:pt x="857756" y="319806"/>
                </a:cubicBezTo>
                <a:cubicBezTo>
                  <a:pt x="858529" y="324443"/>
                  <a:pt x="846105" y="346829"/>
                  <a:pt x="845618" y="348128"/>
                </a:cubicBezTo>
                <a:cubicBezTo>
                  <a:pt x="843666" y="353335"/>
                  <a:pt x="838487" y="368939"/>
                  <a:pt x="841572" y="364312"/>
                </a:cubicBezTo>
                <a:cubicBezTo>
                  <a:pt x="847269" y="355766"/>
                  <a:pt x="849406" y="345316"/>
                  <a:pt x="853710" y="335990"/>
                </a:cubicBezTo>
                <a:cubicBezTo>
                  <a:pt x="857501" y="327776"/>
                  <a:pt x="861802" y="319806"/>
                  <a:pt x="865848" y="311714"/>
                </a:cubicBezTo>
                <a:cubicBezTo>
                  <a:pt x="867197" y="304971"/>
                  <a:pt x="867479" y="297923"/>
                  <a:pt x="869894" y="291484"/>
                </a:cubicBezTo>
                <a:cubicBezTo>
                  <a:pt x="871601" y="286931"/>
                  <a:pt x="873123" y="279346"/>
                  <a:pt x="877986" y="279346"/>
                </a:cubicBezTo>
                <a:cubicBezTo>
                  <a:pt x="882251" y="279346"/>
                  <a:pt x="875847" y="287669"/>
                  <a:pt x="873940" y="291484"/>
                </a:cubicBezTo>
                <a:cubicBezTo>
                  <a:pt x="871765" y="295833"/>
                  <a:pt x="868545" y="299576"/>
                  <a:pt x="865848" y="303622"/>
                </a:cubicBezTo>
                <a:cubicBezTo>
                  <a:pt x="864499" y="311714"/>
                  <a:pt x="865471" y="320560"/>
                  <a:pt x="861802" y="327898"/>
                </a:cubicBezTo>
                <a:cubicBezTo>
                  <a:pt x="859627" y="332247"/>
                  <a:pt x="852702" y="332193"/>
                  <a:pt x="849664" y="335990"/>
                </a:cubicBezTo>
                <a:cubicBezTo>
                  <a:pt x="847000" y="339320"/>
                  <a:pt x="846967" y="344082"/>
                  <a:pt x="845618" y="348128"/>
                </a:cubicBezTo>
                <a:cubicBezTo>
                  <a:pt x="842976" y="340201"/>
                  <a:pt x="836638" y="322862"/>
                  <a:pt x="837526" y="315760"/>
                </a:cubicBezTo>
                <a:cubicBezTo>
                  <a:pt x="838129" y="310935"/>
                  <a:pt x="842921" y="307668"/>
                  <a:pt x="845618" y="303622"/>
                </a:cubicBezTo>
                <a:cubicBezTo>
                  <a:pt x="842921" y="296879"/>
                  <a:pt x="842662" y="278256"/>
                  <a:pt x="837526" y="283392"/>
                </a:cubicBezTo>
                <a:cubicBezTo>
                  <a:pt x="829837" y="291081"/>
                  <a:pt x="841169" y="323449"/>
                  <a:pt x="833480" y="315760"/>
                </a:cubicBezTo>
                <a:cubicBezTo>
                  <a:pt x="823896" y="306176"/>
                  <a:pt x="830783" y="288787"/>
                  <a:pt x="829434" y="275300"/>
                </a:cubicBezTo>
                <a:cubicBezTo>
                  <a:pt x="824039" y="280695"/>
                  <a:pt x="817684" y="285276"/>
                  <a:pt x="813250" y="291484"/>
                </a:cubicBezTo>
                <a:cubicBezTo>
                  <a:pt x="810771" y="294954"/>
                  <a:pt x="806188" y="306638"/>
                  <a:pt x="809204" y="303622"/>
                </a:cubicBezTo>
                <a:cubicBezTo>
                  <a:pt x="813469" y="299357"/>
                  <a:pt x="814599" y="292833"/>
                  <a:pt x="817296" y="287438"/>
                </a:cubicBezTo>
                <a:cubicBezTo>
                  <a:pt x="815947" y="282043"/>
                  <a:pt x="813250" y="276815"/>
                  <a:pt x="813250" y="271254"/>
                </a:cubicBezTo>
                <a:cubicBezTo>
                  <a:pt x="813250" y="261489"/>
                  <a:pt x="818149" y="248464"/>
                  <a:pt x="821342" y="238886"/>
                </a:cubicBezTo>
                <a:cubicBezTo>
                  <a:pt x="819993" y="252373"/>
                  <a:pt x="821582" y="266488"/>
                  <a:pt x="817296" y="279346"/>
                </a:cubicBezTo>
                <a:cubicBezTo>
                  <a:pt x="815538" y="284621"/>
                  <a:pt x="813864" y="268689"/>
                  <a:pt x="813250" y="263162"/>
                </a:cubicBezTo>
                <a:cubicBezTo>
                  <a:pt x="811160" y="244348"/>
                  <a:pt x="810553" y="225399"/>
                  <a:pt x="809204" y="206517"/>
                </a:cubicBezTo>
                <a:cubicBezTo>
                  <a:pt x="807855" y="215958"/>
                  <a:pt x="803014" y="225547"/>
                  <a:pt x="805158" y="234839"/>
                </a:cubicBezTo>
                <a:cubicBezTo>
                  <a:pt x="807345" y="244316"/>
                  <a:pt x="818266" y="249889"/>
                  <a:pt x="821342" y="259116"/>
                </a:cubicBezTo>
                <a:cubicBezTo>
                  <a:pt x="831731" y="290282"/>
                  <a:pt x="826266" y="275472"/>
                  <a:pt x="837526" y="303622"/>
                </a:cubicBezTo>
                <a:cubicBezTo>
                  <a:pt x="840223" y="295530"/>
                  <a:pt x="843374" y="287575"/>
                  <a:pt x="845618" y="279346"/>
                </a:cubicBezTo>
                <a:cubicBezTo>
                  <a:pt x="847427" y="272711"/>
                  <a:pt x="854527" y="263979"/>
                  <a:pt x="849664" y="259116"/>
                </a:cubicBezTo>
                <a:cubicBezTo>
                  <a:pt x="845399" y="254851"/>
                  <a:pt x="844269" y="269905"/>
                  <a:pt x="841572" y="275300"/>
                </a:cubicBezTo>
                <a:cubicBezTo>
                  <a:pt x="842921" y="267208"/>
                  <a:pt x="845618" y="259228"/>
                  <a:pt x="845618" y="251024"/>
                </a:cubicBezTo>
                <a:cubicBezTo>
                  <a:pt x="845618" y="182781"/>
                  <a:pt x="843487" y="198858"/>
                  <a:pt x="837526" y="222701"/>
                </a:cubicBezTo>
                <a:cubicBezTo>
                  <a:pt x="836177" y="215958"/>
                  <a:pt x="835289" y="209106"/>
                  <a:pt x="833480" y="202471"/>
                </a:cubicBezTo>
                <a:cubicBezTo>
                  <a:pt x="827810" y="181681"/>
                  <a:pt x="821920" y="170104"/>
                  <a:pt x="813250" y="149873"/>
                </a:cubicBezTo>
                <a:cubicBezTo>
                  <a:pt x="811901" y="156616"/>
                  <a:pt x="810696" y="163390"/>
                  <a:pt x="809204" y="170103"/>
                </a:cubicBezTo>
                <a:cubicBezTo>
                  <a:pt x="807998" y="175531"/>
                  <a:pt x="810132" y="183800"/>
                  <a:pt x="805158" y="186287"/>
                </a:cubicBezTo>
                <a:cubicBezTo>
                  <a:pt x="801343" y="188194"/>
                  <a:pt x="802461" y="178195"/>
                  <a:pt x="801112" y="174149"/>
                </a:cubicBezTo>
                <a:cubicBezTo>
                  <a:pt x="798415" y="180892"/>
                  <a:pt x="795570" y="187579"/>
                  <a:pt x="793020" y="194379"/>
                </a:cubicBezTo>
                <a:cubicBezTo>
                  <a:pt x="787348" y="209505"/>
                  <a:pt x="783009" y="230376"/>
                  <a:pt x="797066" y="174149"/>
                </a:cubicBezTo>
                <a:cubicBezTo>
                  <a:pt x="798415" y="156616"/>
                  <a:pt x="803293" y="139000"/>
                  <a:pt x="801112" y="121551"/>
                </a:cubicBezTo>
                <a:cubicBezTo>
                  <a:pt x="800672" y="118032"/>
                  <a:pt x="789893" y="151162"/>
                  <a:pt x="788974" y="153919"/>
                </a:cubicBezTo>
                <a:cubicBezTo>
                  <a:pt x="787625" y="149873"/>
                  <a:pt x="789066" y="140747"/>
                  <a:pt x="784928" y="141781"/>
                </a:cubicBezTo>
                <a:cubicBezTo>
                  <a:pt x="772104" y="144987"/>
                  <a:pt x="768743" y="175085"/>
                  <a:pt x="768743" y="182241"/>
                </a:cubicBezTo>
                <a:cubicBezTo>
                  <a:pt x="768743" y="189118"/>
                  <a:pt x="772789" y="168888"/>
                  <a:pt x="772789" y="162011"/>
                </a:cubicBezTo>
                <a:cubicBezTo>
                  <a:pt x="772789" y="157746"/>
                  <a:pt x="770859" y="170446"/>
                  <a:pt x="768743" y="174149"/>
                </a:cubicBezTo>
                <a:cubicBezTo>
                  <a:pt x="765397" y="180004"/>
                  <a:pt x="760651" y="184938"/>
                  <a:pt x="756605" y="190333"/>
                </a:cubicBezTo>
                <a:cubicBezTo>
                  <a:pt x="757954" y="176846"/>
                  <a:pt x="760651" y="163427"/>
                  <a:pt x="760651" y="149873"/>
                </a:cubicBezTo>
                <a:cubicBezTo>
                  <a:pt x="760651" y="145608"/>
                  <a:pt x="758799" y="134078"/>
                  <a:pt x="756605" y="137735"/>
                </a:cubicBezTo>
                <a:cubicBezTo>
                  <a:pt x="750883" y="147272"/>
                  <a:pt x="752030" y="159552"/>
                  <a:pt x="748513" y="170103"/>
                </a:cubicBezTo>
                <a:cubicBezTo>
                  <a:pt x="746606" y="175825"/>
                  <a:pt x="744686" y="182022"/>
                  <a:pt x="740421" y="186287"/>
                </a:cubicBezTo>
                <a:cubicBezTo>
                  <a:pt x="737405" y="189303"/>
                  <a:pt x="743118" y="178195"/>
                  <a:pt x="744467" y="174149"/>
                </a:cubicBezTo>
                <a:cubicBezTo>
                  <a:pt x="743118" y="168754"/>
                  <a:pt x="741949" y="163312"/>
                  <a:pt x="740421" y="157965"/>
                </a:cubicBezTo>
                <a:cubicBezTo>
                  <a:pt x="739249" y="153864"/>
                  <a:pt x="739391" y="142811"/>
                  <a:pt x="736375" y="145827"/>
                </a:cubicBezTo>
                <a:cubicBezTo>
                  <a:pt x="730344" y="151858"/>
                  <a:pt x="730980" y="162011"/>
                  <a:pt x="728283" y="170103"/>
                </a:cubicBezTo>
                <a:cubicBezTo>
                  <a:pt x="726934" y="159314"/>
                  <a:pt x="725507" y="148534"/>
                  <a:pt x="724237" y="137735"/>
                </a:cubicBezTo>
                <a:cubicBezTo>
                  <a:pt x="722810" y="125606"/>
                  <a:pt x="725653" y="112244"/>
                  <a:pt x="720191" y="101321"/>
                </a:cubicBezTo>
                <a:cubicBezTo>
                  <a:pt x="718016" y="96972"/>
                  <a:pt x="714925" y="109502"/>
                  <a:pt x="712099" y="113459"/>
                </a:cubicBezTo>
                <a:cubicBezTo>
                  <a:pt x="708180" y="118946"/>
                  <a:pt x="704007" y="124248"/>
                  <a:pt x="699961" y="129643"/>
                </a:cubicBezTo>
                <a:cubicBezTo>
                  <a:pt x="698612" y="133689"/>
                  <a:pt x="700180" y="141781"/>
                  <a:pt x="695915" y="141781"/>
                </a:cubicBezTo>
                <a:cubicBezTo>
                  <a:pt x="691650" y="141781"/>
                  <a:pt x="695684" y="127736"/>
                  <a:pt x="691869" y="129643"/>
                </a:cubicBezTo>
                <a:cubicBezTo>
                  <a:pt x="686895" y="132130"/>
                  <a:pt x="689351" y="140480"/>
                  <a:pt x="687823" y="145827"/>
                </a:cubicBezTo>
                <a:cubicBezTo>
                  <a:pt x="686651" y="149928"/>
                  <a:pt x="683777" y="162230"/>
                  <a:pt x="683777" y="157965"/>
                </a:cubicBezTo>
                <a:cubicBezTo>
                  <a:pt x="683777" y="149761"/>
                  <a:pt x="686474" y="141781"/>
                  <a:pt x="687823" y="133689"/>
                </a:cubicBezTo>
                <a:cubicBezTo>
                  <a:pt x="685150" y="122995"/>
                  <a:pt x="679731" y="103149"/>
                  <a:pt x="679731" y="93229"/>
                </a:cubicBezTo>
                <a:cubicBezTo>
                  <a:pt x="679731" y="88964"/>
                  <a:pt x="682428" y="101321"/>
                  <a:pt x="683777" y="105367"/>
                </a:cubicBezTo>
                <a:cubicBezTo>
                  <a:pt x="690642" y="50449"/>
                  <a:pt x="690363" y="90499"/>
                  <a:pt x="683777" y="60861"/>
                </a:cubicBezTo>
                <a:cubicBezTo>
                  <a:pt x="681997" y="52853"/>
                  <a:pt x="683801" y="43708"/>
                  <a:pt x="679731" y="36585"/>
                </a:cubicBezTo>
                <a:cubicBezTo>
                  <a:pt x="677615" y="32882"/>
                  <a:pt x="671639" y="33888"/>
                  <a:pt x="667593" y="32539"/>
                </a:cubicBezTo>
                <a:cubicBezTo>
                  <a:pt x="664896" y="36585"/>
                  <a:pt x="660038" y="39844"/>
                  <a:pt x="659501" y="44677"/>
                </a:cubicBezTo>
                <a:cubicBezTo>
                  <a:pt x="657538" y="62344"/>
                  <a:pt x="669953" y="82372"/>
                  <a:pt x="675685" y="97275"/>
                </a:cubicBezTo>
                <a:cubicBezTo>
                  <a:pt x="687589" y="128225"/>
                  <a:pt x="674801" y="117063"/>
                  <a:pt x="699961" y="129643"/>
                </a:cubicBezTo>
                <a:cubicBezTo>
                  <a:pt x="702658" y="133689"/>
                  <a:pt x="708053" y="146644"/>
                  <a:pt x="708053" y="141781"/>
                </a:cubicBezTo>
                <a:cubicBezTo>
                  <a:pt x="708053" y="130186"/>
                  <a:pt x="694332" y="103032"/>
                  <a:pt x="683777" y="97275"/>
                </a:cubicBezTo>
                <a:cubicBezTo>
                  <a:pt x="675405" y="92708"/>
                  <a:pt x="664896" y="94578"/>
                  <a:pt x="655455" y="93229"/>
                </a:cubicBezTo>
                <a:cubicBezTo>
                  <a:pt x="685964" y="103399"/>
                  <a:pt x="648358" y="89680"/>
                  <a:pt x="679731" y="105367"/>
                </a:cubicBezTo>
                <a:cubicBezTo>
                  <a:pt x="685535" y="108269"/>
                  <a:pt x="711143" y="114231"/>
                  <a:pt x="675685" y="105367"/>
                </a:cubicBezTo>
                <a:cubicBezTo>
                  <a:pt x="670944" y="102207"/>
                  <a:pt x="652496" y="89183"/>
                  <a:pt x="647363" y="89183"/>
                </a:cubicBezTo>
                <a:cubicBezTo>
                  <a:pt x="642500" y="89183"/>
                  <a:pt x="655152" y="95100"/>
                  <a:pt x="659501" y="97275"/>
                </a:cubicBezTo>
                <a:cubicBezTo>
                  <a:pt x="665997" y="100523"/>
                  <a:pt x="672905" y="102885"/>
                  <a:pt x="679731" y="105367"/>
                </a:cubicBezTo>
                <a:cubicBezTo>
                  <a:pt x="687747" y="108282"/>
                  <a:pt x="704007" y="113459"/>
                  <a:pt x="704007" y="113459"/>
                </a:cubicBezTo>
                <a:cubicBezTo>
                  <a:pt x="714796" y="112110"/>
                  <a:pt x="729851" y="118112"/>
                  <a:pt x="736375" y="109413"/>
                </a:cubicBezTo>
                <a:cubicBezTo>
                  <a:pt x="757795" y="80853"/>
                  <a:pt x="705514" y="74586"/>
                  <a:pt x="699961" y="72999"/>
                </a:cubicBezTo>
                <a:cubicBezTo>
                  <a:pt x="693218" y="68953"/>
                  <a:pt x="686765" y="64378"/>
                  <a:pt x="679731" y="60861"/>
                </a:cubicBezTo>
                <a:cubicBezTo>
                  <a:pt x="675916" y="58954"/>
                  <a:pt x="667593" y="61080"/>
                  <a:pt x="667593" y="56815"/>
                </a:cubicBezTo>
                <a:cubicBezTo>
                  <a:pt x="667593" y="52550"/>
                  <a:pt x="675685" y="54118"/>
                  <a:pt x="679731" y="52769"/>
                </a:cubicBezTo>
                <a:cubicBezTo>
                  <a:pt x="683777" y="55466"/>
                  <a:pt x="694787" y="56971"/>
                  <a:pt x="691869" y="60861"/>
                </a:cubicBezTo>
                <a:cubicBezTo>
                  <a:pt x="680540" y="75966"/>
                  <a:pt x="667188" y="68818"/>
                  <a:pt x="655455" y="64907"/>
                </a:cubicBezTo>
                <a:lnTo>
                  <a:pt x="578581" y="77045"/>
                </a:lnTo>
                <a:cubicBezTo>
                  <a:pt x="585361" y="110946"/>
                  <a:pt x="575367" y="86921"/>
                  <a:pt x="602857" y="109413"/>
                </a:cubicBezTo>
                <a:cubicBezTo>
                  <a:pt x="611714" y="116660"/>
                  <a:pt x="618342" y="126363"/>
                  <a:pt x="627133" y="133689"/>
                </a:cubicBezTo>
                <a:cubicBezTo>
                  <a:pt x="635225" y="140432"/>
                  <a:pt x="643669" y="146774"/>
                  <a:pt x="651409" y="153919"/>
                </a:cubicBezTo>
                <a:cubicBezTo>
                  <a:pt x="661219" y="162975"/>
                  <a:pt x="670290" y="172800"/>
                  <a:pt x="679731" y="182241"/>
                </a:cubicBezTo>
                <a:cubicBezTo>
                  <a:pt x="683777" y="186287"/>
                  <a:pt x="686258" y="193257"/>
                  <a:pt x="691869" y="194379"/>
                </a:cubicBezTo>
                <a:lnTo>
                  <a:pt x="712099" y="198425"/>
                </a:lnTo>
                <a:cubicBezTo>
                  <a:pt x="718842" y="197076"/>
                  <a:pt x="732329" y="201256"/>
                  <a:pt x="732329" y="194379"/>
                </a:cubicBezTo>
                <a:cubicBezTo>
                  <a:pt x="732329" y="169790"/>
                  <a:pt x="706638" y="143319"/>
                  <a:pt x="691869" y="125597"/>
                </a:cubicBezTo>
                <a:cubicBezTo>
                  <a:pt x="687698" y="110999"/>
                  <a:pt x="682265" y="85396"/>
                  <a:pt x="671639" y="72999"/>
                </a:cubicBezTo>
                <a:cubicBezTo>
                  <a:pt x="668863" y="69761"/>
                  <a:pt x="663547" y="70302"/>
                  <a:pt x="659501" y="68953"/>
                </a:cubicBezTo>
                <a:cubicBezTo>
                  <a:pt x="675979" y="85431"/>
                  <a:pt x="673710" y="89194"/>
                  <a:pt x="691869" y="93229"/>
                </a:cubicBezTo>
                <a:cubicBezTo>
                  <a:pt x="699877" y="95009"/>
                  <a:pt x="708137" y="95495"/>
                  <a:pt x="716145" y="97275"/>
                </a:cubicBezTo>
                <a:cubicBezTo>
                  <a:pt x="720308" y="98200"/>
                  <a:pt x="731299" y="104337"/>
                  <a:pt x="728283" y="101321"/>
                </a:cubicBezTo>
                <a:cubicBezTo>
                  <a:pt x="711706" y="84744"/>
                  <a:pt x="650206" y="89361"/>
                  <a:pt x="647363" y="89183"/>
                </a:cubicBezTo>
                <a:cubicBezTo>
                  <a:pt x="663728" y="97365"/>
                  <a:pt x="653283" y="93209"/>
                  <a:pt x="683777" y="97275"/>
                </a:cubicBezTo>
                <a:lnTo>
                  <a:pt x="716145" y="101321"/>
                </a:lnTo>
                <a:cubicBezTo>
                  <a:pt x="717494" y="105367"/>
                  <a:pt x="719019" y="109358"/>
                  <a:pt x="720191" y="113459"/>
                </a:cubicBezTo>
                <a:cubicBezTo>
                  <a:pt x="723905" y="126459"/>
                  <a:pt x="722474" y="131926"/>
                  <a:pt x="732329" y="141781"/>
                </a:cubicBezTo>
                <a:cubicBezTo>
                  <a:pt x="735767" y="145219"/>
                  <a:pt x="740421" y="147176"/>
                  <a:pt x="744467" y="149873"/>
                </a:cubicBezTo>
                <a:cubicBezTo>
                  <a:pt x="759175" y="171935"/>
                  <a:pt x="758621" y="176420"/>
                  <a:pt x="780882" y="190333"/>
                </a:cubicBezTo>
                <a:cubicBezTo>
                  <a:pt x="784499" y="192593"/>
                  <a:pt x="788974" y="193030"/>
                  <a:pt x="793020" y="194379"/>
                </a:cubicBezTo>
                <a:cubicBezTo>
                  <a:pt x="795717" y="199774"/>
                  <a:pt x="797251" y="205930"/>
                  <a:pt x="801112" y="210563"/>
                </a:cubicBezTo>
                <a:cubicBezTo>
                  <a:pt x="804225" y="214299"/>
                  <a:pt x="810553" y="214609"/>
                  <a:pt x="813250" y="218655"/>
                </a:cubicBezTo>
                <a:cubicBezTo>
                  <a:pt x="816335" y="223282"/>
                  <a:pt x="814809" y="229865"/>
                  <a:pt x="817296" y="234839"/>
                </a:cubicBezTo>
                <a:cubicBezTo>
                  <a:pt x="819002" y="238251"/>
                  <a:pt x="828700" y="244825"/>
                  <a:pt x="825388" y="242932"/>
                </a:cubicBezTo>
                <a:cubicBezTo>
                  <a:pt x="812722" y="235694"/>
                  <a:pt x="801112" y="226747"/>
                  <a:pt x="788974" y="218655"/>
                </a:cubicBezTo>
                <a:cubicBezTo>
                  <a:pt x="782050" y="220963"/>
                  <a:pt x="769179" y="224071"/>
                  <a:pt x="764697" y="230793"/>
                </a:cubicBezTo>
                <a:cubicBezTo>
                  <a:pt x="761612" y="235420"/>
                  <a:pt x="762179" y="241631"/>
                  <a:pt x="760651" y="246978"/>
                </a:cubicBezTo>
                <a:cubicBezTo>
                  <a:pt x="759479" y="251079"/>
                  <a:pt x="754411" y="262773"/>
                  <a:pt x="756605" y="259116"/>
                </a:cubicBezTo>
                <a:cubicBezTo>
                  <a:pt x="772607" y="232444"/>
                  <a:pt x="771093" y="233531"/>
                  <a:pt x="776836" y="210563"/>
                </a:cubicBezTo>
                <a:cubicBezTo>
                  <a:pt x="778185" y="224050"/>
                  <a:pt x="773698" y="239530"/>
                  <a:pt x="780882" y="251024"/>
                </a:cubicBezTo>
                <a:cubicBezTo>
                  <a:pt x="784079" y="256139"/>
                  <a:pt x="792158" y="246438"/>
                  <a:pt x="797066" y="242932"/>
                </a:cubicBezTo>
                <a:cubicBezTo>
                  <a:pt x="823586" y="223988"/>
                  <a:pt x="795304" y="235426"/>
                  <a:pt x="821342" y="226747"/>
                </a:cubicBezTo>
                <a:cubicBezTo>
                  <a:pt x="829762" y="260431"/>
                  <a:pt x="819509" y="227129"/>
                  <a:pt x="833480" y="255070"/>
                </a:cubicBezTo>
                <a:cubicBezTo>
                  <a:pt x="835387" y="258885"/>
                  <a:pt x="835619" y="263393"/>
                  <a:pt x="837526" y="267208"/>
                </a:cubicBezTo>
                <a:cubicBezTo>
                  <a:pt x="841043" y="274242"/>
                  <a:pt x="846410" y="280279"/>
                  <a:pt x="849664" y="287438"/>
                </a:cubicBezTo>
                <a:cubicBezTo>
                  <a:pt x="853194" y="295203"/>
                  <a:pt x="860099" y="319916"/>
                  <a:pt x="857756" y="311714"/>
                </a:cubicBezTo>
                <a:cubicBezTo>
                  <a:pt x="853813" y="297913"/>
                  <a:pt x="850488" y="279691"/>
                  <a:pt x="841572" y="267208"/>
                </a:cubicBezTo>
                <a:cubicBezTo>
                  <a:pt x="838246" y="262552"/>
                  <a:pt x="832867" y="259648"/>
                  <a:pt x="829434" y="255070"/>
                </a:cubicBezTo>
                <a:cubicBezTo>
                  <a:pt x="824716" y="248778"/>
                  <a:pt x="822414" y="240810"/>
                  <a:pt x="817296" y="234839"/>
                </a:cubicBezTo>
                <a:cubicBezTo>
                  <a:pt x="814131" y="231147"/>
                  <a:pt x="808596" y="230185"/>
                  <a:pt x="805158" y="226747"/>
                </a:cubicBezTo>
                <a:cubicBezTo>
                  <a:pt x="771520" y="193109"/>
                  <a:pt x="804277" y="216719"/>
                  <a:pt x="776836" y="198425"/>
                </a:cubicBezTo>
                <a:cubicBezTo>
                  <a:pt x="772790" y="191682"/>
                  <a:pt x="769677" y="184281"/>
                  <a:pt x="764697" y="178195"/>
                </a:cubicBezTo>
                <a:cubicBezTo>
                  <a:pt x="757450" y="169338"/>
                  <a:pt x="740421" y="153919"/>
                  <a:pt x="740421" y="153919"/>
                </a:cubicBezTo>
                <a:cubicBezTo>
                  <a:pt x="739072" y="149873"/>
                  <a:pt x="740103" y="143852"/>
                  <a:pt x="736375" y="141781"/>
                </a:cubicBezTo>
                <a:cubicBezTo>
                  <a:pt x="726653" y="136380"/>
                  <a:pt x="704007" y="133689"/>
                  <a:pt x="704007" y="133689"/>
                </a:cubicBezTo>
                <a:cubicBezTo>
                  <a:pt x="669349" y="110583"/>
                  <a:pt x="723074" y="143513"/>
                  <a:pt x="635225" y="121551"/>
                </a:cubicBezTo>
                <a:cubicBezTo>
                  <a:pt x="625790" y="119192"/>
                  <a:pt x="610949" y="105367"/>
                  <a:pt x="610949" y="105367"/>
                </a:cubicBezTo>
                <a:cubicBezTo>
                  <a:pt x="608252" y="101321"/>
                  <a:pt x="606593" y="96342"/>
                  <a:pt x="602857" y="93229"/>
                </a:cubicBezTo>
                <a:cubicBezTo>
                  <a:pt x="598224" y="89368"/>
                  <a:pt x="592217" y="87513"/>
                  <a:pt x="586673" y="85137"/>
                </a:cubicBezTo>
                <a:cubicBezTo>
                  <a:pt x="572351" y="78999"/>
                  <a:pt x="571719" y="81794"/>
                  <a:pt x="554305" y="77045"/>
                </a:cubicBezTo>
                <a:cubicBezTo>
                  <a:pt x="546076" y="74801"/>
                  <a:pt x="538257" y="71197"/>
                  <a:pt x="530028" y="68953"/>
                </a:cubicBezTo>
                <a:cubicBezTo>
                  <a:pt x="476327" y="54308"/>
                  <a:pt x="534486" y="73136"/>
                  <a:pt x="497660" y="60861"/>
                </a:cubicBezTo>
                <a:cubicBezTo>
                  <a:pt x="467698" y="68351"/>
                  <a:pt x="493308" y="62639"/>
                  <a:pt x="449108" y="68953"/>
                </a:cubicBezTo>
                <a:cubicBezTo>
                  <a:pt x="440987" y="70113"/>
                  <a:pt x="432940" y="71752"/>
                  <a:pt x="424832" y="72999"/>
                </a:cubicBezTo>
                <a:cubicBezTo>
                  <a:pt x="357152" y="83411"/>
                  <a:pt x="432788" y="70999"/>
                  <a:pt x="372234" y="81091"/>
                </a:cubicBezTo>
                <a:cubicBezTo>
                  <a:pt x="370885" y="85137"/>
                  <a:pt x="368188" y="88964"/>
                  <a:pt x="368188" y="93229"/>
                </a:cubicBezTo>
                <a:cubicBezTo>
                  <a:pt x="368188" y="114747"/>
                  <a:pt x="387084" y="107223"/>
                  <a:pt x="404602" y="109413"/>
                </a:cubicBezTo>
                <a:cubicBezTo>
                  <a:pt x="436070" y="119902"/>
                  <a:pt x="406396" y="111125"/>
                  <a:pt x="473384" y="117505"/>
                </a:cubicBezTo>
                <a:cubicBezTo>
                  <a:pt x="482878" y="118409"/>
                  <a:pt x="492265" y="120202"/>
                  <a:pt x="501706" y="121551"/>
                </a:cubicBezTo>
                <a:cubicBezTo>
                  <a:pt x="507101" y="120202"/>
                  <a:pt x="519239" y="122900"/>
                  <a:pt x="517890" y="117505"/>
                </a:cubicBezTo>
                <a:cubicBezTo>
                  <a:pt x="512745" y="96925"/>
                  <a:pt x="494956" y="106268"/>
                  <a:pt x="485522" y="109413"/>
                </a:cubicBezTo>
                <a:cubicBezTo>
                  <a:pt x="480127" y="108064"/>
                  <a:pt x="474899" y="105367"/>
                  <a:pt x="469338" y="105367"/>
                </a:cubicBezTo>
                <a:cubicBezTo>
                  <a:pt x="464258" y="105367"/>
                  <a:pt x="446740" y="111551"/>
                  <a:pt x="441016" y="113459"/>
                </a:cubicBezTo>
                <a:lnTo>
                  <a:pt x="485522" y="117505"/>
                </a:lnTo>
                <a:cubicBezTo>
                  <a:pt x="489568" y="116156"/>
                  <a:pt x="500026" y="117008"/>
                  <a:pt x="497660" y="113459"/>
                </a:cubicBezTo>
                <a:cubicBezTo>
                  <a:pt x="496278" y="111386"/>
                  <a:pt x="470927" y="103199"/>
                  <a:pt x="465292" y="101321"/>
                </a:cubicBezTo>
                <a:cubicBezTo>
                  <a:pt x="477868" y="101321"/>
                  <a:pt x="468059" y="101747"/>
                  <a:pt x="493614" y="93229"/>
                </a:cubicBezTo>
                <a:cubicBezTo>
                  <a:pt x="471658" y="88838"/>
                  <a:pt x="439764" y="82145"/>
                  <a:pt x="420786" y="81091"/>
                </a:cubicBezTo>
                <a:cubicBezTo>
                  <a:pt x="413920" y="80710"/>
                  <a:pt x="407299" y="83788"/>
                  <a:pt x="400556" y="85137"/>
                </a:cubicBezTo>
                <a:cubicBezTo>
                  <a:pt x="404602" y="82440"/>
                  <a:pt x="407936" y="78047"/>
                  <a:pt x="412694" y="77045"/>
                </a:cubicBezTo>
                <a:cubicBezTo>
                  <a:pt x="529693" y="52414"/>
                  <a:pt x="447380" y="78970"/>
                  <a:pt x="489568" y="64907"/>
                </a:cubicBezTo>
                <a:cubicBezTo>
                  <a:pt x="494963" y="66256"/>
                  <a:pt x="500219" y="69506"/>
                  <a:pt x="505752" y="68953"/>
                </a:cubicBezTo>
                <a:cubicBezTo>
                  <a:pt x="514239" y="68104"/>
                  <a:pt x="530028" y="60861"/>
                  <a:pt x="530028" y="60861"/>
                </a:cubicBezTo>
                <a:cubicBezTo>
                  <a:pt x="525982" y="56815"/>
                  <a:pt x="523470" y="49991"/>
                  <a:pt x="517890" y="48723"/>
                </a:cubicBezTo>
                <a:cubicBezTo>
                  <a:pt x="492764" y="43013"/>
                  <a:pt x="441016" y="40631"/>
                  <a:pt x="441016" y="40631"/>
                </a:cubicBezTo>
                <a:cubicBezTo>
                  <a:pt x="453154" y="37934"/>
                  <a:pt x="465367" y="35555"/>
                  <a:pt x="477430" y="32539"/>
                </a:cubicBezTo>
                <a:cubicBezTo>
                  <a:pt x="481568" y="31505"/>
                  <a:pt x="485303" y="28493"/>
                  <a:pt x="489568" y="28493"/>
                </a:cubicBezTo>
                <a:cubicBezTo>
                  <a:pt x="494813" y="28493"/>
                  <a:pt x="551237" y="35696"/>
                  <a:pt x="558351" y="36585"/>
                </a:cubicBezTo>
                <a:cubicBezTo>
                  <a:pt x="562397" y="35236"/>
                  <a:pt x="573901" y="35098"/>
                  <a:pt x="570489" y="32539"/>
                </a:cubicBezTo>
                <a:cubicBezTo>
                  <a:pt x="562634" y="26648"/>
                  <a:pt x="551724" y="26696"/>
                  <a:pt x="542166" y="24447"/>
                </a:cubicBezTo>
                <a:cubicBezTo>
                  <a:pt x="536548" y="23125"/>
                  <a:pt x="484679" y="12309"/>
                  <a:pt x="473384" y="12309"/>
                </a:cubicBezTo>
                <a:cubicBezTo>
                  <a:pt x="467823" y="12309"/>
                  <a:pt x="484173" y="15006"/>
                  <a:pt x="489568" y="16355"/>
                </a:cubicBezTo>
                <a:cubicBezTo>
                  <a:pt x="494963" y="15006"/>
                  <a:pt x="500219" y="11756"/>
                  <a:pt x="505752" y="12309"/>
                </a:cubicBezTo>
                <a:cubicBezTo>
                  <a:pt x="539540" y="15688"/>
                  <a:pt x="519719" y="21268"/>
                  <a:pt x="546212" y="28493"/>
                </a:cubicBezTo>
                <a:cubicBezTo>
                  <a:pt x="555413" y="31002"/>
                  <a:pt x="565094" y="31190"/>
                  <a:pt x="574535" y="32539"/>
                </a:cubicBezTo>
                <a:cubicBezTo>
                  <a:pt x="578581" y="33888"/>
                  <a:pt x="582572" y="35413"/>
                  <a:pt x="586673" y="36585"/>
                </a:cubicBezTo>
                <a:cubicBezTo>
                  <a:pt x="630807" y="49195"/>
                  <a:pt x="656915" y="42633"/>
                  <a:pt x="493614" y="36585"/>
                </a:cubicBezTo>
                <a:cubicBezTo>
                  <a:pt x="500357" y="37934"/>
                  <a:pt x="507560" y="37838"/>
                  <a:pt x="513844" y="40631"/>
                </a:cubicBezTo>
                <a:cubicBezTo>
                  <a:pt x="566899" y="64211"/>
                  <a:pt x="496750" y="44449"/>
                  <a:pt x="546212" y="56815"/>
                </a:cubicBezTo>
                <a:cubicBezTo>
                  <a:pt x="552622" y="69633"/>
                  <a:pt x="555940" y="78680"/>
                  <a:pt x="566443" y="89183"/>
                </a:cubicBezTo>
                <a:cubicBezTo>
                  <a:pt x="569881" y="92621"/>
                  <a:pt x="574111" y="95359"/>
                  <a:pt x="578581" y="97275"/>
                </a:cubicBezTo>
                <a:cubicBezTo>
                  <a:pt x="583692" y="99465"/>
                  <a:pt x="600326" y="101321"/>
                  <a:pt x="594765" y="101321"/>
                </a:cubicBezTo>
                <a:cubicBezTo>
                  <a:pt x="587888" y="101321"/>
                  <a:pt x="581278" y="98624"/>
                  <a:pt x="574535" y="97275"/>
                </a:cubicBezTo>
                <a:cubicBezTo>
                  <a:pt x="563745" y="91880"/>
                  <a:pt x="552787" y="86810"/>
                  <a:pt x="542166" y="81091"/>
                </a:cubicBezTo>
                <a:cubicBezTo>
                  <a:pt x="535242" y="77363"/>
                  <a:pt x="521936" y="76817"/>
                  <a:pt x="521936" y="68953"/>
                </a:cubicBezTo>
                <a:cubicBezTo>
                  <a:pt x="521936" y="62076"/>
                  <a:pt x="535400" y="71769"/>
                  <a:pt x="542166" y="72999"/>
                </a:cubicBezTo>
                <a:cubicBezTo>
                  <a:pt x="562747" y="76741"/>
                  <a:pt x="573553" y="78061"/>
                  <a:pt x="594765" y="81091"/>
                </a:cubicBezTo>
                <a:cubicBezTo>
                  <a:pt x="598811" y="83788"/>
                  <a:pt x="602433" y="87267"/>
                  <a:pt x="606903" y="89183"/>
                </a:cubicBezTo>
                <a:cubicBezTo>
                  <a:pt x="612014" y="91373"/>
                  <a:pt x="627019" y="97161"/>
                  <a:pt x="623087" y="93229"/>
                </a:cubicBezTo>
                <a:cubicBezTo>
                  <a:pt x="615398" y="85540"/>
                  <a:pt x="604490" y="81908"/>
                  <a:pt x="594765" y="77045"/>
                </a:cubicBezTo>
                <a:cubicBezTo>
                  <a:pt x="588269" y="73797"/>
                  <a:pt x="581425" y="71250"/>
                  <a:pt x="574535" y="68953"/>
                </a:cubicBezTo>
                <a:cubicBezTo>
                  <a:pt x="565220" y="65848"/>
                  <a:pt x="555738" y="63242"/>
                  <a:pt x="546212" y="60861"/>
                </a:cubicBezTo>
                <a:cubicBezTo>
                  <a:pt x="542074" y="59827"/>
                  <a:pt x="554305" y="63558"/>
                  <a:pt x="558351" y="64907"/>
                </a:cubicBezTo>
                <a:cubicBezTo>
                  <a:pt x="562397" y="67604"/>
                  <a:pt x="566599" y="70081"/>
                  <a:pt x="570489" y="72999"/>
                </a:cubicBezTo>
                <a:cubicBezTo>
                  <a:pt x="577398" y="78180"/>
                  <a:pt x="582995" y="85321"/>
                  <a:pt x="590719" y="89183"/>
                </a:cubicBezTo>
                <a:cubicBezTo>
                  <a:pt x="596870" y="92258"/>
                  <a:pt x="604206" y="91880"/>
                  <a:pt x="610949" y="93229"/>
                </a:cubicBezTo>
                <a:lnTo>
                  <a:pt x="602857" y="81091"/>
                </a:lnTo>
                <a:lnTo>
                  <a:pt x="578581" y="85137"/>
                </a:lnTo>
                <a:cubicBezTo>
                  <a:pt x="578581" y="94184"/>
                  <a:pt x="593915" y="95899"/>
                  <a:pt x="602857" y="97275"/>
                </a:cubicBezTo>
                <a:cubicBezTo>
                  <a:pt x="612283" y="98725"/>
                  <a:pt x="621738" y="94578"/>
                  <a:pt x="631179" y="93229"/>
                </a:cubicBezTo>
                <a:cubicBezTo>
                  <a:pt x="635225" y="94578"/>
                  <a:pt x="639179" y="96241"/>
                  <a:pt x="643317" y="97275"/>
                </a:cubicBezTo>
                <a:cubicBezTo>
                  <a:pt x="649989" y="98943"/>
                  <a:pt x="658684" y="96458"/>
                  <a:pt x="663547" y="101321"/>
                </a:cubicBezTo>
                <a:cubicBezTo>
                  <a:pt x="668410" y="106184"/>
                  <a:pt x="673315" y="117736"/>
                  <a:pt x="667593" y="121551"/>
                </a:cubicBezTo>
                <a:cubicBezTo>
                  <a:pt x="661982" y="125292"/>
                  <a:pt x="657854" y="111396"/>
                  <a:pt x="651409" y="109413"/>
                </a:cubicBezTo>
                <a:cubicBezTo>
                  <a:pt x="639736" y="105821"/>
                  <a:pt x="627133" y="106716"/>
                  <a:pt x="614995" y="105367"/>
                </a:cubicBezTo>
                <a:cubicBezTo>
                  <a:pt x="606235" y="101863"/>
                  <a:pt x="592594" y="95947"/>
                  <a:pt x="582627" y="93229"/>
                </a:cubicBezTo>
                <a:cubicBezTo>
                  <a:pt x="571897" y="90303"/>
                  <a:pt x="561005" y="88003"/>
                  <a:pt x="550259" y="85137"/>
                </a:cubicBezTo>
                <a:cubicBezTo>
                  <a:pt x="540772" y="82607"/>
                  <a:pt x="531503" y="79253"/>
                  <a:pt x="521936" y="77045"/>
                </a:cubicBezTo>
                <a:cubicBezTo>
                  <a:pt x="513942" y="75200"/>
                  <a:pt x="505668" y="74779"/>
                  <a:pt x="497660" y="72999"/>
                </a:cubicBezTo>
                <a:cubicBezTo>
                  <a:pt x="493497" y="72074"/>
                  <a:pt x="489442" y="70633"/>
                  <a:pt x="485522" y="68953"/>
                </a:cubicBezTo>
                <a:cubicBezTo>
                  <a:pt x="479978" y="66577"/>
                  <a:pt x="475189" y="62324"/>
                  <a:pt x="469338" y="60861"/>
                </a:cubicBezTo>
                <a:cubicBezTo>
                  <a:pt x="458789" y="58224"/>
                  <a:pt x="447759" y="58164"/>
                  <a:pt x="436970" y="56815"/>
                </a:cubicBezTo>
                <a:cubicBezTo>
                  <a:pt x="373367" y="38643"/>
                  <a:pt x="443729" y="57358"/>
                  <a:pt x="380326" y="44677"/>
                </a:cubicBezTo>
                <a:cubicBezTo>
                  <a:pt x="376144" y="43841"/>
                  <a:pt x="372181" y="42128"/>
                  <a:pt x="368188" y="40631"/>
                </a:cubicBezTo>
                <a:cubicBezTo>
                  <a:pt x="361388" y="38081"/>
                  <a:pt x="355096" y="33877"/>
                  <a:pt x="347958" y="32539"/>
                </a:cubicBezTo>
                <a:cubicBezTo>
                  <a:pt x="334978" y="30105"/>
                  <a:pt x="247924" y="24791"/>
                  <a:pt x="242761" y="24447"/>
                </a:cubicBezTo>
                <a:cubicBezTo>
                  <a:pt x="231972" y="25796"/>
                  <a:pt x="199520" y="28493"/>
                  <a:pt x="210393" y="28493"/>
                </a:cubicBezTo>
                <a:cubicBezTo>
                  <a:pt x="222606" y="28493"/>
                  <a:pt x="234594" y="24447"/>
                  <a:pt x="246807" y="24447"/>
                </a:cubicBezTo>
                <a:cubicBezTo>
                  <a:pt x="269774" y="24447"/>
                  <a:pt x="292662" y="27144"/>
                  <a:pt x="315589" y="28493"/>
                </a:cubicBezTo>
                <a:cubicBezTo>
                  <a:pt x="311543" y="31190"/>
                  <a:pt x="308064" y="35047"/>
                  <a:pt x="303451" y="36585"/>
                </a:cubicBezTo>
                <a:cubicBezTo>
                  <a:pt x="295668" y="39179"/>
                  <a:pt x="287219" y="39022"/>
                  <a:pt x="279175" y="40631"/>
                </a:cubicBezTo>
                <a:cubicBezTo>
                  <a:pt x="273722" y="41722"/>
                  <a:pt x="268338" y="43149"/>
                  <a:pt x="262991" y="44677"/>
                </a:cubicBezTo>
                <a:cubicBezTo>
                  <a:pt x="239262" y="51457"/>
                  <a:pt x="262358" y="44994"/>
                  <a:pt x="238715" y="56815"/>
                </a:cubicBezTo>
                <a:cubicBezTo>
                  <a:pt x="232219" y="60063"/>
                  <a:pt x="225285" y="62357"/>
                  <a:pt x="218485" y="64907"/>
                </a:cubicBezTo>
                <a:cubicBezTo>
                  <a:pt x="214492" y="66404"/>
                  <a:pt x="210162" y="67046"/>
                  <a:pt x="206347" y="68953"/>
                </a:cubicBezTo>
                <a:cubicBezTo>
                  <a:pt x="201998" y="71128"/>
                  <a:pt x="198558" y="74870"/>
                  <a:pt x="194209" y="77045"/>
                </a:cubicBezTo>
                <a:cubicBezTo>
                  <a:pt x="160707" y="93796"/>
                  <a:pt x="204719" y="65992"/>
                  <a:pt x="169933" y="89183"/>
                </a:cubicBezTo>
                <a:cubicBezTo>
                  <a:pt x="164538" y="97275"/>
                  <a:pt x="156108" y="104024"/>
                  <a:pt x="153749" y="113459"/>
                </a:cubicBezTo>
                <a:cubicBezTo>
                  <a:pt x="152400" y="118854"/>
                  <a:pt x="145254" y="126307"/>
                  <a:pt x="149703" y="129643"/>
                </a:cubicBezTo>
                <a:cubicBezTo>
                  <a:pt x="155205" y="133769"/>
                  <a:pt x="163190" y="126946"/>
                  <a:pt x="169933" y="125597"/>
                </a:cubicBezTo>
                <a:cubicBezTo>
                  <a:pt x="204719" y="102406"/>
                  <a:pt x="160707" y="127135"/>
                  <a:pt x="194209" y="121551"/>
                </a:cubicBezTo>
                <a:cubicBezTo>
                  <a:pt x="199006" y="120752"/>
                  <a:pt x="201877" y="115375"/>
                  <a:pt x="206347" y="113459"/>
                </a:cubicBezTo>
                <a:cubicBezTo>
                  <a:pt x="211458" y="111269"/>
                  <a:pt x="217136" y="110762"/>
                  <a:pt x="222531" y="109413"/>
                </a:cubicBezTo>
                <a:cubicBezTo>
                  <a:pt x="218485" y="112110"/>
                  <a:pt x="214742" y="115330"/>
                  <a:pt x="210393" y="117505"/>
                </a:cubicBezTo>
                <a:cubicBezTo>
                  <a:pt x="206578" y="119412"/>
                  <a:pt x="198956" y="125758"/>
                  <a:pt x="198255" y="121551"/>
                </a:cubicBezTo>
                <a:cubicBezTo>
                  <a:pt x="196641" y="111866"/>
                  <a:pt x="201579" y="101812"/>
                  <a:pt x="206347" y="93229"/>
                </a:cubicBezTo>
                <a:cubicBezTo>
                  <a:pt x="209912" y="86812"/>
                  <a:pt x="224503" y="83131"/>
                  <a:pt x="230623" y="81091"/>
                </a:cubicBezTo>
                <a:cubicBezTo>
                  <a:pt x="233320" y="77045"/>
                  <a:pt x="243578" y="68953"/>
                  <a:pt x="238715" y="68953"/>
                </a:cubicBezTo>
                <a:cubicBezTo>
                  <a:pt x="226088" y="68953"/>
                  <a:pt x="202153" y="79191"/>
                  <a:pt x="190163" y="89183"/>
                </a:cubicBezTo>
                <a:cubicBezTo>
                  <a:pt x="185767" y="92846"/>
                  <a:pt x="182071" y="97275"/>
                  <a:pt x="178025" y="101321"/>
                </a:cubicBezTo>
                <a:cubicBezTo>
                  <a:pt x="177400" y="106321"/>
                  <a:pt x="173408" y="144651"/>
                  <a:pt x="169933" y="153919"/>
                </a:cubicBezTo>
                <a:cubicBezTo>
                  <a:pt x="164151" y="169337"/>
                  <a:pt x="159175" y="166038"/>
                  <a:pt x="145657" y="174149"/>
                </a:cubicBezTo>
                <a:cubicBezTo>
                  <a:pt x="122404" y="188101"/>
                  <a:pt x="124562" y="188639"/>
                  <a:pt x="105197" y="202471"/>
                </a:cubicBezTo>
                <a:cubicBezTo>
                  <a:pt x="101240" y="205297"/>
                  <a:pt x="97105" y="207866"/>
                  <a:pt x="93059" y="210563"/>
                </a:cubicBezTo>
                <a:cubicBezTo>
                  <a:pt x="91710" y="217306"/>
                  <a:pt x="91805" y="224509"/>
                  <a:pt x="89012" y="230793"/>
                </a:cubicBezTo>
                <a:cubicBezTo>
                  <a:pt x="71564" y="270049"/>
                  <a:pt x="48424" y="224249"/>
                  <a:pt x="72828" y="315760"/>
                </a:cubicBezTo>
                <a:cubicBezTo>
                  <a:pt x="74700" y="322778"/>
                  <a:pt x="86315" y="310365"/>
                  <a:pt x="93059" y="307668"/>
                </a:cubicBezTo>
                <a:cubicBezTo>
                  <a:pt x="101016" y="295733"/>
                  <a:pt x="101607" y="293127"/>
                  <a:pt x="113289" y="283392"/>
                </a:cubicBezTo>
                <a:cubicBezTo>
                  <a:pt x="117025" y="280279"/>
                  <a:pt x="121989" y="278738"/>
                  <a:pt x="125427" y="275300"/>
                </a:cubicBezTo>
                <a:cubicBezTo>
                  <a:pt x="130195" y="270532"/>
                  <a:pt x="132385" y="263433"/>
                  <a:pt x="137565" y="259116"/>
                </a:cubicBezTo>
                <a:cubicBezTo>
                  <a:pt x="140841" y="256386"/>
                  <a:pt x="153968" y="255070"/>
                  <a:pt x="149703" y="255070"/>
                </a:cubicBezTo>
                <a:cubicBezTo>
                  <a:pt x="144566" y="255070"/>
                  <a:pt x="119531" y="261602"/>
                  <a:pt x="113289" y="263162"/>
                </a:cubicBezTo>
                <a:cubicBezTo>
                  <a:pt x="106945" y="225100"/>
                  <a:pt x="112667" y="236084"/>
                  <a:pt x="105197" y="251024"/>
                </a:cubicBezTo>
                <a:cubicBezTo>
                  <a:pt x="103022" y="255373"/>
                  <a:pt x="100902" y="260124"/>
                  <a:pt x="97105" y="263162"/>
                </a:cubicBezTo>
                <a:cubicBezTo>
                  <a:pt x="93774" y="265826"/>
                  <a:pt x="89012" y="265859"/>
                  <a:pt x="84966" y="267208"/>
                </a:cubicBezTo>
                <a:cubicBezTo>
                  <a:pt x="80920" y="271254"/>
                  <a:pt x="77224" y="275683"/>
                  <a:pt x="72828" y="279346"/>
                </a:cubicBezTo>
                <a:cubicBezTo>
                  <a:pt x="69092" y="282459"/>
                  <a:pt x="62026" y="282762"/>
                  <a:pt x="60690" y="287438"/>
                </a:cubicBezTo>
                <a:cubicBezTo>
                  <a:pt x="60005" y="289835"/>
                  <a:pt x="67775" y="319825"/>
                  <a:pt x="68782" y="323852"/>
                </a:cubicBezTo>
                <a:cubicBezTo>
                  <a:pt x="67433" y="344082"/>
                  <a:pt x="66858" y="364378"/>
                  <a:pt x="64736" y="384542"/>
                </a:cubicBezTo>
                <a:cubicBezTo>
                  <a:pt x="63360" y="397614"/>
                  <a:pt x="59607" y="401011"/>
                  <a:pt x="56644" y="412864"/>
                </a:cubicBezTo>
                <a:cubicBezTo>
                  <a:pt x="54976" y="419536"/>
                  <a:pt x="54266" y="426422"/>
                  <a:pt x="52598" y="433094"/>
                </a:cubicBezTo>
                <a:cubicBezTo>
                  <a:pt x="51564" y="437232"/>
                  <a:pt x="49586" y="441094"/>
                  <a:pt x="48552" y="445232"/>
                </a:cubicBezTo>
                <a:cubicBezTo>
                  <a:pt x="46884" y="451904"/>
                  <a:pt x="46174" y="458790"/>
                  <a:pt x="44506" y="465462"/>
                </a:cubicBezTo>
                <a:cubicBezTo>
                  <a:pt x="43472" y="469600"/>
                  <a:pt x="41632" y="473500"/>
                  <a:pt x="40460" y="477601"/>
                </a:cubicBezTo>
                <a:cubicBezTo>
                  <a:pt x="32398" y="505819"/>
                  <a:pt x="40318" y="482287"/>
                  <a:pt x="32368" y="518061"/>
                </a:cubicBezTo>
                <a:cubicBezTo>
                  <a:pt x="31443" y="522224"/>
                  <a:pt x="29671" y="526153"/>
                  <a:pt x="28322" y="530199"/>
                </a:cubicBezTo>
                <a:cubicBezTo>
                  <a:pt x="32590" y="555805"/>
                  <a:pt x="40572" y="554475"/>
                  <a:pt x="28322" y="554475"/>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8622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CEBAF Linac Distribution System</a:t>
            </a:r>
            <a:endParaRPr lang="en-US" dirty="0"/>
          </a:p>
        </p:txBody>
      </p:sp>
      <p:pic>
        <p:nvPicPr>
          <p:cNvPr id="8" name="Content Placeholder 7"/>
          <p:cNvPicPr>
            <a:picLocks noGrp="1" noChangeAspect="1"/>
          </p:cNvPicPr>
          <p:nvPr>
            <p:ph idx="1"/>
          </p:nvPr>
        </p:nvPicPr>
        <p:blipFill rotWithShape="1">
          <a:blip r:embed="rId2"/>
          <a:srcRect l="14685" t="3112" r="7692" b="3878"/>
          <a:stretch/>
        </p:blipFill>
        <p:spPr>
          <a:xfrm rot="16200000">
            <a:off x="2469101" y="-1004136"/>
            <a:ext cx="4442059" cy="9124228"/>
          </a:xfrm>
          <a:prstGeom prst="rect">
            <a:avLst/>
          </a:prstGeo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36</a:t>
            </a:fld>
            <a:endParaRPr lang="en-US" dirty="0"/>
          </a:p>
        </p:txBody>
      </p:sp>
      <p:sp>
        <p:nvSpPr>
          <p:cNvPr id="9" name="TextBox 8"/>
          <p:cNvSpPr txBox="1"/>
          <p:nvPr/>
        </p:nvSpPr>
        <p:spPr>
          <a:xfrm>
            <a:off x="1316736" y="5468112"/>
            <a:ext cx="7022592" cy="369332"/>
          </a:xfrm>
          <a:prstGeom prst="rect">
            <a:avLst/>
          </a:prstGeom>
          <a:noFill/>
        </p:spPr>
        <p:txBody>
          <a:bodyPr wrap="square" rtlCol="0">
            <a:spAutoFit/>
          </a:bodyPr>
          <a:lstStyle/>
          <a:p>
            <a:r>
              <a:rPr lang="en-US" dirty="0" smtClean="0"/>
              <a:t>This system has about 1.4km of VJ  transfer line. Entire site has over 2km</a:t>
            </a:r>
            <a:endParaRPr lang="en-US" dirty="0"/>
          </a:p>
        </p:txBody>
      </p:sp>
    </p:spTree>
    <p:extLst>
      <p:ext uri="{BB962C8B-B14F-4D97-AF65-F5344CB8AC3E}">
        <p14:creationId xmlns:p14="http://schemas.microsoft.com/office/powerpoint/2010/main" val="16686242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Cryogenic Distribution: Connections</a:t>
            </a:r>
            <a:endParaRPr lang="en-US" dirty="0"/>
          </a:p>
        </p:txBody>
      </p:sp>
      <p:sp>
        <p:nvSpPr>
          <p:cNvPr id="3" name="Content Placeholder 2"/>
          <p:cNvSpPr>
            <a:spLocks noGrp="1"/>
          </p:cNvSpPr>
          <p:nvPr>
            <p:ph idx="1"/>
          </p:nvPr>
        </p:nvSpPr>
        <p:spPr>
          <a:xfrm>
            <a:off x="308920" y="782278"/>
            <a:ext cx="8464378" cy="5381694"/>
          </a:xfrm>
        </p:spPr>
        <p:txBody>
          <a:bodyPr>
            <a:normAutofit/>
          </a:bodyPr>
          <a:lstStyle/>
          <a:p>
            <a:r>
              <a:rPr lang="en-US" sz="1400" dirty="0" smtClean="0"/>
              <a:t>Low heat load connection piping that is removable is very important to allow service or connecting different hardware for different experiments or changing out a Cryomodule for example</a:t>
            </a:r>
          </a:p>
          <a:p>
            <a:r>
              <a:rPr lang="en-US" sz="1400" dirty="0" smtClean="0"/>
              <a:t>Bayonet connections are used</a:t>
            </a:r>
          </a:p>
          <a:p>
            <a:pPr lvl="1"/>
            <a:r>
              <a:rPr lang="en-US" sz="1400" dirty="0" smtClean="0"/>
              <a:t>They provide low heat load by having long thin wall tubes that are vertical to get both low conduction heat transfer and stable thermal gradients</a:t>
            </a:r>
          </a:p>
          <a:p>
            <a:pPr lvl="1"/>
            <a:r>
              <a:rPr lang="en-US" sz="1400" dirty="0" smtClean="0"/>
              <a:t>JLab has many standard bayonets depending on the flow rate and pressure drop allowed in the pipe system. They range from 1.5” to 9” diameter</a:t>
            </a:r>
          </a:p>
          <a:p>
            <a:pPr lvl="1"/>
            <a:r>
              <a:rPr lang="en-US" sz="1400" dirty="0" smtClean="0"/>
              <a:t>To assure thermal stability and allow clean removal from a load, two male bayonets are connected together into what is called a U-tube</a:t>
            </a:r>
            <a:endParaRPr lang="en-US" sz="1400"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37</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8428" t="951" r="4863"/>
          <a:stretch/>
        </p:blipFill>
        <p:spPr>
          <a:xfrm>
            <a:off x="223812" y="3282847"/>
            <a:ext cx="3670787" cy="314485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1431" t="1119" r="564" b="23042"/>
          <a:stretch/>
        </p:blipFill>
        <p:spPr>
          <a:xfrm>
            <a:off x="6221979" y="3189003"/>
            <a:ext cx="2723571" cy="1984192"/>
          </a:xfrm>
          <a:prstGeom prst="rect">
            <a:avLst/>
          </a:prstGeom>
        </p:spPr>
      </p:pic>
      <p:sp>
        <p:nvSpPr>
          <p:cNvPr id="9" name="TextBox 8"/>
          <p:cNvSpPr txBox="1"/>
          <p:nvPr/>
        </p:nvSpPr>
        <p:spPr>
          <a:xfrm>
            <a:off x="1056807" y="3312826"/>
            <a:ext cx="2271009" cy="646331"/>
          </a:xfrm>
          <a:prstGeom prst="rect">
            <a:avLst/>
          </a:prstGeom>
          <a:noFill/>
        </p:spPr>
        <p:txBody>
          <a:bodyPr wrap="square" rtlCol="0">
            <a:spAutoFit/>
          </a:bodyPr>
          <a:lstStyle/>
          <a:p>
            <a:r>
              <a:rPr lang="en-US" dirty="0" smtClean="0"/>
              <a:t>U-tubes with 1.5, 3, and 5” male bayonets</a:t>
            </a:r>
            <a:endParaRPr lang="en-US" dirty="0"/>
          </a:p>
        </p:txBody>
      </p:sp>
      <p:sp>
        <p:nvSpPr>
          <p:cNvPr id="10" name="TextBox 9"/>
          <p:cNvSpPr txBox="1"/>
          <p:nvPr/>
        </p:nvSpPr>
        <p:spPr>
          <a:xfrm>
            <a:off x="6273384" y="5173195"/>
            <a:ext cx="2844419" cy="646331"/>
          </a:xfrm>
          <a:prstGeom prst="rect">
            <a:avLst/>
          </a:prstGeom>
          <a:noFill/>
        </p:spPr>
        <p:txBody>
          <a:bodyPr wrap="square" rtlCol="0">
            <a:spAutoFit/>
          </a:bodyPr>
          <a:lstStyle/>
          <a:p>
            <a:r>
              <a:rPr lang="en-US" dirty="0" smtClean="0"/>
              <a:t>Female bayonet with control valve in a piece of hardware</a:t>
            </a:r>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1384" t="12459" r="21148" b="25246"/>
          <a:stretch/>
        </p:blipFill>
        <p:spPr>
          <a:xfrm>
            <a:off x="3935369" y="2944382"/>
            <a:ext cx="2194435" cy="2701572"/>
          </a:xfrm>
          <a:prstGeom prst="rect">
            <a:avLst/>
          </a:prstGeom>
        </p:spPr>
      </p:pic>
      <p:sp>
        <p:nvSpPr>
          <p:cNvPr id="11" name="TextBox 10"/>
          <p:cNvSpPr txBox="1"/>
          <p:nvPr/>
        </p:nvSpPr>
        <p:spPr>
          <a:xfrm>
            <a:off x="4151858" y="5645954"/>
            <a:ext cx="1581454" cy="923330"/>
          </a:xfrm>
          <a:prstGeom prst="rect">
            <a:avLst/>
          </a:prstGeom>
          <a:noFill/>
        </p:spPr>
        <p:txBody>
          <a:bodyPr wrap="square" rtlCol="0">
            <a:spAutoFit/>
          </a:bodyPr>
          <a:lstStyle/>
          <a:p>
            <a:r>
              <a:rPr lang="en-US" dirty="0" smtClean="0"/>
              <a:t>Female bayonet </a:t>
            </a:r>
            <a:r>
              <a:rPr lang="en-US" dirty="0" smtClean="0"/>
              <a:t>with double O-ring</a:t>
            </a:r>
            <a:endParaRPr lang="en-US" dirty="0"/>
          </a:p>
        </p:txBody>
      </p:sp>
    </p:spTree>
    <p:extLst>
      <p:ext uri="{BB962C8B-B14F-4D97-AF65-F5344CB8AC3E}">
        <p14:creationId xmlns:p14="http://schemas.microsoft.com/office/powerpoint/2010/main" val="15000114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288" y="121534"/>
            <a:ext cx="3397856" cy="1911294"/>
          </a:xfrm>
          <a:prstGeom prst="rect">
            <a:avLst/>
          </a:prstGeom>
        </p:spPr>
      </p:pic>
      <p:pic>
        <p:nvPicPr>
          <p:cNvPr id="6" name="Picture 5"/>
          <p:cNvPicPr>
            <a:picLocks noChangeAspect="1"/>
          </p:cNvPicPr>
          <p:nvPr/>
        </p:nvPicPr>
        <p:blipFill rotWithShape="1">
          <a:blip r:embed="rId3"/>
          <a:srcRect l="22466" t="15811" r="15338" b="14538"/>
          <a:stretch/>
        </p:blipFill>
        <p:spPr>
          <a:xfrm>
            <a:off x="3615260" y="2165613"/>
            <a:ext cx="5455588" cy="4619235"/>
          </a:xfrm>
          <a:prstGeom prst="rect">
            <a:avLst/>
          </a:prstGeom>
        </p:spPr>
      </p:pic>
      <p:sp>
        <p:nvSpPr>
          <p:cNvPr id="2" name="Title 1"/>
          <p:cNvSpPr>
            <a:spLocks noGrp="1"/>
          </p:cNvSpPr>
          <p:nvPr>
            <p:ph type="title"/>
          </p:nvPr>
        </p:nvSpPr>
        <p:spPr/>
        <p:txBody>
          <a:bodyPr/>
          <a:lstStyle/>
          <a:p>
            <a:r>
              <a:rPr lang="en-US" dirty="0" smtClean="0"/>
              <a:t>Cryogenic Distribution</a:t>
            </a:r>
            <a:endParaRPr lang="en-US" dirty="0"/>
          </a:p>
        </p:txBody>
      </p:sp>
      <p:sp>
        <p:nvSpPr>
          <p:cNvPr id="3" name="Content Placeholder 2"/>
          <p:cNvSpPr>
            <a:spLocks noGrp="1"/>
          </p:cNvSpPr>
          <p:nvPr>
            <p:ph idx="1"/>
          </p:nvPr>
        </p:nvSpPr>
        <p:spPr>
          <a:xfrm>
            <a:off x="77510" y="1273734"/>
            <a:ext cx="3537750" cy="3322753"/>
          </a:xfrm>
        </p:spPr>
        <p:txBody>
          <a:bodyPr>
            <a:normAutofit/>
          </a:bodyPr>
          <a:lstStyle/>
          <a:p>
            <a:r>
              <a:rPr lang="en-US" dirty="0" smtClean="0"/>
              <a:t>Linac Tunnel X-section</a:t>
            </a:r>
            <a:endParaRPr lang="en-US" dirty="0" smtClean="0"/>
          </a:p>
          <a:p>
            <a:r>
              <a:rPr lang="en-US" dirty="0" smtClean="0"/>
              <a:t>Note room for Cryomodule replacement</a:t>
            </a:r>
            <a:endParaRPr lang="en-US" dirty="0" smtClean="0"/>
          </a:p>
          <a:p>
            <a:endParaRPr lang="en-US" dirty="0"/>
          </a:p>
        </p:txBody>
      </p:sp>
      <p:sp>
        <p:nvSpPr>
          <p:cNvPr id="4" name="Footer Placeholder 3"/>
          <p:cNvSpPr>
            <a:spLocks noGrp="1"/>
          </p:cNvSpPr>
          <p:nvPr>
            <p:ph type="ftr" sz="quarter" idx="11"/>
          </p:nvPr>
        </p:nvSpPr>
        <p:spPr/>
        <p:txBody>
          <a:bodyPr/>
          <a:lstStyle/>
          <a:p>
            <a:r>
              <a:rPr lang="en-US" dirty="0"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38</a:t>
            </a:fld>
            <a:endParaRPr lang="en-US" dirty="0"/>
          </a:p>
        </p:txBody>
      </p:sp>
      <p:sp>
        <p:nvSpPr>
          <p:cNvPr id="8" name="Line Callout 1 7"/>
          <p:cNvSpPr/>
          <p:nvPr/>
        </p:nvSpPr>
        <p:spPr>
          <a:xfrm>
            <a:off x="2153572" y="6005952"/>
            <a:ext cx="1382158" cy="753399"/>
          </a:xfrm>
          <a:prstGeom prst="borderCallout1">
            <a:avLst>
              <a:gd name="adj1" fmla="val -18400"/>
              <a:gd name="adj2" fmla="val 167654"/>
              <a:gd name="adj3" fmla="val 70377"/>
              <a:gd name="adj4" fmla="val 100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Supply and Return TL’s</a:t>
            </a:r>
            <a:endParaRPr lang="en-US" dirty="0"/>
          </a:p>
        </p:txBody>
      </p:sp>
      <p:sp>
        <p:nvSpPr>
          <p:cNvPr id="9" name="Line Callout 1 8"/>
          <p:cNvSpPr/>
          <p:nvPr/>
        </p:nvSpPr>
        <p:spPr>
          <a:xfrm>
            <a:off x="2113807" y="5161146"/>
            <a:ext cx="1382158" cy="753399"/>
          </a:xfrm>
          <a:prstGeom prst="borderCallout1">
            <a:avLst>
              <a:gd name="adj1" fmla="val -28078"/>
              <a:gd name="adj2" fmla="val 127896"/>
              <a:gd name="adj3" fmla="val 48176"/>
              <a:gd name="adj4" fmla="val 1009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Warm Gas lines</a:t>
            </a:r>
            <a:endParaRPr lang="en-US" dirty="0"/>
          </a:p>
        </p:txBody>
      </p:sp>
      <p:sp>
        <p:nvSpPr>
          <p:cNvPr id="10" name="Line Callout 1 9"/>
          <p:cNvSpPr/>
          <p:nvPr/>
        </p:nvSpPr>
        <p:spPr>
          <a:xfrm>
            <a:off x="2055674" y="4304472"/>
            <a:ext cx="1382158" cy="753399"/>
          </a:xfrm>
          <a:prstGeom prst="borderCallout1">
            <a:avLst>
              <a:gd name="adj1" fmla="val 22920"/>
              <a:gd name="adj2" fmla="val 175722"/>
              <a:gd name="adj3" fmla="val 62249"/>
              <a:gd name="adj4" fmla="val 1020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U-tube</a:t>
            </a:r>
            <a:endParaRPr lang="en-US" dirty="0"/>
          </a:p>
        </p:txBody>
      </p:sp>
      <p:sp>
        <p:nvSpPr>
          <p:cNvPr id="11" name="Line Callout 1 10"/>
          <p:cNvSpPr/>
          <p:nvPr/>
        </p:nvSpPr>
        <p:spPr>
          <a:xfrm>
            <a:off x="2193337" y="3122736"/>
            <a:ext cx="1382158" cy="753399"/>
          </a:xfrm>
          <a:prstGeom prst="borderCallout1">
            <a:avLst>
              <a:gd name="adj1" fmla="val 258451"/>
              <a:gd name="adj2" fmla="val 260164"/>
              <a:gd name="adj3" fmla="val 59945"/>
              <a:gd name="adj4" fmla="val 999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Cryomodule</a:t>
            </a:r>
            <a:endParaRPr lang="en-US" dirty="0"/>
          </a:p>
        </p:txBody>
      </p:sp>
      <p:cxnSp>
        <p:nvCxnSpPr>
          <p:cNvPr id="12" name="Straight Connector 11"/>
          <p:cNvCxnSpPr/>
          <p:nvPr/>
        </p:nvCxnSpPr>
        <p:spPr>
          <a:xfrm flipV="1">
            <a:off x="3535730" y="5903089"/>
            <a:ext cx="1470321" cy="65396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3" name="Left Brace 12"/>
          <p:cNvSpPr/>
          <p:nvPr/>
        </p:nvSpPr>
        <p:spPr>
          <a:xfrm>
            <a:off x="3970116" y="4762982"/>
            <a:ext cx="256692" cy="318304"/>
          </a:xfrm>
          <a:prstGeom prst="leftBrace">
            <a:avLst>
              <a:gd name="adj1" fmla="val 8333"/>
              <a:gd name="adj2" fmla="val 54478"/>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076694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23" y="105167"/>
            <a:ext cx="5289907" cy="487490"/>
          </a:xfrm>
        </p:spPr>
        <p:txBody>
          <a:bodyPr>
            <a:normAutofit/>
          </a:bodyPr>
          <a:lstStyle/>
          <a:p>
            <a:r>
              <a:rPr lang="en-US" dirty="0" smtClean="0"/>
              <a:t>Annual cost </a:t>
            </a:r>
            <a:r>
              <a:rPr lang="en-US" dirty="0" smtClean="0"/>
              <a:t>of </a:t>
            </a:r>
            <a:r>
              <a:rPr lang="en-US" dirty="0" smtClean="0"/>
              <a:t>Cryogenics </a:t>
            </a:r>
            <a:r>
              <a:rPr lang="en-US" dirty="0" smtClean="0"/>
              <a:t>at JLab</a:t>
            </a:r>
            <a:endParaRPr lang="en-US" dirty="0"/>
          </a:p>
        </p:txBody>
      </p:sp>
      <p:sp>
        <p:nvSpPr>
          <p:cNvPr id="3" name="Content Placeholder 2"/>
          <p:cNvSpPr>
            <a:spLocks noGrp="1"/>
          </p:cNvSpPr>
          <p:nvPr>
            <p:ph idx="1"/>
          </p:nvPr>
        </p:nvSpPr>
        <p:spPr>
          <a:xfrm>
            <a:off x="151524" y="821170"/>
            <a:ext cx="4819338" cy="1626433"/>
          </a:xfrm>
        </p:spPr>
        <p:txBody>
          <a:bodyPr>
            <a:normAutofit fontScale="77500" lnSpcReduction="20000"/>
          </a:bodyPr>
          <a:lstStyle/>
          <a:p>
            <a:r>
              <a:rPr lang="en-US" dirty="0" smtClean="0"/>
              <a:t>Electrical power for all plants </a:t>
            </a:r>
            <a:r>
              <a:rPr lang="en-US" dirty="0" smtClean="0"/>
              <a:t>~10MWatt ~5M$ </a:t>
            </a:r>
            <a:endParaRPr lang="en-US" dirty="0" smtClean="0"/>
          </a:p>
          <a:p>
            <a:r>
              <a:rPr lang="en-US" dirty="0" smtClean="0"/>
              <a:t>LN2 </a:t>
            </a:r>
            <a:r>
              <a:rPr lang="en-US" dirty="0" smtClean="0"/>
              <a:t>pre-cooling ~ 1.2 M$</a:t>
            </a:r>
          </a:p>
          <a:p>
            <a:r>
              <a:rPr lang="en-US" dirty="0" smtClean="0"/>
              <a:t>Helium ~0.8M$</a:t>
            </a:r>
          </a:p>
          <a:p>
            <a:r>
              <a:rPr lang="en-US" dirty="0"/>
              <a:t>Staff </a:t>
            </a:r>
            <a:r>
              <a:rPr lang="en-US" dirty="0" smtClean="0"/>
              <a:t>~</a:t>
            </a:r>
            <a:r>
              <a:rPr lang="en-US" dirty="0"/>
              <a:t>40 </a:t>
            </a:r>
            <a:r>
              <a:rPr lang="en-US" dirty="0" smtClean="0"/>
              <a:t>people (includes management, design, operations and fabrication)</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39</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4524" t="2397" r="17363"/>
          <a:stretch/>
        </p:blipFill>
        <p:spPr>
          <a:xfrm>
            <a:off x="20493" y="2615783"/>
            <a:ext cx="3270824" cy="3515194"/>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875" t="10828" r="36472" b="383"/>
          <a:stretch/>
        </p:blipFill>
        <p:spPr>
          <a:xfrm>
            <a:off x="6131264" y="3387777"/>
            <a:ext cx="2848132" cy="347022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004" t="10800" r="1635" b="1078"/>
          <a:stretch/>
        </p:blipFill>
        <p:spPr>
          <a:xfrm>
            <a:off x="3226533" y="3554418"/>
            <a:ext cx="2835250" cy="3286314"/>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3199" t="31475" r="36476" b="26434"/>
          <a:stretch/>
        </p:blipFill>
        <p:spPr>
          <a:xfrm>
            <a:off x="5323288" y="193203"/>
            <a:ext cx="3820712" cy="2990969"/>
          </a:xfrm>
          <a:prstGeom prst="rect">
            <a:avLst/>
          </a:prstGeom>
        </p:spPr>
      </p:pic>
    </p:spTree>
    <p:extLst>
      <p:ext uri="{BB962C8B-B14F-4D97-AF65-F5344CB8AC3E}">
        <p14:creationId xmlns:p14="http://schemas.microsoft.com/office/powerpoint/2010/main" val="1265498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Cooling with </a:t>
            </a:r>
            <a:r>
              <a:rPr lang="en-US" dirty="0" smtClean="0"/>
              <a:t>Cryogens –Refrigeration vs Liquefaction</a:t>
            </a:r>
            <a:endParaRPr lang="en-US" dirty="0"/>
          </a:p>
        </p:txBody>
      </p:sp>
      <p:sp>
        <p:nvSpPr>
          <p:cNvPr id="3" name="Content Placeholder 2"/>
          <p:cNvSpPr>
            <a:spLocks noGrp="1"/>
          </p:cNvSpPr>
          <p:nvPr>
            <p:ph idx="1"/>
          </p:nvPr>
        </p:nvSpPr>
        <p:spPr/>
        <p:txBody>
          <a:bodyPr>
            <a:normAutofit/>
          </a:bodyPr>
          <a:lstStyle/>
          <a:p>
            <a:r>
              <a:rPr lang="en-US" dirty="0" smtClean="0"/>
              <a:t>Cryogenic Plants (often called refrigerators) can cool systems in two different modes, refrigeration and liquefaction.</a:t>
            </a:r>
          </a:p>
          <a:p>
            <a:pPr lvl="1"/>
            <a:r>
              <a:rPr lang="en-US" dirty="0" smtClean="0"/>
              <a:t>Refrigeration is a process where </a:t>
            </a:r>
            <a:r>
              <a:rPr lang="en-US" dirty="0" smtClean="0"/>
              <a:t>a “refrigerator</a:t>
            </a:r>
            <a:r>
              <a:rPr lang="en-US" dirty="0" smtClean="0"/>
              <a:t>” takes the refrigerant (R13, Freon, </a:t>
            </a:r>
            <a:r>
              <a:rPr lang="en-US" dirty="0" smtClean="0"/>
              <a:t>Helium,…) </a:t>
            </a:r>
            <a:r>
              <a:rPr lang="en-US" dirty="0" smtClean="0"/>
              <a:t>cools </a:t>
            </a:r>
            <a:r>
              <a:rPr lang="en-US" dirty="0" smtClean="0"/>
              <a:t>it, </a:t>
            </a:r>
            <a:r>
              <a:rPr lang="en-US" dirty="0" smtClean="0"/>
              <a:t>then it goes to a “load”, cools that load, </a:t>
            </a:r>
            <a:r>
              <a:rPr lang="en-US" dirty="0" smtClean="0"/>
              <a:t>the refrigerant </a:t>
            </a:r>
            <a:r>
              <a:rPr lang="en-US" dirty="0" smtClean="0"/>
              <a:t>returns somewhat warmed to the refrigerator which recovers the energy of the cold gas and uses it to cool more refrigerant to be sent to the load</a:t>
            </a:r>
          </a:p>
          <a:p>
            <a:pPr lvl="1"/>
            <a:r>
              <a:rPr lang="en-US" dirty="0" smtClean="0"/>
              <a:t>Liquefaction also uses a refrigerant, this “fluid” sometimes a liquid and sometimes a gas, cools a load and instead of returning to the refrigerator cold returns at room temperature </a:t>
            </a:r>
          </a:p>
          <a:p>
            <a:pPr lvl="1"/>
            <a:r>
              <a:rPr lang="en-US" dirty="0" smtClean="0"/>
              <a:t>All of the cryogenic plants JLab have the </a:t>
            </a:r>
            <a:r>
              <a:rPr lang="en-US" dirty="0" smtClean="0"/>
              <a:t>ability to and </a:t>
            </a:r>
            <a:r>
              <a:rPr lang="en-US" dirty="0" smtClean="0"/>
              <a:t>indeed work in both modes depending on the needs of the users</a:t>
            </a:r>
          </a:p>
          <a:p>
            <a:pPr lvl="1"/>
            <a:r>
              <a:rPr lang="en-US" dirty="0" smtClean="0"/>
              <a:t>System </a:t>
            </a:r>
            <a:r>
              <a:rPr lang="en-US" dirty="0" smtClean="0"/>
              <a:t>design is a very complex topic and well beyond the scope of this lecture.</a:t>
            </a:r>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32036651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ext uri="{D42A27DB-BD31-4B8C-83A1-F6EECF244321}">
                <p14:modId xmlns:p14="http://schemas.microsoft.com/office/powerpoint/2010/main" val="4158349106"/>
              </p:ext>
            </p:extLst>
          </p:nvPr>
        </p:nvGraphicFramePr>
        <p:xfrm>
          <a:off x="296773" y="805614"/>
          <a:ext cx="3103963" cy="565023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Cryo Tidbits – Helium Properties (not linear or constant)</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40</a:t>
            </a:fld>
            <a:endParaRPr lang="en-US" dirty="0"/>
          </a:p>
        </p:txBody>
      </p:sp>
      <p:pic>
        <p:nvPicPr>
          <p:cNvPr id="7" name="Picture 6"/>
          <p:cNvPicPr>
            <a:picLocks noChangeAspect="1"/>
          </p:cNvPicPr>
          <p:nvPr/>
        </p:nvPicPr>
        <p:blipFill>
          <a:blip r:embed="rId3"/>
          <a:stretch>
            <a:fillRect/>
          </a:stretch>
        </p:blipFill>
        <p:spPr>
          <a:xfrm>
            <a:off x="3550631" y="858086"/>
            <a:ext cx="4441080" cy="2477226"/>
          </a:xfrm>
          <a:prstGeom prst="rect">
            <a:avLst/>
          </a:prstGeom>
        </p:spPr>
      </p:pic>
      <p:pic>
        <p:nvPicPr>
          <p:cNvPr id="11" name="Picture 10"/>
          <p:cNvPicPr>
            <a:picLocks noChangeAspect="1"/>
          </p:cNvPicPr>
          <p:nvPr/>
        </p:nvPicPr>
        <p:blipFill>
          <a:blip r:embed="rId4"/>
          <a:stretch>
            <a:fillRect/>
          </a:stretch>
        </p:blipFill>
        <p:spPr>
          <a:xfrm>
            <a:off x="3573576" y="3634515"/>
            <a:ext cx="4430715" cy="2395868"/>
          </a:xfrm>
          <a:prstGeom prst="rect">
            <a:avLst/>
          </a:prstGeom>
        </p:spPr>
      </p:pic>
      <p:grpSp>
        <p:nvGrpSpPr>
          <p:cNvPr id="16" name="Group 15"/>
          <p:cNvGrpSpPr/>
          <p:nvPr/>
        </p:nvGrpSpPr>
        <p:grpSpPr>
          <a:xfrm>
            <a:off x="2368446" y="1881266"/>
            <a:ext cx="994808" cy="1020485"/>
            <a:chOff x="2368446" y="1881266"/>
            <a:chExt cx="994808" cy="1020485"/>
          </a:xfrm>
        </p:grpSpPr>
        <p:sp>
          <p:nvSpPr>
            <p:cNvPr id="14" name="Flowchart: Connector 13"/>
            <p:cNvSpPr/>
            <p:nvPr/>
          </p:nvSpPr>
          <p:spPr>
            <a:xfrm>
              <a:off x="2555823" y="1881266"/>
              <a:ext cx="149902" cy="13491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368446" y="2255420"/>
              <a:ext cx="994808" cy="646331"/>
            </a:xfrm>
            <a:prstGeom prst="rect">
              <a:avLst/>
            </a:prstGeom>
            <a:noFill/>
          </p:spPr>
          <p:txBody>
            <a:bodyPr wrap="square" rtlCol="0">
              <a:spAutoFit/>
            </a:bodyPr>
            <a:lstStyle/>
            <a:p>
              <a:r>
                <a:rPr lang="en-US" dirty="0" smtClean="0"/>
                <a:t>Critical point</a:t>
              </a:r>
              <a:endParaRPr lang="en-US" dirty="0"/>
            </a:p>
          </p:txBody>
        </p:sp>
      </p:grpSp>
      <p:grpSp>
        <p:nvGrpSpPr>
          <p:cNvPr id="18" name="Group 17"/>
          <p:cNvGrpSpPr/>
          <p:nvPr/>
        </p:nvGrpSpPr>
        <p:grpSpPr>
          <a:xfrm>
            <a:off x="6448268" y="1421711"/>
            <a:ext cx="1069759" cy="781242"/>
            <a:chOff x="2555823" y="1234935"/>
            <a:chExt cx="1069759" cy="781242"/>
          </a:xfrm>
        </p:grpSpPr>
        <p:sp>
          <p:nvSpPr>
            <p:cNvPr id="19" name="Flowchart: Connector 18"/>
            <p:cNvSpPr/>
            <p:nvPr/>
          </p:nvSpPr>
          <p:spPr>
            <a:xfrm>
              <a:off x="2555823" y="1881266"/>
              <a:ext cx="149902" cy="13491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630774" y="1234935"/>
              <a:ext cx="994808" cy="646331"/>
            </a:xfrm>
            <a:prstGeom prst="rect">
              <a:avLst/>
            </a:prstGeom>
            <a:noFill/>
          </p:spPr>
          <p:txBody>
            <a:bodyPr wrap="square" rtlCol="0">
              <a:spAutoFit/>
            </a:bodyPr>
            <a:lstStyle/>
            <a:p>
              <a:r>
                <a:rPr lang="en-US" dirty="0" smtClean="0"/>
                <a:t>Critical point</a:t>
              </a:r>
              <a:endParaRPr lang="en-US" dirty="0"/>
            </a:p>
          </p:txBody>
        </p:sp>
      </p:gr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25771" t="19539" r="58768" b="23223"/>
          <a:stretch/>
        </p:blipFill>
        <p:spPr>
          <a:xfrm>
            <a:off x="8141606" y="805614"/>
            <a:ext cx="867484" cy="5255253"/>
          </a:xfrm>
          <a:prstGeom prst="rect">
            <a:avLst/>
          </a:prstGeom>
        </p:spPr>
      </p:pic>
    </p:spTree>
    <p:extLst>
      <p:ext uri="{BB962C8B-B14F-4D97-AF65-F5344CB8AC3E}">
        <p14:creationId xmlns:p14="http://schemas.microsoft.com/office/powerpoint/2010/main" val="346513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ircle(in)">
                                      <p:cBhvr>
                                        <p:cTn id="11" dur="2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80">
                                          <p:stCondLst>
                                            <p:cond delay="0"/>
                                          </p:stCondLst>
                                        </p:cTn>
                                        <p:tgtEl>
                                          <p:spTgt spid="7"/>
                                        </p:tgtEl>
                                      </p:cBhvr>
                                    </p:animEffect>
                                    <p:anim calcmode="lin" valueType="num">
                                      <p:cBhvr>
                                        <p:cTn id="1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2" dur="26">
                                          <p:stCondLst>
                                            <p:cond delay="650"/>
                                          </p:stCondLst>
                                        </p:cTn>
                                        <p:tgtEl>
                                          <p:spTgt spid="7"/>
                                        </p:tgtEl>
                                      </p:cBhvr>
                                      <p:to x="100000" y="60000"/>
                                    </p:animScale>
                                    <p:animScale>
                                      <p:cBhvr>
                                        <p:cTn id="23" dur="166" decel="50000">
                                          <p:stCondLst>
                                            <p:cond delay="676"/>
                                          </p:stCondLst>
                                        </p:cTn>
                                        <p:tgtEl>
                                          <p:spTgt spid="7"/>
                                        </p:tgtEl>
                                      </p:cBhvr>
                                      <p:to x="100000" y="100000"/>
                                    </p:animScale>
                                    <p:animScale>
                                      <p:cBhvr>
                                        <p:cTn id="24" dur="26">
                                          <p:stCondLst>
                                            <p:cond delay="1312"/>
                                          </p:stCondLst>
                                        </p:cTn>
                                        <p:tgtEl>
                                          <p:spTgt spid="7"/>
                                        </p:tgtEl>
                                      </p:cBhvr>
                                      <p:to x="100000" y="80000"/>
                                    </p:animScale>
                                    <p:animScale>
                                      <p:cBhvr>
                                        <p:cTn id="25" dur="166" decel="50000">
                                          <p:stCondLst>
                                            <p:cond delay="1338"/>
                                          </p:stCondLst>
                                        </p:cTn>
                                        <p:tgtEl>
                                          <p:spTgt spid="7"/>
                                        </p:tgtEl>
                                      </p:cBhvr>
                                      <p:to x="100000" y="100000"/>
                                    </p:animScale>
                                    <p:animScale>
                                      <p:cBhvr>
                                        <p:cTn id="26" dur="26">
                                          <p:stCondLst>
                                            <p:cond delay="1642"/>
                                          </p:stCondLst>
                                        </p:cTn>
                                        <p:tgtEl>
                                          <p:spTgt spid="7"/>
                                        </p:tgtEl>
                                      </p:cBhvr>
                                      <p:to x="100000" y="90000"/>
                                    </p:animScale>
                                    <p:animScale>
                                      <p:cBhvr>
                                        <p:cTn id="27" dur="166" decel="50000">
                                          <p:stCondLst>
                                            <p:cond delay="1668"/>
                                          </p:stCondLst>
                                        </p:cTn>
                                        <p:tgtEl>
                                          <p:spTgt spid="7"/>
                                        </p:tgtEl>
                                      </p:cBhvr>
                                      <p:to x="100000" y="100000"/>
                                    </p:animScale>
                                    <p:animScale>
                                      <p:cBhvr>
                                        <p:cTn id="28" dur="26">
                                          <p:stCondLst>
                                            <p:cond delay="1808"/>
                                          </p:stCondLst>
                                        </p:cTn>
                                        <p:tgtEl>
                                          <p:spTgt spid="7"/>
                                        </p:tgtEl>
                                      </p:cBhvr>
                                      <p:to x="100000" y="95000"/>
                                    </p:animScale>
                                    <p:animScale>
                                      <p:cBhvr>
                                        <p:cTn id="29" dur="166" decel="50000">
                                          <p:stCondLst>
                                            <p:cond delay="1834"/>
                                          </p:stCondLst>
                                        </p:cTn>
                                        <p:tgtEl>
                                          <p:spTgt spid="7"/>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 Tidbits</a:t>
            </a:r>
            <a:endParaRPr lang="en-US" dirty="0"/>
          </a:p>
        </p:txBody>
      </p:sp>
      <p:sp>
        <p:nvSpPr>
          <p:cNvPr id="3" name="Content Placeholder 2"/>
          <p:cNvSpPr>
            <a:spLocks noGrp="1"/>
          </p:cNvSpPr>
          <p:nvPr>
            <p:ph idx="1"/>
          </p:nvPr>
        </p:nvSpPr>
        <p:spPr>
          <a:xfrm>
            <a:off x="238994" y="920809"/>
            <a:ext cx="5081296" cy="373797"/>
          </a:xfrm>
        </p:spPr>
        <p:txBody>
          <a:bodyPr>
            <a:normAutofit fontScale="77500" lnSpcReduction="20000"/>
          </a:bodyPr>
          <a:lstStyle/>
          <a:p>
            <a:r>
              <a:rPr lang="en-US" dirty="0" smtClean="0"/>
              <a:t>Most materials shrink significantly when cooled</a:t>
            </a:r>
          </a:p>
          <a:p>
            <a:endParaRPr lang="en-US" dirty="0"/>
          </a:p>
          <a:p>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41</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382792316"/>
              </p:ext>
            </p:extLst>
          </p:nvPr>
        </p:nvGraphicFramePr>
        <p:xfrm>
          <a:off x="712007" y="1610434"/>
          <a:ext cx="3407295" cy="2389211"/>
        </p:xfrm>
        <a:graphic>
          <a:graphicData uri="http://schemas.openxmlformats.org/drawingml/2006/table">
            <a:tbl>
              <a:tblPr/>
              <a:tblGrid>
                <a:gridCol w="1191905">
                  <a:extLst>
                    <a:ext uri="{9D8B030D-6E8A-4147-A177-3AD203B41FA5}">
                      <a16:colId xmlns:a16="http://schemas.microsoft.com/office/drawing/2014/main" val="1204127082"/>
                    </a:ext>
                  </a:extLst>
                </a:gridCol>
                <a:gridCol w="1075306">
                  <a:extLst>
                    <a:ext uri="{9D8B030D-6E8A-4147-A177-3AD203B41FA5}">
                      <a16:colId xmlns:a16="http://schemas.microsoft.com/office/drawing/2014/main" val="3120338427"/>
                    </a:ext>
                  </a:extLst>
                </a:gridCol>
                <a:gridCol w="1140084">
                  <a:extLst>
                    <a:ext uri="{9D8B030D-6E8A-4147-A177-3AD203B41FA5}">
                      <a16:colId xmlns:a16="http://schemas.microsoft.com/office/drawing/2014/main" val="1856440284"/>
                    </a:ext>
                  </a:extLst>
                </a:gridCol>
              </a:tblGrid>
              <a:tr h="297104">
                <a:tc gridSpan="3">
                  <a:txBody>
                    <a:bodyPr/>
                    <a:lstStyle/>
                    <a:p>
                      <a:pPr algn="ctr" fontAlgn="b"/>
                      <a:r>
                        <a:rPr lang="en-US" sz="1100" b="0" i="0" u="none" strike="noStrike" dirty="0">
                          <a:solidFill>
                            <a:srgbClr val="000000"/>
                          </a:solidFill>
                          <a:effectLst/>
                          <a:latin typeface="Calibri" panose="020F0502020204030204" pitchFamily="34" charset="0"/>
                        </a:rPr>
                        <a:t>Shrinkage when cooled from 300K to ~0K</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77769984"/>
                  </a:ext>
                </a:extLst>
              </a:tr>
              <a:tr h="297104">
                <a:tc>
                  <a:txBody>
                    <a:bodyPr/>
                    <a:lstStyle/>
                    <a:p>
                      <a:pPr algn="ctr" fontAlgn="b"/>
                      <a:r>
                        <a:rPr lang="en-US" sz="1100" b="0" i="0" u="none" strike="noStrike" dirty="0">
                          <a:solidFill>
                            <a:srgbClr val="000000"/>
                          </a:solidFill>
                          <a:effectLst/>
                          <a:latin typeface="Calibri" panose="020F0502020204030204" pitchFamily="34" charset="0"/>
                        </a:rPr>
                        <a:t>Material</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Calibri" panose="020F0502020204030204" pitchFamily="34" charset="0"/>
                        </a:rPr>
                        <a:t>Δ</a:t>
                      </a:r>
                      <a:r>
                        <a:rPr lang="en-US" sz="1100" b="0" i="0" u="none" strike="noStrike" dirty="0">
                          <a:solidFill>
                            <a:srgbClr val="000000"/>
                          </a:solidFill>
                          <a:effectLst/>
                          <a:latin typeface="Calibri" panose="020F0502020204030204" pitchFamily="34" charset="0"/>
                        </a:rPr>
                        <a:t>L/L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6897286"/>
                  </a:ext>
                </a:extLst>
              </a:tr>
              <a:tr h="297104">
                <a:tc>
                  <a:txBody>
                    <a:bodyPr/>
                    <a:lstStyle/>
                    <a:p>
                      <a:pPr algn="ctr" fontAlgn="b"/>
                      <a:r>
                        <a:rPr lang="en-US" sz="1100" b="0" i="0" u="none" strike="noStrike" dirty="0">
                          <a:solidFill>
                            <a:srgbClr val="000000"/>
                          </a:solidFill>
                          <a:effectLst/>
                          <a:latin typeface="Calibri" panose="020F0502020204030204" pitchFamily="34" charset="0"/>
                        </a:rPr>
                        <a:t>Invar</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0.00042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0.04%</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2780450"/>
                  </a:ext>
                </a:extLst>
              </a:tr>
              <a:tr h="297104">
                <a:tc>
                  <a:txBody>
                    <a:bodyPr/>
                    <a:lstStyle/>
                    <a:p>
                      <a:pPr algn="ctr" fontAlgn="b"/>
                      <a:r>
                        <a:rPr lang="en-US" sz="1100" b="0" i="0" u="none" strike="noStrike" dirty="0">
                          <a:solidFill>
                            <a:srgbClr val="000000"/>
                          </a:solidFill>
                          <a:effectLst/>
                          <a:latin typeface="Calibri" panose="020F0502020204030204" pitchFamily="34" charset="0"/>
                        </a:rPr>
                        <a:t>304 Stainless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0.00304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0.30%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75911506"/>
                  </a:ext>
                </a:extLst>
              </a:tr>
              <a:tr h="297104">
                <a:tc>
                  <a:txBody>
                    <a:bodyPr/>
                    <a:lstStyle/>
                    <a:p>
                      <a:pPr algn="ctr" fontAlgn="b"/>
                      <a:r>
                        <a:rPr lang="en-US" sz="1100" b="0" i="0" u="none" strike="noStrike" dirty="0">
                          <a:solidFill>
                            <a:srgbClr val="000000"/>
                          </a:solidFill>
                          <a:effectLst/>
                          <a:latin typeface="Calibri" panose="020F0502020204030204" pitchFamily="34" charset="0"/>
                        </a:rPr>
                        <a:t>Copper</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0.00339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0.34%</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35305923"/>
                  </a:ext>
                </a:extLst>
              </a:tr>
              <a:tr h="297104">
                <a:tc>
                  <a:txBody>
                    <a:bodyPr/>
                    <a:lstStyle/>
                    <a:p>
                      <a:pPr algn="ctr" fontAlgn="b"/>
                      <a:r>
                        <a:rPr lang="en-US" sz="1100" b="0" i="0" u="none" strike="noStrike" dirty="0">
                          <a:solidFill>
                            <a:srgbClr val="000000"/>
                          </a:solidFill>
                          <a:effectLst/>
                          <a:latin typeface="Calibri" panose="020F0502020204030204" pitchFamily="34" charset="0"/>
                        </a:rPr>
                        <a:t>Aluminum</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0.00431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0.43%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36768025"/>
                  </a:ext>
                </a:extLst>
              </a:tr>
              <a:tr h="297104">
                <a:tc>
                  <a:txBody>
                    <a:bodyPr/>
                    <a:lstStyle/>
                    <a:p>
                      <a:pPr algn="ctr" fontAlgn="b"/>
                      <a:r>
                        <a:rPr lang="en-US" sz="1100" b="0" i="0" u="none" strike="noStrike" dirty="0">
                          <a:solidFill>
                            <a:srgbClr val="000000"/>
                          </a:solidFill>
                          <a:effectLst/>
                          <a:latin typeface="Calibri" panose="020F0502020204030204" pitchFamily="34" charset="0"/>
                        </a:rPr>
                        <a:t>Nylon</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0.0145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1.45%</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5111526"/>
                  </a:ext>
                </a:extLst>
              </a:tr>
              <a:tr h="309483">
                <a:tc>
                  <a:txBody>
                    <a:bodyPr/>
                    <a:lstStyle/>
                    <a:p>
                      <a:pPr algn="ctr" fontAlgn="b"/>
                      <a:r>
                        <a:rPr lang="en-US" sz="1100" b="0" i="0" u="none" strike="noStrike" dirty="0">
                          <a:solidFill>
                            <a:srgbClr val="000000"/>
                          </a:solidFill>
                          <a:effectLst/>
                          <a:latin typeface="Calibri" panose="020F0502020204030204" pitchFamily="34" charset="0"/>
                        </a:rPr>
                        <a:t>Teflon</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0.02695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2.70%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8058654"/>
                  </a:ext>
                </a:extLst>
              </a:tr>
            </a:tbl>
          </a:graphicData>
        </a:graphic>
      </p:graphicFrame>
      <p:sp>
        <p:nvSpPr>
          <p:cNvPr id="9" name="TextBox 8"/>
          <p:cNvSpPr txBox="1"/>
          <p:nvPr/>
        </p:nvSpPr>
        <p:spPr>
          <a:xfrm>
            <a:off x="712007" y="4086239"/>
            <a:ext cx="4135271" cy="369332"/>
          </a:xfrm>
          <a:prstGeom prst="rect">
            <a:avLst/>
          </a:prstGeom>
          <a:noFill/>
        </p:spPr>
        <p:txBody>
          <a:bodyPr wrap="square" rtlCol="0">
            <a:spAutoFit/>
          </a:bodyPr>
          <a:lstStyle/>
          <a:p>
            <a:r>
              <a:rPr lang="en-US" dirty="0" smtClean="0"/>
              <a:t>Distance between CHL and ESR is ~336m</a:t>
            </a:r>
            <a:endParaRPr lang="en-US" dirty="0"/>
          </a:p>
        </p:txBody>
      </p:sp>
      <p:sp>
        <p:nvSpPr>
          <p:cNvPr id="10" name="TextBox 9"/>
          <p:cNvSpPr txBox="1"/>
          <p:nvPr/>
        </p:nvSpPr>
        <p:spPr>
          <a:xfrm>
            <a:off x="712007" y="4506926"/>
            <a:ext cx="4886819" cy="1477328"/>
          </a:xfrm>
          <a:prstGeom prst="rect">
            <a:avLst/>
          </a:prstGeom>
          <a:noFill/>
        </p:spPr>
        <p:txBody>
          <a:bodyPr wrap="square" rtlCol="0">
            <a:spAutoFit/>
          </a:bodyPr>
          <a:lstStyle/>
          <a:p>
            <a:r>
              <a:rPr lang="en-US" dirty="0" smtClean="0"/>
              <a:t>336m x 0.00304 = 1.2m</a:t>
            </a:r>
          </a:p>
          <a:p>
            <a:endParaRPr lang="en-US" dirty="0" smtClean="0"/>
          </a:p>
          <a:p>
            <a:r>
              <a:rPr lang="en-US" dirty="0" smtClean="0"/>
              <a:t>Stress = E x  </a:t>
            </a:r>
            <a:r>
              <a:rPr lang="el-GR" dirty="0">
                <a:solidFill>
                  <a:srgbClr val="000000"/>
                </a:solidFill>
                <a:latin typeface="Calibri" panose="020F0502020204030204" pitchFamily="34" charset="0"/>
              </a:rPr>
              <a:t>Δ</a:t>
            </a:r>
            <a:r>
              <a:rPr lang="en-US" dirty="0" smtClean="0">
                <a:solidFill>
                  <a:srgbClr val="000000"/>
                </a:solidFill>
                <a:latin typeface="Calibri" panose="020F0502020204030204" pitchFamily="34" charset="0"/>
              </a:rPr>
              <a:t>L/L = 28E6 psi x .00304= 85,120psi</a:t>
            </a:r>
          </a:p>
          <a:p>
            <a:r>
              <a:rPr lang="en-US" dirty="0" err="1" smtClean="0">
                <a:solidFill>
                  <a:srgbClr val="000000"/>
                </a:solidFill>
                <a:latin typeface="Calibri" panose="020F0502020204030204" pitchFamily="34" charset="0"/>
              </a:rPr>
              <a:t>Sy</a:t>
            </a:r>
            <a:r>
              <a:rPr lang="en-US" dirty="0" smtClean="0">
                <a:solidFill>
                  <a:srgbClr val="000000"/>
                </a:solidFill>
                <a:latin typeface="Calibri" panose="020F0502020204030204" pitchFamily="34" charset="0"/>
              </a:rPr>
              <a:t>=30,000psi!</a:t>
            </a:r>
            <a:endParaRPr lang="en-US" dirty="0">
              <a:solidFill>
                <a:srgbClr val="000000"/>
              </a:solidFill>
              <a:latin typeface="Calibri" panose="020F0502020204030204" pitchFamily="34" charset="0"/>
            </a:endParaRPr>
          </a:p>
          <a:p>
            <a:endParaRPr lang="en-US" dirty="0"/>
          </a:p>
        </p:txBody>
      </p:sp>
      <p:sp>
        <p:nvSpPr>
          <p:cNvPr id="11" name="TextBox 10"/>
          <p:cNvSpPr txBox="1"/>
          <p:nvPr/>
        </p:nvSpPr>
        <p:spPr>
          <a:xfrm>
            <a:off x="712007" y="5799588"/>
            <a:ext cx="4135271" cy="369332"/>
          </a:xfrm>
          <a:prstGeom prst="rect">
            <a:avLst/>
          </a:prstGeom>
          <a:noFill/>
        </p:spPr>
        <p:txBody>
          <a:bodyPr wrap="square" rtlCol="0">
            <a:spAutoFit/>
          </a:bodyPr>
          <a:lstStyle/>
          <a:p>
            <a:r>
              <a:rPr lang="en-US" dirty="0" smtClean="0"/>
              <a:t>Can’t be solid pipe or it will fail</a:t>
            </a:r>
            <a:endParaRPr lang="en-US" dirty="0"/>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7284" t="61368" r="64522" b="17688"/>
          <a:stretch/>
        </p:blipFill>
        <p:spPr>
          <a:xfrm>
            <a:off x="6299234" y="3252267"/>
            <a:ext cx="2792890" cy="3215069"/>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9685" t="44826" r="30362" b="22449"/>
          <a:stretch/>
        </p:blipFill>
        <p:spPr>
          <a:xfrm>
            <a:off x="4541108" y="1235769"/>
            <a:ext cx="1552319" cy="2972741"/>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5656" t="33005" r="11885" b="25246"/>
          <a:stretch/>
        </p:blipFill>
        <p:spPr>
          <a:xfrm>
            <a:off x="6135334" y="1293106"/>
            <a:ext cx="2956790" cy="1277708"/>
          </a:xfrm>
          <a:prstGeom prst="rect">
            <a:avLst/>
          </a:prstGeom>
        </p:spPr>
      </p:pic>
    </p:spTree>
    <p:extLst>
      <p:ext uri="{BB962C8B-B14F-4D97-AF65-F5344CB8AC3E}">
        <p14:creationId xmlns:p14="http://schemas.microsoft.com/office/powerpoint/2010/main" val="31898628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 Tidbits – Built in Flexibility</a:t>
            </a:r>
            <a:endParaRPr lang="en-US" dirty="0"/>
          </a:p>
        </p:txBody>
      </p:sp>
      <p:pic>
        <p:nvPicPr>
          <p:cNvPr id="6" name="Content Placeholder 5"/>
          <p:cNvPicPr>
            <a:picLocks noGrp="1" noChangeAspect="1"/>
          </p:cNvPicPr>
          <p:nvPr>
            <p:ph idx="1"/>
          </p:nvPr>
        </p:nvPicPr>
        <p:blipFill>
          <a:blip r:embed="rId2"/>
          <a:stretch>
            <a:fillRect/>
          </a:stretch>
        </p:blipFill>
        <p:spPr>
          <a:xfrm rot="16200000">
            <a:off x="2462435" y="-807842"/>
            <a:ext cx="4775080" cy="8042140"/>
          </a:xfrm>
          <a:prstGeom prst="rect">
            <a:avLst/>
          </a:prstGeo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42</a:t>
            </a:fld>
            <a:endParaRPr lang="en-US" dirty="0"/>
          </a:p>
        </p:txBody>
      </p:sp>
      <p:sp>
        <p:nvSpPr>
          <p:cNvPr id="7" name="TextBox 6"/>
          <p:cNvSpPr txBox="1"/>
          <p:nvPr/>
        </p:nvSpPr>
        <p:spPr>
          <a:xfrm>
            <a:off x="2852829" y="5656997"/>
            <a:ext cx="4353636" cy="646331"/>
          </a:xfrm>
          <a:prstGeom prst="rect">
            <a:avLst/>
          </a:prstGeom>
          <a:noFill/>
        </p:spPr>
        <p:txBody>
          <a:bodyPr wrap="square" rtlCol="0">
            <a:spAutoFit/>
          </a:bodyPr>
          <a:lstStyle/>
          <a:p>
            <a:pPr algn="ctr"/>
            <a:r>
              <a:rPr lang="en-US" dirty="0" smtClean="0"/>
              <a:t>ESTL Expansion Can Inner Piping</a:t>
            </a:r>
          </a:p>
          <a:p>
            <a:pPr algn="ctr"/>
            <a:r>
              <a:rPr lang="en-US" dirty="0" smtClean="0"/>
              <a:t>Temperature Range 4K to 367K (200F)</a:t>
            </a:r>
            <a:endParaRPr lang="en-US" dirty="0"/>
          </a:p>
        </p:txBody>
      </p:sp>
    </p:spTree>
    <p:extLst>
      <p:ext uri="{BB962C8B-B14F-4D97-AF65-F5344CB8AC3E}">
        <p14:creationId xmlns:p14="http://schemas.microsoft.com/office/powerpoint/2010/main" val="11255354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Cryogenics</a:t>
            </a:r>
            <a:endParaRPr lang="en-US" dirty="0"/>
          </a:p>
        </p:txBody>
      </p:sp>
      <p:sp>
        <p:nvSpPr>
          <p:cNvPr id="3" name="Content Placeholder 2"/>
          <p:cNvSpPr>
            <a:spLocks noGrp="1"/>
          </p:cNvSpPr>
          <p:nvPr>
            <p:ph idx="1"/>
          </p:nvPr>
        </p:nvSpPr>
        <p:spPr/>
        <p:txBody>
          <a:bodyPr/>
          <a:lstStyle/>
          <a:p>
            <a:r>
              <a:rPr lang="en-US" dirty="0" smtClean="0"/>
              <a:t>It’s a complicated and fascinating subject </a:t>
            </a:r>
          </a:p>
          <a:p>
            <a:r>
              <a:rPr lang="en-US" dirty="0"/>
              <a:t>This talk went over lots of material, I hope I’ve given you a better understanding of JLab Cryo and Cryogenics in general.</a:t>
            </a:r>
          </a:p>
          <a:p>
            <a:r>
              <a:rPr lang="en-US" dirty="0" smtClean="0"/>
              <a:t>The cryogenics group has a dedicated staff that is keen on supporting our physics program</a:t>
            </a:r>
          </a:p>
          <a:p>
            <a:r>
              <a:rPr lang="en-US" dirty="0" smtClean="0"/>
              <a:t>There are many experts at JLab that can help to design or operate systems for you  </a:t>
            </a:r>
          </a:p>
          <a:p>
            <a:endParaRPr lang="en-US" dirty="0"/>
          </a:p>
          <a:p>
            <a:pPr marL="0" indent="0" algn="ctr">
              <a:buNone/>
            </a:pPr>
            <a:r>
              <a:rPr lang="en-US" altLang="en-US" sz="2400" dirty="0">
                <a:solidFill>
                  <a:srgbClr val="0070C0"/>
                </a:solidFill>
              </a:rPr>
              <a:t>Thank you for your attention!</a:t>
            </a:r>
            <a:br>
              <a:rPr lang="en-US" altLang="en-US" sz="2400" dirty="0">
                <a:solidFill>
                  <a:srgbClr val="0070C0"/>
                </a:solidFill>
              </a:rPr>
            </a:br>
            <a:r>
              <a:rPr lang="en-US" altLang="en-US" sz="2400" dirty="0">
                <a:solidFill>
                  <a:srgbClr val="0070C0"/>
                </a:solidFill>
              </a:rPr>
              <a:t/>
            </a:r>
            <a:br>
              <a:rPr lang="en-US" altLang="en-US" sz="2400" dirty="0">
                <a:solidFill>
                  <a:srgbClr val="0070C0"/>
                </a:solidFill>
              </a:rPr>
            </a:br>
            <a:r>
              <a:rPr lang="en-US" altLang="en-US" sz="2400" dirty="0">
                <a:solidFill>
                  <a:srgbClr val="0070C0"/>
                </a:solidFill>
              </a:rPr>
              <a:t>Questions?</a:t>
            </a:r>
            <a:endParaRPr lang="en-US" sz="2400" dirty="0">
              <a:solidFill>
                <a:srgbClr val="0070C0"/>
              </a:solidFill>
            </a:endParaRPr>
          </a:p>
          <a:p>
            <a:endParaRPr lang="en-US" dirty="0" smtClean="0"/>
          </a:p>
          <a:p>
            <a:endParaRPr lang="en-US" dirty="0" smtClean="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43</a:t>
            </a:fld>
            <a:endParaRPr lang="en-US" dirty="0"/>
          </a:p>
        </p:txBody>
      </p:sp>
    </p:spTree>
    <p:extLst>
      <p:ext uri="{BB962C8B-B14F-4D97-AF65-F5344CB8AC3E}">
        <p14:creationId xmlns:p14="http://schemas.microsoft.com/office/powerpoint/2010/main" val="23585659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endParaRPr lang="en-US" altLang="en-US" sz="6000" dirty="0" smtClean="0">
              <a:solidFill>
                <a:srgbClr val="0070C0"/>
              </a:solidFill>
            </a:endParaRPr>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44</a:t>
            </a:fld>
            <a:endParaRPr lang="en-US" dirty="0"/>
          </a:p>
        </p:txBody>
      </p:sp>
    </p:spTree>
    <p:extLst>
      <p:ext uri="{BB962C8B-B14F-4D97-AF65-F5344CB8AC3E}">
        <p14:creationId xmlns:p14="http://schemas.microsoft.com/office/powerpoint/2010/main" val="38963621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Cooling Power Examples</a:t>
            </a:r>
            <a:endParaRPr lang="en-US" dirty="0"/>
          </a:p>
        </p:txBody>
      </p:sp>
      <p:sp>
        <p:nvSpPr>
          <p:cNvPr id="3" name="Content Placeholder 2"/>
          <p:cNvSpPr>
            <a:spLocks noGrp="1"/>
          </p:cNvSpPr>
          <p:nvPr>
            <p:ph idx="1"/>
          </p:nvPr>
        </p:nvSpPr>
        <p:spPr/>
        <p:txBody>
          <a:bodyPr/>
          <a:lstStyle/>
          <a:p>
            <a:pPr marL="0" indent="0">
              <a:buNone/>
            </a:pPr>
            <a:r>
              <a:rPr lang="en-US" dirty="0" smtClean="0"/>
              <a:t>Target Refrigeration</a:t>
            </a:r>
          </a:p>
          <a:p>
            <a:r>
              <a:rPr lang="en-US" dirty="0" smtClean="0"/>
              <a:t>10g/s of 15K gas to a cryogenic target</a:t>
            </a:r>
          </a:p>
          <a:p>
            <a:r>
              <a:rPr lang="en-US" dirty="0" smtClean="0"/>
              <a:t>Specific Heat at this temperature is ~constant at 5.2J/g/K</a:t>
            </a:r>
          </a:p>
          <a:p>
            <a:r>
              <a:rPr lang="en-US" dirty="0" smtClean="0"/>
              <a:t>Target returns the gas at 20K (temperature of LH2)</a:t>
            </a:r>
          </a:p>
          <a:p>
            <a:endParaRPr lang="en-US" dirty="0"/>
          </a:p>
          <a:p>
            <a:pPr marL="0" indent="0">
              <a:buNone/>
            </a:pPr>
            <a:r>
              <a:rPr lang="en-US" dirty="0" smtClean="0"/>
              <a:t>P=</a:t>
            </a:r>
            <a:r>
              <a:rPr lang="en-US" dirty="0" err="1" smtClean="0"/>
              <a:t>mdot</a:t>
            </a:r>
            <a:r>
              <a:rPr lang="en-US" dirty="0" smtClean="0"/>
              <a:t> x </a:t>
            </a:r>
            <a:r>
              <a:rPr lang="en-US" dirty="0" err="1" smtClean="0"/>
              <a:t>Cp</a:t>
            </a:r>
            <a:r>
              <a:rPr lang="en-US" dirty="0" smtClean="0"/>
              <a:t> x DT = 10g/s x 5.2J/g/K  x 5K = 260W</a:t>
            </a:r>
          </a:p>
          <a:p>
            <a:pPr marL="0" indent="0">
              <a:buNone/>
            </a:pPr>
            <a:endParaRPr lang="en-US" dirty="0"/>
          </a:p>
          <a:p>
            <a:pPr marL="0" indent="0">
              <a:buNone/>
            </a:pPr>
            <a:r>
              <a:rPr lang="en-US" dirty="0" smtClean="0"/>
              <a:t>Vapor Current Lead Cooling</a:t>
            </a:r>
          </a:p>
          <a:p>
            <a:r>
              <a:rPr lang="en-US" dirty="0" smtClean="0"/>
              <a:t>Lead flow 0.3g/s each for two leads total flow =0.6/s</a:t>
            </a:r>
          </a:p>
          <a:p>
            <a:r>
              <a:rPr lang="en-US" dirty="0" smtClean="0"/>
              <a:t>Mode Liquefaction</a:t>
            </a:r>
          </a:p>
          <a:p>
            <a:pPr marL="0" indent="0">
              <a:buNone/>
            </a:pPr>
            <a:r>
              <a:rPr lang="en-US" dirty="0" smtClean="0"/>
              <a:t>P= </a:t>
            </a:r>
            <a:r>
              <a:rPr lang="en-US" dirty="0" err="1" smtClean="0"/>
              <a:t>mdot</a:t>
            </a:r>
            <a:r>
              <a:rPr lang="en-US" dirty="0" smtClean="0"/>
              <a:t> x </a:t>
            </a:r>
            <a:r>
              <a:rPr lang="en-US" dirty="0" err="1" smtClean="0"/>
              <a:t>H</a:t>
            </a:r>
            <a:r>
              <a:rPr lang="en-US" baseline="-25000" dirty="0" err="1" smtClean="0"/>
              <a:t>fg</a:t>
            </a:r>
            <a:r>
              <a:rPr lang="en-US" baseline="-25000" dirty="0" smtClean="0"/>
              <a:t> </a:t>
            </a:r>
            <a:r>
              <a:rPr lang="en-US" dirty="0" smtClean="0"/>
              <a:t>= 0.6g/s x 20g/J = 12 W (liquefaction load on the refrigerator)  </a:t>
            </a:r>
            <a:endParaRPr lang="en-US" baseline="-25000" dirty="0" smtClean="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45</a:t>
            </a:fld>
            <a:endParaRPr lang="en-US" dirty="0"/>
          </a:p>
        </p:txBody>
      </p:sp>
    </p:spTree>
    <p:extLst>
      <p:ext uri="{BB962C8B-B14F-4D97-AF65-F5344CB8AC3E}">
        <p14:creationId xmlns:p14="http://schemas.microsoft.com/office/powerpoint/2010/main" val="27698997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Helium Costs – site wide</a:t>
            </a:r>
            <a:endParaRPr lang="en-US" dirty="0"/>
          </a:p>
        </p:txBody>
      </p:sp>
      <p:sp>
        <p:nvSpPr>
          <p:cNvPr id="3" name="Content Placeholder 2"/>
          <p:cNvSpPr>
            <a:spLocks noGrp="1"/>
          </p:cNvSpPr>
          <p:nvPr>
            <p:ph idx="1"/>
          </p:nvPr>
        </p:nvSpPr>
        <p:spPr/>
        <p:txBody>
          <a:bodyPr>
            <a:normAutofit fontScale="92500" lnSpcReduction="20000"/>
          </a:bodyPr>
          <a:lstStyle/>
          <a:p>
            <a:r>
              <a:rPr lang="en-US" dirty="0"/>
              <a:t>Site wide helium inventory ~163,000 liters or ~20tons</a:t>
            </a:r>
          </a:p>
          <a:p>
            <a:r>
              <a:rPr lang="en-US" dirty="0"/>
              <a:t>Site wide JLab loses about 350-400 liquid liters of helium per day. </a:t>
            </a:r>
          </a:p>
          <a:p>
            <a:pPr lvl="1"/>
            <a:r>
              <a:rPr lang="en-US" dirty="0"/>
              <a:t>400</a:t>
            </a:r>
            <a:r>
              <a:rPr lang="en-US" dirty="0">
                <a:latin typeface="Script MT Bold" panose="03040602040607080904" pitchFamily="66" charset="0"/>
              </a:rPr>
              <a:t>l</a:t>
            </a:r>
            <a:r>
              <a:rPr lang="en-US" dirty="0"/>
              <a:t>/day x 125g/</a:t>
            </a:r>
            <a:r>
              <a:rPr lang="en-US" dirty="0">
                <a:latin typeface="Script MT Bold" panose="03040602040607080904" pitchFamily="66" charset="0"/>
              </a:rPr>
              <a:t>l</a:t>
            </a:r>
            <a:r>
              <a:rPr lang="en-US" dirty="0"/>
              <a:t> x day/24hr x </a:t>
            </a:r>
            <a:r>
              <a:rPr lang="en-US" dirty="0" err="1"/>
              <a:t>hr</a:t>
            </a:r>
            <a:r>
              <a:rPr lang="en-US" dirty="0"/>
              <a:t>/3600sec = 0.58g/s</a:t>
            </a:r>
          </a:p>
          <a:p>
            <a:endParaRPr lang="en-US" dirty="0"/>
          </a:p>
          <a:p>
            <a:r>
              <a:rPr lang="en-US" dirty="0"/>
              <a:t>Latest helium cost is: 5.17$/</a:t>
            </a:r>
            <a:r>
              <a:rPr lang="en-US" dirty="0">
                <a:latin typeface="Script MT Bold" panose="03040602040607080904" pitchFamily="66" charset="0"/>
              </a:rPr>
              <a:t>l </a:t>
            </a:r>
            <a:r>
              <a:rPr lang="en-US" dirty="0"/>
              <a:t>plus trailer rental $2040/month – each tube trailer costs us ~$34,000</a:t>
            </a:r>
          </a:p>
          <a:p>
            <a:r>
              <a:rPr lang="en-US" dirty="0"/>
              <a:t>5.17$/</a:t>
            </a:r>
            <a:r>
              <a:rPr lang="en-US" dirty="0">
                <a:latin typeface="Script MT Bold" panose="03040602040607080904" pitchFamily="66" charset="0"/>
              </a:rPr>
              <a:t>l </a:t>
            </a:r>
            <a:r>
              <a:rPr lang="en-US" dirty="0"/>
              <a:t>x 400</a:t>
            </a:r>
            <a:r>
              <a:rPr lang="en-US" dirty="0">
                <a:latin typeface="Script MT Bold" panose="03040602040607080904" pitchFamily="66" charset="0"/>
              </a:rPr>
              <a:t>l</a:t>
            </a:r>
            <a:r>
              <a:rPr lang="en-US" dirty="0"/>
              <a:t>/day * 30day +2040 $ = 64,000$/month</a:t>
            </a:r>
          </a:p>
          <a:p>
            <a:r>
              <a:rPr lang="en-US" dirty="0"/>
              <a:t>From October 2017 to March 2018 we purchased the following: </a:t>
            </a:r>
            <a:br>
              <a:rPr lang="en-US" dirty="0"/>
            </a:br>
            <a:r>
              <a:rPr lang="en-US" dirty="0"/>
              <a:t/>
            </a:r>
            <a:br>
              <a:rPr lang="en-US" dirty="0"/>
            </a:br>
            <a:r>
              <a:rPr lang="en-US" dirty="0"/>
              <a:t>OCTOBER-3 Trailers Tubes</a:t>
            </a:r>
            <a:br>
              <a:rPr lang="en-US" dirty="0"/>
            </a:br>
            <a:r>
              <a:rPr lang="en-US" dirty="0"/>
              <a:t/>
            </a:r>
            <a:br>
              <a:rPr lang="en-US" dirty="0"/>
            </a:br>
            <a:r>
              <a:rPr lang="en-US" dirty="0"/>
              <a:t>NOVEMBER-4 Trailer Tubes</a:t>
            </a:r>
            <a:br>
              <a:rPr lang="en-US" dirty="0"/>
            </a:br>
            <a:r>
              <a:rPr lang="en-US" dirty="0"/>
              <a:t/>
            </a:r>
            <a:br>
              <a:rPr lang="en-US" dirty="0"/>
            </a:br>
            <a:r>
              <a:rPr lang="en-US" dirty="0"/>
              <a:t>DECEMBER-2 Trailer Tubes</a:t>
            </a:r>
            <a:br>
              <a:rPr lang="en-US" dirty="0"/>
            </a:br>
            <a:r>
              <a:rPr lang="en-US" dirty="0"/>
              <a:t/>
            </a:r>
            <a:br>
              <a:rPr lang="en-US" dirty="0"/>
            </a:br>
            <a:r>
              <a:rPr lang="en-US" dirty="0"/>
              <a:t>JANUARY-1 Trailer Tube</a:t>
            </a:r>
            <a:br>
              <a:rPr lang="en-US" dirty="0"/>
            </a:br>
            <a:r>
              <a:rPr lang="en-US" dirty="0"/>
              <a:t/>
            </a:r>
            <a:br>
              <a:rPr lang="en-US" dirty="0"/>
            </a:br>
            <a:r>
              <a:rPr lang="en-US" dirty="0"/>
              <a:t>FEBRUARY-1 Trailer Tube</a:t>
            </a:r>
            <a:br>
              <a:rPr lang="en-US" dirty="0"/>
            </a:br>
            <a:r>
              <a:rPr lang="en-US" dirty="0"/>
              <a:t/>
            </a:r>
            <a:br>
              <a:rPr lang="en-US" dirty="0"/>
            </a:br>
            <a:r>
              <a:rPr lang="en-US" dirty="0"/>
              <a:t>MARCH-2 Trailer Tube</a:t>
            </a:r>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46</a:t>
            </a:fld>
            <a:endParaRPr lang="en-US" dirty="0"/>
          </a:p>
        </p:txBody>
      </p:sp>
      <p:sp>
        <p:nvSpPr>
          <p:cNvPr id="7" name="Rectangle 6"/>
          <p:cNvSpPr/>
          <p:nvPr/>
        </p:nvSpPr>
        <p:spPr>
          <a:xfrm rot="20098168">
            <a:off x="3423954" y="4666170"/>
            <a:ext cx="5463420" cy="692497"/>
          </a:xfrm>
          <a:prstGeom prst="rect">
            <a:avLst/>
          </a:prstGeom>
          <a:noFill/>
        </p:spPr>
        <p:txBody>
          <a:bodyPr wrap="none" lIns="68580" tIns="34290" rIns="68580" bIns="34290">
            <a:spAutoFit/>
          </a:bodyPr>
          <a:lstStyle/>
          <a:p>
            <a:pPr algn="ctr"/>
            <a:r>
              <a:rPr lang="en-US" sz="4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Find and Fix your Leaks!!</a:t>
            </a:r>
          </a:p>
        </p:txBody>
      </p:sp>
    </p:spTree>
    <p:extLst>
      <p:ext uri="{BB962C8B-B14F-4D97-AF65-F5344CB8AC3E}">
        <p14:creationId xmlns:p14="http://schemas.microsoft.com/office/powerpoint/2010/main" val="157613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Cryogenic Refrigeration Process at </a:t>
            </a:r>
            <a:r>
              <a:rPr lang="en-US" dirty="0" err="1"/>
              <a:t>Jlab</a:t>
            </a:r>
            <a:r>
              <a:rPr lang="en-US" dirty="0"/>
              <a:t> – PID Control</a:t>
            </a:r>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47</a:t>
            </a:fld>
            <a:endParaRPr lang="en-US" dirty="0"/>
          </a:p>
        </p:txBody>
      </p:sp>
      <p:sp>
        <p:nvSpPr>
          <p:cNvPr id="6" name="Content Placeholder 2"/>
          <p:cNvSpPr>
            <a:spLocks noGrp="1"/>
          </p:cNvSpPr>
          <p:nvPr>
            <p:ph idx="1"/>
          </p:nvPr>
        </p:nvSpPr>
        <p:spPr/>
        <p:txBody>
          <a:bodyPr>
            <a:normAutofit/>
          </a:bodyPr>
          <a:lstStyle/>
          <a:p>
            <a:r>
              <a:rPr lang="en-US" dirty="0" smtClean="0"/>
              <a:t>Each system has its own frequency response</a:t>
            </a:r>
          </a:p>
          <a:p>
            <a:pPr lvl="1"/>
            <a:r>
              <a:rPr lang="en-US" dirty="0" smtClean="0"/>
              <a:t>A 500 liter dewar will not see a very quick level rise while a small piping system can see its pressure or temperature change quickly</a:t>
            </a:r>
          </a:p>
          <a:p>
            <a:r>
              <a:rPr lang="en-US" dirty="0" smtClean="0"/>
              <a:t>One would like to see ~3-5 changes of the PID output every ¼ cycle of a “sinusoidal” oscillation this helps set the sample time</a:t>
            </a:r>
          </a:p>
          <a:p>
            <a:r>
              <a:rPr lang="en-US" dirty="0" smtClean="0"/>
              <a:t>The ratio of the P-gain/(ST*I-gain) should be between 3 and 10 in most to </a:t>
            </a:r>
            <a:r>
              <a:rPr lang="en-US" dirty="0"/>
              <a:t>cases </a:t>
            </a:r>
            <a:r>
              <a:rPr lang="en-US" sz="1275" dirty="0"/>
              <a:t>(most of the time 3 is perfect, but could be up 20 but not often this high)</a:t>
            </a:r>
          </a:p>
          <a:p>
            <a:r>
              <a:rPr lang="en-US" dirty="0" smtClean="0"/>
              <a:t>Gains should be small enough to not request max changes on each sample time</a:t>
            </a:r>
            <a:endParaRPr lang="en-US" dirty="0"/>
          </a:p>
        </p:txBody>
      </p:sp>
      <p:grpSp>
        <p:nvGrpSpPr>
          <p:cNvPr id="7" name="Group 6"/>
          <p:cNvGrpSpPr/>
          <p:nvPr/>
        </p:nvGrpSpPr>
        <p:grpSpPr>
          <a:xfrm>
            <a:off x="1273441" y="3965446"/>
            <a:ext cx="6300865" cy="2038118"/>
            <a:chOff x="7033587" y="2391634"/>
            <a:chExt cx="2549000" cy="2038118"/>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587" y="3286690"/>
              <a:ext cx="1864280" cy="1143062"/>
            </a:xfrm>
            <a:prstGeom prst="rect">
              <a:avLst/>
            </a:prstGeom>
          </p:spPr>
        </p:pic>
        <p:sp>
          <p:nvSpPr>
            <p:cNvPr id="10" name="Line Callout 1 9"/>
            <p:cNvSpPr/>
            <p:nvPr/>
          </p:nvSpPr>
          <p:spPr>
            <a:xfrm>
              <a:off x="8518168" y="2391634"/>
              <a:ext cx="1064419" cy="978694"/>
            </a:xfrm>
            <a:prstGeom prst="borderCallout1">
              <a:avLst>
                <a:gd name="adj1" fmla="val 18750"/>
                <a:gd name="adj2" fmla="val -8333"/>
                <a:gd name="adj3" fmla="val 81946"/>
                <a:gd name="adj4" fmla="val -526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smtClean="0"/>
                <a:t>3-5 </a:t>
              </a:r>
              <a:r>
                <a:rPr lang="en-US" sz="1350" dirty="0"/>
                <a:t>changes in this time span</a:t>
              </a:r>
            </a:p>
          </p:txBody>
        </p:sp>
        <p:sp>
          <p:nvSpPr>
            <p:cNvPr id="8" name="Rectangle 7"/>
            <p:cNvSpPr/>
            <p:nvPr/>
          </p:nvSpPr>
          <p:spPr>
            <a:xfrm>
              <a:off x="7785401" y="3194477"/>
              <a:ext cx="157163" cy="885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4308193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 Conducting Material - Examples</a:t>
            </a:r>
            <a:endParaRPr lang="en-US" dirty="0"/>
          </a:p>
        </p:txBody>
      </p:sp>
      <p:sp>
        <p:nvSpPr>
          <p:cNvPr id="3" name="Content Placeholder 2"/>
          <p:cNvSpPr>
            <a:spLocks noGrp="1"/>
          </p:cNvSpPr>
          <p:nvPr>
            <p:ph idx="1"/>
          </p:nvPr>
        </p:nvSpPr>
        <p:spPr/>
        <p:txBody>
          <a:bodyPr/>
          <a:lstStyle/>
          <a:p>
            <a:r>
              <a:rPr lang="en-US" dirty="0" smtClean="0"/>
              <a:t>JLab SC RF Cavities</a:t>
            </a:r>
          </a:p>
          <a:p>
            <a:pPr lvl="1"/>
            <a:r>
              <a:rPr lang="en-US" dirty="0" smtClean="0"/>
              <a:t>Cooled with liquid helium to 2.1K </a:t>
            </a:r>
            <a:endParaRPr lang="en-US" dirty="0"/>
          </a:p>
          <a:p>
            <a:pPr lvl="1"/>
            <a:r>
              <a:rPr lang="en-US" dirty="0" smtClean="0"/>
              <a:t>Note this 2.1K is much colder than the 4.2K on previous slide. Why?</a:t>
            </a:r>
            <a:r>
              <a:rPr lang="en-US" dirty="0"/>
              <a:t> </a:t>
            </a:r>
            <a:endParaRPr lang="en-US" dirty="0" smtClean="0"/>
          </a:p>
          <a:p>
            <a:pPr lvl="1"/>
            <a:r>
              <a:rPr lang="en-US" dirty="0" smtClean="0"/>
              <a:t>External </a:t>
            </a:r>
            <a:r>
              <a:rPr lang="en-US" dirty="0"/>
              <a:t>surfaces of cavities are put in a bath of liquid helium </a:t>
            </a:r>
          </a:p>
          <a:p>
            <a:r>
              <a:rPr lang="en-US" dirty="0" smtClean="0"/>
              <a:t>JL SC Magnets</a:t>
            </a:r>
          </a:p>
          <a:p>
            <a:pPr lvl="1"/>
            <a:r>
              <a:rPr lang="en-US" dirty="0" smtClean="0"/>
              <a:t>Cooled with liquid helium to ~4.4K to 4.9K or even down to 2K</a:t>
            </a:r>
          </a:p>
          <a:p>
            <a:pPr lvl="1"/>
            <a:r>
              <a:rPr lang="en-US" dirty="0" smtClean="0"/>
              <a:t>Why such variety?</a:t>
            </a:r>
          </a:p>
          <a:p>
            <a:pPr lvl="1"/>
            <a:r>
              <a:rPr lang="en-US" dirty="0" smtClean="0"/>
              <a:t>Conduction vs bath cooling</a:t>
            </a:r>
            <a:endParaRPr lang="en-US" dirty="0"/>
          </a:p>
          <a:p>
            <a:pPr lvl="1"/>
            <a:endParaRPr lang="en-US" dirty="0" smtClean="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48</a:t>
            </a:fld>
            <a:endParaRPr lang="en-US" dirty="0"/>
          </a:p>
        </p:txBody>
      </p:sp>
    </p:spTree>
    <p:extLst>
      <p:ext uri="{BB962C8B-B14F-4D97-AF65-F5344CB8AC3E}">
        <p14:creationId xmlns:p14="http://schemas.microsoft.com/office/powerpoint/2010/main" val="28967600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49</a:t>
            </a:fld>
            <a:endParaRPr lang="en-US" dirty="0"/>
          </a:p>
        </p:txBody>
      </p:sp>
    </p:spTree>
    <p:extLst>
      <p:ext uri="{BB962C8B-B14F-4D97-AF65-F5344CB8AC3E}">
        <p14:creationId xmlns:p14="http://schemas.microsoft.com/office/powerpoint/2010/main" val="6978169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Cooling with Cryogens</a:t>
            </a:r>
          </a:p>
        </p:txBody>
      </p:sp>
      <p:sp>
        <p:nvSpPr>
          <p:cNvPr id="3" name="Content Placeholder 2"/>
          <p:cNvSpPr>
            <a:spLocks noGrp="1"/>
          </p:cNvSpPr>
          <p:nvPr>
            <p:ph idx="1"/>
          </p:nvPr>
        </p:nvSpPr>
        <p:spPr/>
        <p:txBody>
          <a:bodyPr>
            <a:normAutofit fontScale="77500" lnSpcReduction="20000"/>
          </a:bodyPr>
          <a:lstStyle/>
          <a:p>
            <a:r>
              <a:rPr lang="en-US" dirty="0"/>
              <a:t>Liquid helium has a heat of vaporization of 20J/g so boiling 1g/s of </a:t>
            </a:r>
            <a:r>
              <a:rPr lang="en-US" dirty="0" err="1"/>
              <a:t>LHe</a:t>
            </a:r>
            <a:r>
              <a:rPr lang="en-US" dirty="0"/>
              <a:t> provides 20W of cooling at </a:t>
            </a:r>
            <a:r>
              <a:rPr lang="en-US" dirty="0" smtClean="0"/>
              <a:t>4K when returned the load is a liquefaction load</a:t>
            </a:r>
            <a:endParaRPr lang="en-US" dirty="0"/>
          </a:p>
          <a:p>
            <a:r>
              <a:rPr lang="en-US" dirty="0" smtClean="0"/>
              <a:t>If the same 1g/s is returned to the cold end of the refrigerator, </a:t>
            </a:r>
            <a:r>
              <a:rPr lang="en-US" dirty="0" smtClean="0"/>
              <a:t>then recovery of the remaining enthalpy results in more available capacity for cooling the </a:t>
            </a:r>
            <a:r>
              <a:rPr lang="en-US" dirty="0" smtClean="0"/>
              <a:t>load </a:t>
            </a:r>
          </a:p>
          <a:p>
            <a:r>
              <a:rPr lang="en-US" dirty="0" smtClean="0"/>
              <a:t>The input power to create 1g/s of liquefaction is roughly same as to create </a:t>
            </a:r>
            <a:r>
              <a:rPr lang="en-US" dirty="0" smtClean="0"/>
              <a:t> </a:t>
            </a:r>
            <a:r>
              <a:rPr lang="en-US" dirty="0" smtClean="0"/>
              <a:t>100 W to 150W </a:t>
            </a:r>
            <a:r>
              <a:rPr lang="en-US" dirty="0" smtClean="0"/>
              <a:t>of refrigeration</a:t>
            </a:r>
            <a:endParaRPr lang="en-US" dirty="0" smtClean="0"/>
          </a:p>
          <a:p>
            <a:r>
              <a:rPr lang="en-US" dirty="0" smtClean="0"/>
              <a:t>This shows that it is highly desirable to run a system in refrigeration mode</a:t>
            </a:r>
          </a:p>
          <a:p>
            <a:r>
              <a:rPr lang="en-US" dirty="0" smtClean="0"/>
              <a:t>Some JLab systems operating temperatures and modes</a:t>
            </a:r>
          </a:p>
          <a:p>
            <a:pPr lvl="1"/>
            <a:r>
              <a:rPr lang="en-US" dirty="0" err="1" smtClean="0"/>
              <a:t>Cyromodule</a:t>
            </a:r>
            <a:r>
              <a:rPr lang="en-US" dirty="0" smtClean="0"/>
              <a:t> </a:t>
            </a:r>
            <a:r>
              <a:rPr lang="en-US" dirty="0"/>
              <a:t>heat </a:t>
            </a:r>
            <a:r>
              <a:rPr lang="en-US" dirty="0" smtClean="0"/>
              <a:t>shields: 35K refrigeration– return at 50K</a:t>
            </a:r>
          </a:p>
          <a:p>
            <a:pPr lvl="1"/>
            <a:r>
              <a:rPr lang="en-US" dirty="0" smtClean="0"/>
              <a:t>Cryogenic targets: 15K refrigeration- return at 20K</a:t>
            </a:r>
          </a:p>
          <a:p>
            <a:pPr lvl="1"/>
            <a:r>
              <a:rPr lang="en-US" dirty="0" smtClean="0"/>
              <a:t>Superconducting </a:t>
            </a:r>
            <a:r>
              <a:rPr lang="en-US" dirty="0"/>
              <a:t>magnet vapor current leads, some target systems, magnet </a:t>
            </a:r>
            <a:r>
              <a:rPr lang="en-US" dirty="0" err="1"/>
              <a:t>cooldown</a:t>
            </a:r>
            <a:r>
              <a:rPr lang="en-US" dirty="0"/>
              <a:t>, dewar </a:t>
            </a:r>
            <a:r>
              <a:rPr lang="en-US" dirty="0" smtClean="0"/>
              <a:t>filling: 4K liquefaction–return at 300K</a:t>
            </a:r>
          </a:p>
          <a:p>
            <a:pPr lvl="1"/>
            <a:r>
              <a:rPr lang="en-US" dirty="0" smtClean="0"/>
              <a:t>Most superconducting magnets:  4K refrigeration ––return at </a:t>
            </a:r>
            <a:r>
              <a:rPr lang="en-US" dirty="0" smtClean="0"/>
              <a:t>4K</a:t>
            </a:r>
            <a:endParaRPr lang="en-US" dirty="0" smtClean="0"/>
          </a:p>
          <a:p>
            <a:pPr lvl="1"/>
            <a:r>
              <a:rPr lang="en-US" dirty="0" err="1"/>
              <a:t>Linacs</a:t>
            </a:r>
            <a:r>
              <a:rPr lang="en-US" dirty="0"/>
              <a:t> and Cryomodule </a:t>
            </a:r>
            <a:r>
              <a:rPr lang="en-US" dirty="0" smtClean="0"/>
              <a:t>testing: 2K refrigeration –– return at 2K</a:t>
            </a:r>
          </a:p>
          <a:p>
            <a:pPr lvl="1"/>
            <a:r>
              <a:rPr lang="en-US" dirty="0" smtClean="0"/>
              <a:t>Specialized Polarized Targets: 1K and below refrigeration – return at </a:t>
            </a:r>
            <a:r>
              <a:rPr lang="en-US" dirty="0" smtClean="0"/>
              <a:t>1K</a:t>
            </a:r>
          </a:p>
          <a:p>
            <a:r>
              <a:rPr lang="en-US" dirty="0" smtClean="0"/>
              <a:t>Many cryogenic devices have two type of heat loads, </a:t>
            </a:r>
          </a:p>
          <a:p>
            <a:pPr lvl="1"/>
            <a:r>
              <a:rPr lang="en-US" dirty="0" smtClean="0"/>
              <a:t>Static- always present</a:t>
            </a:r>
          </a:p>
          <a:p>
            <a:pPr lvl="1"/>
            <a:r>
              <a:rPr lang="en-US" dirty="0" smtClean="0"/>
              <a:t>Dynamic – only on when the system is “operating”</a:t>
            </a:r>
            <a:endParaRPr lang="en-US" dirty="0"/>
          </a:p>
          <a:p>
            <a:r>
              <a:rPr lang="en-US" dirty="0" smtClean="0"/>
              <a:t>Devices that operate at Helium temperatures also have heat shields to reduce the power that goes to the 4K or 2K level, these typically these are between 40 and 80K</a:t>
            </a:r>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spTree>
    <p:extLst>
      <p:ext uri="{BB962C8B-B14F-4D97-AF65-F5344CB8AC3E}">
        <p14:creationId xmlns:p14="http://schemas.microsoft.com/office/powerpoint/2010/main" val="2822267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JLab Cryogenic Facilities</a:t>
            </a:r>
            <a:endParaRPr lang="en-US" dirty="0"/>
          </a:p>
        </p:txBody>
      </p:sp>
      <p:sp>
        <p:nvSpPr>
          <p:cNvPr id="3" name="Content Placeholder 2"/>
          <p:cNvSpPr>
            <a:spLocks noGrp="1"/>
          </p:cNvSpPr>
          <p:nvPr>
            <p:ph idx="1"/>
          </p:nvPr>
        </p:nvSpPr>
        <p:spPr>
          <a:xfrm>
            <a:off x="308920" y="1540821"/>
            <a:ext cx="8464378" cy="4076208"/>
          </a:xfrm>
        </p:spPr>
        <p:txBody>
          <a:bodyPr>
            <a:normAutofit/>
          </a:bodyPr>
          <a:lstStyle/>
          <a:p>
            <a:r>
              <a:rPr lang="en-US" dirty="0" smtClean="0"/>
              <a:t>Presently </a:t>
            </a:r>
            <a:r>
              <a:rPr lang="en-US" dirty="0" err="1" smtClean="0"/>
              <a:t>Jlab</a:t>
            </a:r>
            <a:r>
              <a:rPr lang="en-US" dirty="0" smtClean="0"/>
              <a:t> has 5 operating Cryogenic Plants</a:t>
            </a:r>
          </a:p>
          <a:p>
            <a:pPr lvl="1"/>
            <a:r>
              <a:rPr lang="en-US" sz="1600" dirty="0" smtClean="0"/>
              <a:t>CTF </a:t>
            </a:r>
            <a:r>
              <a:rPr lang="en-US" sz="1600" dirty="0" smtClean="0"/>
              <a:t>– Cryogenic Test Facility </a:t>
            </a:r>
            <a:r>
              <a:rPr lang="en-US" sz="1600" dirty="0"/>
              <a:t>–Supports cryogenics at the Test Lab including Vertical </a:t>
            </a:r>
            <a:r>
              <a:rPr lang="en-US" sz="1600" dirty="0" err="1"/>
              <a:t>Dewars</a:t>
            </a:r>
            <a:r>
              <a:rPr lang="en-US" sz="1600" dirty="0"/>
              <a:t> at 2K, Cryomodule testing, Injector testing and Superconducting Magnet testing. </a:t>
            </a:r>
            <a:endParaRPr lang="en-US" sz="1600" dirty="0" smtClean="0"/>
          </a:p>
          <a:p>
            <a:pPr lvl="1"/>
            <a:r>
              <a:rPr lang="en-US" sz="1600" dirty="0" smtClean="0"/>
              <a:t>ESR </a:t>
            </a:r>
            <a:r>
              <a:rPr lang="en-US" sz="1600" dirty="0" smtClean="0"/>
              <a:t>– End Station Refrigerator – Supports cryogenics in Experimental Halls A, B, and C </a:t>
            </a:r>
            <a:r>
              <a:rPr lang="en-US" sz="1600" dirty="0" smtClean="0"/>
              <a:t> </a:t>
            </a:r>
            <a:endParaRPr lang="en-US" sz="1600" dirty="0" smtClean="0"/>
          </a:p>
          <a:p>
            <a:pPr lvl="1"/>
            <a:r>
              <a:rPr lang="en-US" sz="1600" dirty="0" smtClean="0"/>
              <a:t>CHL1 – Central Helium Liquefier- Supports </a:t>
            </a:r>
            <a:r>
              <a:rPr lang="en-US" sz="1600" dirty="0" smtClean="0"/>
              <a:t>CEBAF Linac Operation, LERF and </a:t>
            </a:r>
            <a:r>
              <a:rPr lang="en-US" sz="1600" dirty="0" smtClean="0"/>
              <a:t>give additional capacity for </a:t>
            </a:r>
            <a:r>
              <a:rPr lang="en-US" sz="1600" dirty="0" smtClean="0"/>
              <a:t>ESR</a:t>
            </a:r>
            <a:endParaRPr lang="en-US" sz="1600" dirty="0" smtClean="0"/>
          </a:p>
          <a:p>
            <a:pPr lvl="1"/>
            <a:r>
              <a:rPr lang="en-US" sz="1600" dirty="0" smtClean="0"/>
              <a:t>CHL2 same as CHL1</a:t>
            </a:r>
          </a:p>
          <a:p>
            <a:pPr lvl="1"/>
            <a:r>
              <a:rPr lang="en-US" sz="1600" dirty="0" smtClean="0"/>
              <a:t>HDR- Hall D Refrigerator, </a:t>
            </a:r>
            <a:r>
              <a:rPr lang="en-US" sz="1600" dirty="0" smtClean="0"/>
              <a:t>Supports Hall </a:t>
            </a:r>
            <a:r>
              <a:rPr lang="en-US" sz="1600" dirty="0" smtClean="0"/>
              <a:t>D solenoid and 4K liquefaction for the solenoid current leads</a:t>
            </a:r>
          </a:p>
          <a:p>
            <a:r>
              <a:rPr lang="en-US" dirty="0" smtClean="0"/>
              <a:t>ESR2 – ESR replacement with more capacity – coming </a:t>
            </a:r>
            <a:r>
              <a:rPr lang="en-US" dirty="0" smtClean="0"/>
              <a:t>soon (we hope!)</a:t>
            </a:r>
            <a:endParaRPr lang="en-US" dirty="0" smtClean="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Tree>
    <p:extLst>
      <p:ext uri="{BB962C8B-B14F-4D97-AF65-F5344CB8AC3E}">
        <p14:creationId xmlns:p14="http://schemas.microsoft.com/office/powerpoint/2010/main" val="1361676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Ariel </a:t>
            </a:r>
            <a:r>
              <a:rPr lang="en-US" dirty="0" smtClean="0"/>
              <a:t>Tour</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3915" t="35359" r="6126" b="8082"/>
          <a:stretch/>
        </p:blipFill>
        <p:spPr>
          <a:xfrm>
            <a:off x="96045" y="2693311"/>
            <a:ext cx="8943316" cy="4133287"/>
          </a:xfr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grpSp>
        <p:nvGrpSpPr>
          <p:cNvPr id="18" name="Group 17"/>
          <p:cNvGrpSpPr/>
          <p:nvPr/>
        </p:nvGrpSpPr>
        <p:grpSpPr>
          <a:xfrm>
            <a:off x="1056807" y="1078601"/>
            <a:ext cx="1626432" cy="3336002"/>
            <a:chOff x="944381" y="996155"/>
            <a:chExt cx="1626432" cy="3336002"/>
          </a:xfrm>
        </p:grpSpPr>
        <p:sp>
          <p:nvSpPr>
            <p:cNvPr id="8" name="TextBox 7"/>
            <p:cNvSpPr txBox="1"/>
            <p:nvPr/>
          </p:nvSpPr>
          <p:spPr>
            <a:xfrm>
              <a:off x="944381" y="996155"/>
              <a:ext cx="771994" cy="461665"/>
            </a:xfrm>
            <a:prstGeom prst="rect">
              <a:avLst/>
            </a:prstGeom>
            <a:noFill/>
          </p:spPr>
          <p:txBody>
            <a:bodyPr wrap="square" rtlCol="0">
              <a:spAutoFit/>
            </a:bodyPr>
            <a:lstStyle/>
            <a:p>
              <a:r>
                <a:rPr lang="en-US" sz="2400" dirty="0" smtClean="0"/>
                <a:t>CTF</a:t>
              </a:r>
              <a:endParaRPr lang="en-US" sz="2400" dirty="0"/>
            </a:p>
          </p:txBody>
        </p:sp>
        <p:cxnSp>
          <p:nvCxnSpPr>
            <p:cNvPr id="10" name="Straight Connector 9"/>
            <p:cNvCxnSpPr>
              <a:stCxn id="8" idx="3"/>
            </p:cNvCxnSpPr>
            <p:nvPr/>
          </p:nvCxnSpPr>
          <p:spPr>
            <a:xfrm flipV="1">
              <a:off x="1716375" y="1218509"/>
              <a:ext cx="293099" cy="8479"/>
            </a:xfrm>
            <a:prstGeom prst="line">
              <a:avLst/>
            </a:prstGeom>
            <a:ln w="25400"/>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2009474" y="1226987"/>
              <a:ext cx="561339" cy="31051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728996" y="2176267"/>
            <a:ext cx="1812112" cy="3400074"/>
            <a:chOff x="758701" y="1952801"/>
            <a:chExt cx="1812112" cy="2379356"/>
          </a:xfrm>
        </p:grpSpPr>
        <p:sp>
          <p:nvSpPr>
            <p:cNvPr id="23" name="TextBox 22"/>
            <p:cNvSpPr txBox="1"/>
            <p:nvPr/>
          </p:nvSpPr>
          <p:spPr>
            <a:xfrm>
              <a:off x="758701" y="1952801"/>
              <a:ext cx="898500" cy="323071"/>
            </a:xfrm>
            <a:prstGeom prst="rect">
              <a:avLst/>
            </a:prstGeom>
            <a:noFill/>
          </p:spPr>
          <p:txBody>
            <a:bodyPr wrap="square" rtlCol="0">
              <a:spAutoFit/>
            </a:bodyPr>
            <a:lstStyle/>
            <a:p>
              <a:r>
                <a:rPr lang="en-US" sz="2400" dirty="0" smtClean="0"/>
                <a:t>CHL2</a:t>
              </a:r>
              <a:endParaRPr lang="en-US" sz="2400" dirty="0"/>
            </a:p>
          </p:txBody>
        </p:sp>
        <p:cxnSp>
          <p:nvCxnSpPr>
            <p:cNvPr id="24" name="Straight Connector 23"/>
            <p:cNvCxnSpPr/>
            <p:nvPr/>
          </p:nvCxnSpPr>
          <p:spPr>
            <a:xfrm>
              <a:off x="1672067" y="2108223"/>
              <a:ext cx="254956" cy="9776"/>
            </a:xfrm>
            <a:prstGeom prst="line">
              <a:avLst/>
            </a:prstGeom>
            <a:ln w="25400"/>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1903888" y="2117999"/>
              <a:ext cx="666925" cy="22141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3604714" y="1991690"/>
            <a:ext cx="1355209" cy="3502205"/>
            <a:chOff x="817875" y="1918367"/>
            <a:chExt cx="1355209" cy="2450827"/>
          </a:xfrm>
        </p:grpSpPr>
        <p:sp>
          <p:nvSpPr>
            <p:cNvPr id="28" name="TextBox 27"/>
            <p:cNvSpPr txBox="1"/>
            <p:nvPr/>
          </p:nvSpPr>
          <p:spPr>
            <a:xfrm>
              <a:off x="817875" y="1918367"/>
              <a:ext cx="898500" cy="323071"/>
            </a:xfrm>
            <a:prstGeom prst="rect">
              <a:avLst/>
            </a:prstGeom>
            <a:noFill/>
          </p:spPr>
          <p:txBody>
            <a:bodyPr wrap="square" rtlCol="0">
              <a:spAutoFit/>
            </a:bodyPr>
            <a:lstStyle/>
            <a:p>
              <a:r>
                <a:rPr lang="en-US" sz="2400" dirty="0" smtClean="0"/>
                <a:t>CHL1</a:t>
              </a:r>
              <a:endParaRPr lang="en-US" sz="2400" dirty="0"/>
            </a:p>
          </p:txBody>
        </p:sp>
        <p:cxnSp>
          <p:nvCxnSpPr>
            <p:cNvPr id="29" name="Straight Connector 28"/>
            <p:cNvCxnSpPr>
              <a:stCxn id="28" idx="3"/>
            </p:cNvCxnSpPr>
            <p:nvPr/>
          </p:nvCxnSpPr>
          <p:spPr>
            <a:xfrm>
              <a:off x="1716375" y="2079903"/>
              <a:ext cx="26982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a:off x="2024091" y="2079903"/>
              <a:ext cx="148993" cy="22892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6423285" y="1521998"/>
            <a:ext cx="1327307" cy="3502205"/>
            <a:chOff x="845777" y="1918367"/>
            <a:chExt cx="1327307" cy="2450827"/>
          </a:xfrm>
        </p:grpSpPr>
        <p:sp>
          <p:nvSpPr>
            <p:cNvPr id="33" name="TextBox 32"/>
            <p:cNvSpPr txBox="1"/>
            <p:nvPr/>
          </p:nvSpPr>
          <p:spPr>
            <a:xfrm>
              <a:off x="845777" y="1918367"/>
              <a:ext cx="870598" cy="323071"/>
            </a:xfrm>
            <a:prstGeom prst="rect">
              <a:avLst/>
            </a:prstGeom>
            <a:noFill/>
          </p:spPr>
          <p:txBody>
            <a:bodyPr wrap="square" rtlCol="0">
              <a:spAutoFit/>
            </a:bodyPr>
            <a:lstStyle/>
            <a:p>
              <a:r>
                <a:rPr lang="en-US" sz="2400" dirty="0" smtClean="0"/>
                <a:t>HDR</a:t>
              </a:r>
              <a:endParaRPr lang="en-US" sz="2400" dirty="0"/>
            </a:p>
          </p:txBody>
        </p:sp>
        <p:cxnSp>
          <p:nvCxnSpPr>
            <p:cNvPr id="34" name="Straight Connector 33"/>
            <p:cNvCxnSpPr>
              <a:stCxn id="33" idx="3"/>
            </p:cNvCxnSpPr>
            <p:nvPr/>
          </p:nvCxnSpPr>
          <p:spPr>
            <a:xfrm>
              <a:off x="1716375" y="2079903"/>
              <a:ext cx="26982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a:off x="1986197" y="2079903"/>
              <a:ext cx="186887" cy="22892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127626" y="2271282"/>
            <a:ext cx="1781578" cy="3529911"/>
            <a:chOff x="944380" y="1918367"/>
            <a:chExt cx="1781578" cy="3529911"/>
          </a:xfrm>
        </p:grpSpPr>
        <p:sp>
          <p:nvSpPr>
            <p:cNvPr id="37" name="TextBox 36"/>
            <p:cNvSpPr txBox="1"/>
            <p:nvPr/>
          </p:nvSpPr>
          <p:spPr>
            <a:xfrm>
              <a:off x="944380" y="1918367"/>
              <a:ext cx="824249" cy="461665"/>
            </a:xfrm>
            <a:prstGeom prst="rect">
              <a:avLst/>
            </a:prstGeom>
            <a:noFill/>
          </p:spPr>
          <p:txBody>
            <a:bodyPr wrap="square" rtlCol="0">
              <a:spAutoFit/>
            </a:bodyPr>
            <a:lstStyle/>
            <a:p>
              <a:r>
                <a:rPr lang="en-US" sz="2400" dirty="0" smtClean="0"/>
                <a:t>ESR1</a:t>
              </a:r>
              <a:endParaRPr lang="en-US" sz="2400" dirty="0"/>
            </a:p>
          </p:txBody>
        </p:sp>
        <p:cxnSp>
          <p:nvCxnSpPr>
            <p:cNvPr id="38" name="Straight Connector 37"/>
            <p:cNvCxnSpPr>
              <a:stCxn id="37" idx="3"/>
            </p:cNvCxnSpPr>
            <p:nvPr/>
          </p:nvCxnSpPr>
          <p:spPr>
            <a:xfrm>
              <a:off x="1768629" y="2149200"/>
              <a:ext cx="212696"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a:off x="1981325" y="2149200"/>
              <a:ext cx="744633" cy="32990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353394" y="1714602"/>
            <a:ext cx="1773378" cy="3779293"/>
            <a:chOff x="944380" y="1918367"/>
            <a:chExt cx="1773378" cy="3779293"/>
          </a:xfrm>
        </p:grpSpPr>
        <p:sp>
          <p:nvSpPr>
            <p:cNvPr id="44" name="TextBox 43"/>
            <p:cNvSpPr txBox="1"/>
            <p:nvPr/>
          </p:nvSpPr>
          <p:spPr>
            <a:xfrm>
              <a:off x="944380" y="1918367"/>
              <a:ext cx="824249" cy="461665"/>
            </a:xfrm>
            <a:prstGeom prst="rect">
              <a:avLst/>
            </a:prstGeom>
            <a:noFill/>
          </p:spPr>
          <p:txBody>
            <a:bodyPr wrap="square" rtlCol="0">
              <a:spAutoFit/>
            </a:bodyPr>
            <a:lstStyle/>
            <a:p>
              <a:r>
                <a:rPr lang="en-US" sz="2400" dirty="0" smtClean="0"/>
                <a:t>ESR2</a:t>
              </a:r>
              <a:endParaRPr lang="en-US" sz="2400" dirty="0"/>
            </a:p>
          </p:txBody>
        </p:sp>
        <p:cxnSp>
          <p:nvCxnSpPr>
            <p:cNvPr id="45" name="Straight Connector 44"/>
            <p:cNvCxnSpPr>
              <a:stCxn id="44" idx="3"/>
            </p:cNvCxnSpPr>
            <p:nvPr/>
          </p:nvCxnSpPr>
          <p:spPr>
            <a:xfrm flipV="1">
              <a:off x="1768629" y="2141262"/>
              <a:ext cx="260059" cy="7938"/>
            </a:xfrm>
            <a:prstGeom prst="line">
              <a:avLst/>
            </a:prstGeom>
            <a:ln w="25400"/>
          </p:spPr>
          <p:style>
            <a:lnRef idx="1">
              <a:schemeClr val="dk1"/>
            </a:lnRef>
            <a:fillRef idx="0">
              <a:schemeClr val="dk1"/>
            </a:fillRef>
            <a:effectRef idx="0">
              <a:schemeClr val="dk1"/>
            </a:effectRef>
            <a:fontRef idx="minor">
              <a:schemeClr val="tx1"/>
            </a:fontRef>
          </p:style>
        </p:cxnSp>
        <p:cxnSp>
          <p:nvCxnSpPr>
            <p:cNvPr id="46" name="Straight Arrow Connector 45"/>
            <p:cNvCxnSpPr/>
            <p:nvPr/>
          </p:nvCxnSpPr>
          <p:spPr>
            <a:xfrm>
              <a:off x="2028688" y="2149200"/>
              <a:ext cx="689070" cy="35484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2976338" y="791272"/>
            <a:ext cx="4159771" cy="923330"/>
          </a:xfrm>
          <a:prstGeom prst="rect">
            <a:avLst/>
          </a:prstGeom>
          <a:noFill/>
        </p:spPr>
        <p:txBody>
          <a:bodyPr wrap="square" rtlCol="0">
            <a:spAutoFit/>
          </a:bodyPr>
          <a:lstStyle/>
          <a:p>
            <a:r>
              <a:rPr lang="en-US" dirty="0" smtClean="0"/>
              <a:t>All of these facilities are connected warm gas lines and most are connected with cold gas lines (transfer lines)</a:t>
            </a:r>
            <a:endParaRPr lang="en-US" dirty="0"/>
          </a:p>
        </p:txBody>
      </p:sp>
    </p:spTree>
    <p:extLst>
      <p:ext uri="{BB962C8B-B14F-4D97-AF65-F5344CB8AC3E}">
        <p14:creationId xmlns:p14="http://schemas.microsoft.com/office/powerpoint/2010/main" val="3376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8032" t="22048" r="924" b="26815"/>
          <a:stretch/>
        </p:blipFill>
        <p:spPr>
          <a:xfrm>
            <a:off x="0" y="3785015"/>
            <a:ext cx="9076160" cy="2083633"/>
          </a:xfrm>
        </p:spPr>
      </p:pic>
      <p:grpSp>
        <p:nvGrpSpPr>
          <p:cNvPr id="39" name="Group 38"/>
          <p:cNvGrpSpPr/>
          <p:nvPr/>
        </p:nvGrpSpPr>
        <p:grpSpPr>
          <a:xfrm>
            <a:off x="1706432" y="1819708"/>
            <a:ext cx="1375517" cy="2561958"/>
            <a:chOff x="1080476" y="-825728"/>
            <a:chExt cx="1382377" cy="3524313"/>
          </a:xfrm>
        </p:grpSpPr>
        <p:sp>
          <p:nvSpPr>
            <p:cNvPr id="40" name="TextBox 39"/>
            <p:cNvSpPr txBox="1"/>
            <p:nvPr/>
          </p:nvSpPr>
          <p:spPr>
            <a:xfrm>
              <a:off x="1080476" y="-825728"/>
              <a:ext cx="1382377" cy="1651212"/>
            </a:xfrm>
            <a:prstGeom prst="rect">
              <a:avLst/>
            </a:prstGeom>
            <a:solidFill>
              <a:schemeClr val="bg2"/>
            </a:solidFill>
          </p:spPr>
          <p:txBody>
            <a:bodyPr wrap="square" rtlCol="0">
              <a:spAutoFit/>
            </a:bodyPr>
            <a:lstStyle/>
            <a:p>
              <a:r>
                <a:rPr lang="en-US" sz="2400" dirty="0" smtClean="0"/>
                <a:t>CHL2 </a:t>
              </a:r>
            </a:p>
            <a:p>
              <a:r>
                <a:rPr lang="en-US" sz="2400" dirty="0" smtClean="0"/>
                <a:t>Oil Removal</a:t>
              </a:r>
              <a:endParaRPr lang="en-US" sz="2400" dirty="0"/>
            </a:p>
          </p:txBody>
        </p:sp>
        <p:cxnSp>
          <p:nvCxnSpPr>
            <p:cNvPr id="43" name="Straight Arrow Connector 42"/>
            <p:cNvCxnSpPr/>
            <p:nvPr/>
          </p:nvCxnSpPr>
          <p:spPr>
            <a:xfrm>
              <a:off x="1587502" y="883007"/>
              <a:ext cx="146475" cy="18155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Back Side of CHL1 and 2 Buildings</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grpSp>
        <p:nvGrpSpPr>
          <p:cNvPr id="7" name="Group 6"/>
          <p:cNvGrpSpPr/>
          <p:nvPr/>
        </p:nvGrpSpPr>
        <p:grpSpPr>
          <a:xfrm>
            <a:off x="7852700" y="851026"/>
            <a:ext cx="1161738" cy="3606165"/>
            <a:chOff x="1489376" y="725992"/>
            <a:chExt cx="1161738" cy="3606165"/>
          </a:xfrm>
        </p:grpSpPr>
        <p:sp>
          <p:nvSpPr>
            <p:cNvPr id="8" name="TextBox 7"/>
            <p:cNvSpPr txBox="1"/>
            <p:nvPr/>
          </p:nvSpPr>
          <p:spPr>
            <a:xfrm>
              <a:off x="1489376" y="725992"/>
              <a:ext cx="1161738" cy="1200329"/>
            </a:xfrm>
            <a:prstGeom prst="rect">
              <a:avLst/>
            </a:prstGeom>
            <a:solidFill>
              <a:schemeClr val="bg2"/>
            </a:solidFill>
          </p:spPr>
          <p:txBody>
            <a:bodyPr wrap="square" rtlCol="0">
              <a:spAutoFit/>
            </a:bodyPr>
            <a:lstStyle/>
            <a:p>
              <a:r>
                <a:rPr lang="en-US" sz="2400" dirty="0" smtClean="0"/>
                <a:t>Cooling Water </a:t>
              </a:r>
              <a:r>
                <a:rPr lang="en-US" sz="2400" dirty="0" smtClean="0"/>
                <a:t>Towers</a:t>
              </a:r>
              <a:endParaRPr lang="en-US" sz="2400" dirty="0"/>
            </a:p>
          </p:txBody>
        </p:sp>
        <p:cxnSp>
          <p:nvCxnSpPr>
            <p:cNvPr id="10" name="Straight Arrow Connector 9"/>
            <p:cNvCxnSpPr/>
            <p:nvPr/>
          </p:nvCxnSpPr>
          <p:spPr>
            <a:xfrm>
              <a:off x="2120204" y="1908888"/>
              <a:ext cx="158302" cy="24232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6273192" y="2033922"/>
            <a:ext cx="1518431" cy="2707431"/>
            <a:chOff x="554637" y="708559"/>
            <a:chExt cx="1448971" cy="4172510"/>
          </a:xfrm>
        </p:grpSpPr>
        <p:sp>
          <p:nvSpPr>
            <p:cNvPr id="18" name="TextBox 17"/>
            <p:cNvSpPr txBox="1"/>
            <p:nvPr/>
          </p:nvSpPr>
          <p:spPr>
            <a:xfrm>
              <a:off x="554637" y="708559"/>
              <a:ext cx="1161738" cy="1849866"/>
            </a:xfrm>
            <a:prstGeom prst="rect">
              <a:avLst/>
            </a:prstGeom>
            <a:solidFill>
              <a:schemeClr val="bg2"/>
            </a:solidFill>
          </p:spPr>
          <p:txBody>
            <a:bodyPr wrap="square" rtlCol="0">
              <a:spAutoFit/>
            </a:bodyPr>
            <a:lstStyle/>
            <a:p>
              <a:r>
                <a:rPr lang="en-US" sz="2400" dirty="0" smtClean="0"/>
                <a:t>Helium Gas Storage</a:t>
              </a:r>
              <a:endParaRPr lang="en-US" sz="2400" dirty="0"/>
            </a:p>
          </p:txBody>
        </p:sp>
        <p:cxnSp>
          <p:nvCxnSpPr>
            <p:cNvPr id="19" name="Straight Connector 18"/>
            <p:cNvCxnSpPr>
              <a:stCxn id="18" idx="3"/>
            </p:cNvCxnSpPr>
            <p:nvPr/>
          </p:nvCxnSpPr>
          <p:spPr>
            <a:xfrm flipV="1">
              <a:off x="1716375" y="1633491"/>
              <a:ext cx="287233" cy="2"/>
            </a:xfrm>
            <a:prstGeom prst="line">
              <a:avLst/>
            </a:prstGeom>
            <a:ln w="25400"/>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H="1">
              <a:off x="1572073" y="1633493"/>
              <a:ext cx="425369" cy="32475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1836650" y="4557010"/>
            <a:ext cx="1592657" cy="2155005"/>
            <a:chOff x="424721" y="-246117"/>
            <a:chExt cx="1592657" cy="2155005"/>
          </a:xfrm>
        </p:grpSpPr>
        <p:sp>
          <p:nvSpPr>
            <p:cNvPr id="27" name="TextBox 26"/>
            <p:cNvSpPr txBox="1"/>
            <p:nvPr/>
          </p:nvSpPr>
          <p:spPr>
            <a:xfrm>
              <a:off x="424721" y="708559"/>
              <a:ext cx="1291654" cy="1200329"/>
            </a:xfrm>
            <a:prstGeom prst="rect">
              <a:avLst/>
            </a:prstGeom>
            <a:solidFill>
              <a:schemeClr val="bg2"/>
            </a:solidFill>
          </p:spPr>
          <p:txBody>
            <a:bodyPr wrap="square" rtlCol="0">
              <a:spAutoFit/>
            </a:bodyPr>
            <a:lstStyle/>
            <a:p>
              <a:r>
                <a:rPr lang="en-US" sz="2400" dirty="0" smtClean="0"/>
                <a:t>Two Nitrogen </a:t>
              </a:r>
              <a:r>
                <a:rPr lang="en-US" sz="2400" dirty="0" err="1" smtClean="0"/>
                <a:t>Dewars</a:t>
              </a:r>
              <a:endParaRPr lang="en-US" sz="2400" dirty="0"/>
            </a:p>
          </p:txBody>
        </p:sp>
        <p:cxnSp>
          <p:nvCxnSpPr>
            <p:cNvPr id="28" name="Straight Connector 27"/>
            <p:cNvCxnSpPr>
              <a:stCxn id="27" idx="3"/>
            </p:cNvCxnSpPr>
            <p:nvPr/>
          </p:nvCxnSpPr>
          <p:spPr>
            <a:xfrm>
              <a:off x="1716375" y="1308724"/>
              <a:ext cx="293099" cy="1"/>
            </a:xfrm>
            <a:prstGeom prst="line">
              <a:avLst/>
            </a:prstGeom>
            <a:ln w="25400"/>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flipH="1" flipV="1">
              <a:off x="1903926" y="-246117"/>
              <a:ext cx="113452" cy="15548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2775571" y="893081"/>
            <a:ext cx="1804040" cy="3217101"/>
            <a:chOff x="819126" y="-825728"/>
            <a:chExt cx="1813037" cy="4425549"/>
          </a:xfrm>
        </p:grpSpPr>
        <p:sp>
          <p:nvSpPr>
            <p:cNvPr id="33" name="TextBox 32"/>
            <p:cNvSpPr txBox="1"/>
            <p:nvPr/>
          </p:nvSpPr>
          <p:spPr>
            <a:xfrm>
              <a:off x="1080476" y="-825728"/>
              <a:ext cx="1551687" cy="1143147"/>
            </a:xfrm>
            <a:prstGeom prst="rect">
              <a:avLst/>
            </a:prstGeom>
            <a:solidFill>
              <a:schemeClr val="bg2"/>
            </a:solidFill>
          </p:spPr>
          <p:txBody>
            <a:bodyPr wrap="square" rtlCol="0">
              <a:spAutoFit/>
            </a:bodyPr>
            <a:lstStyle/>
            <a:p>
              <a:r>
                <a:rPr lang="en-US" sz="2400" dirty="0" smtClean="0"/>
                <a:t>CHL2 MCB Warm end</a:t>
              </a:r>
              <a:endParaRPr lang="en-US" sz="2400" dirty="0"/>
            </a:p>
          </p:txBody>
        </p:sp>
        <p:cxnSp>
          <p:nvCxnSpPr>
            <p:cNvPr id="35" name="Straight Arrow Connector 34"/>
            <p:cNvCxnSpPr/>
            <p:nvPr/>
          </p:nvCxnSpPr>
          <p:spPr>
            <a:xfrm flipH="1">
              <a:off x="819126" y="280564"/>
              <a:ext cx="915977" cy="33192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742836" y="922203"/>
            <a:ext cx="1543987" cy="3634807"/>
            <a:chOff x="862908" y="381462"/>
            <a:chExt cx="1551687" cy="5499488"/>
          </a:xfrm>
        </p:grpSpPr>
        <p:sp>
          <p:nvSpPr>
            <p:cNvPr id="42" name="TextBox 41"/>
            <p:cNvSpPr txBox="1"/>
            <p:nvPr/>
          </p:nvSpPr>
          <p:spPr>
            <a:xfrm>
              <a:off x="862908" y="381462"/>
              <a:ext cx="1551687" cy="1143146"/>
            </a:xfrm>
            <a:prstGeom prst="rect">
              <a:avLst/>
            </a:prstGeom>
            <a:solidFill>
              <a:schemeClr val="bg2"/>
            </a:solidFill>
          </p:spPr>
          <p:txBody>
            <a:bodyPr wrap="square" rtlCol="0">
              <a:spAutoFit/>
            </a:bodyPr>
            <a:lstStyle/>
            <a:p>
              <a:r>
                <a:rPr lang="en-US" sz="2400" dirty="0" smtClean="0"/>
                <a:t>Nitrogen Fill Station</a:t>
              </a:r>
              <a:endParaRPr lang="en-US" sz="2400" dirty="0"/>
            </a:p>
          </p:txBody>
        </p:sp>
        <p:cxnSp>
          <p:nvCxnSpPr>
            <p:cNvPr id="44" name="Straight Arrow Connector 43"/>
            <p:cNvCxnSpPr/>
            <p:nvPr/>
          </p:nvCxnSpPr>
          <p:spPr>
            <a:xfrm flipH="1">
              <a:off x="1010349" y="1554169"/>
              <a:ext cx="798820" cy="43267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799189" y="833593"/>
            <a:ext cx="1592657" cy="3551585"/>
            <a:chOff x="424721" y="708559"/>
            <a:chExt cx="1592657" cy="3551585"/>
          </a:xfrm>
        </p:grpSpPr>
        <p:sp>
          <p:nvSpPr>
            <p:cNvPr id="47" name="TextBox 46"/>
            <p:cNvSpPr txBox="1"/>
            <p:nvPr/>
          </p:nvSpPr>
          <p:spPr>
            <a:xfrm>
              <a:off x="424721" y="708559"/>
              <a:ext cx="1291654" cy="1200329"/>
            </a:xfrm>
            <a:prstGeom prst="rect">
              <a:avLst/>
            </a:prstGeom>
            <a:solidFill>
              <a:schemeClr val="bg2"/>
            </a:solidFill>
          </p:spPr>
          <p:txBody>
            <a:bodyPr wrap="square" rtlCol="0">
              <a:spAutoFit/>
            </a:bodyPr>
            <a:lstStyle/>
            <a:p>
              <a:r>
                <a:rPr lang="en-US" sz="2400" dirty="0" smtClean="0"/>
                <a:t>Lots of BIG Pipes</a:t>
              </a:r>
              <a:endParaRPr lang="en-US" sz="2400" dirty="0"/>
            </a:p>
          </p:txBody>
        </p:sp>
        <p:cxnSp>
          <p:nvCxnSpPr>
            <p:cNvPr id="48" name="Straight Connector 47"/>
            <p:cNvCxnSpPr>
              <a:stCxn id="47" idx="3"/>
            </p:cNvCxnSpPr>
            <p:nvPr/>
          </p:nvCxnSpPr>
          <p:spPr>
            <a:xfrm>
              <a:off x="1716375" y="1308724"/>
              <a:ext cx="293099" cy="1"/>
            </a:xfrm>
            <a:prstGeom prst="line">
              <a:avLst/>
            </a:prstGeom>
            <a:ln w="25400"/>
          </p:spPr>
          <p:style>
            <a:lnRef idx="1">
              <a:schemeClr val="dk1"/>
            </a:lnRef>
            <a:fillRef idx="0">
              <a:schemeClr val="dk1"/>
            </a:fillRef>
            <a:effectRef idx="0">
              <a:schemeClr val="dk1"/>
            </a:effectRef>
            <a:fontRef idx="minor">
              <a:schemeClr val="tx1"/>
            </a:fontRef>
          </p:style>
        </p:cxnSp>
        <p:cxnSp>
          <p:nvCxnSpPr>
            <p:cNvPr id="49" name="Straight Arrow Connector 48"/>
            <p:cNvCxnSpPr/>
            <p:nvPr/>
          </p:nvCxnSpPr>
          <p:spPr>
            <a:xfrm flipH="1">
              <a:off x="905817" y="1308723"/>
              <a:ext cx="1111561" cy="29514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191019" y="1871923"/>
            <a:ext cx="1074501" cy="2513255"/>
            <a:chOff x="269528" y="708559"/>
            <a:chExt cx="1262386" cy="3779949"/>
          </a:xfrm>
        </p:grpSpPr>
        <p:sp>
          <p:nvSpPr>
            <p:cNvPr id="52" name="TextBox 51"/>
            <p:cNvSpPr txBox="1"/>
            <p:nvPr/>
          </p:nvSpPr>
          <p:spPr>
            <a:xfrm>
              <a:off x="269528" y="708559"/>
              <a:ext cx="1262386" cy="1805301"/>
            </a:xfrm>
            <a:prstGeom prst="rect">
              <a:avLst/>
            </a:prstGeom>
            <a:solidFill>
              <a:schemeClr val="bg2"/>
            </a:solidFill>
          </p:spPr>
          <p:txBody>
            <a:bodyPr wrap="square" rtlCol="0">
              <a:spAutoFit/>
            </a:bodyPr>
            <a:lstStyle/>
            <a:p>
              <a:r>
                <a:rPr lang="en-US" sz="2400" dirty="0" smtClean="0"/>
                <a:t>4160 Volt Power </a:t>
              </a:r>
              <a:endParaRPr lang="en-US" sz="2400" dirty="0"/>
            </a:p>
          </p:txBody>
        </p:sp>
        <p:cxnSp>
          <p:nvCxnSpPr>
            <p:cNvPr id="54" name="Straight Arrow Connector 53"/>
            <p:cNvCxnSpPr>
              <a:stCxn id="52" idx="2"/>
            </p:cNvCxnSpPr>
            <p:nvPr/>
          </p:nvCxnSpPr>
          <p:spPr>
            <a:xfrm flipH="1">
              <a:off x="579920" y="2513860"/>
              <a:ext cx="320802" cy="19746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7039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ESR Exterior</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215" y="905041"/>
            <a:ext cx="7175500" cy="5381625"/>
          </a:xfr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grpSp>
        <p:nvGrpSpPr>
          <p:cNvPr id="7" name="Group 6"/>
          <p:cNvGrpSpPr/>
          <p:nvPr/>
        </p:nvGrpSpPr>
        <p:grpSpPr>
          <a:xfrm>
            <a:off x="5523877" y="905041"/>
            <a:ext cx="2158582" cy="2205418"/>
            <a:chOff x="1377073" y="724262"/>
            <a:chExt cx="1919913" cy="2584142"/>
          </a:xfrm>
        </p:grpSpPr>
        <p:sp>
          <p:nvSpPr>
            <p:cNvPr id="8" name="TextBox 7"/>
            <p:cNvSpPr txBox="1"/>
            <p:nvPr/>
          </p:nvSpPr>
          <p:spPr>
            <a:xfrm>
              <a:off x="1763721" y="724262"/>
              <a:ext cx="1533265" cy="540944"/>
            </a:xfrm>
            <a:prstGeom prst="rect">
              <a:avLst/>
            </a:prstGeom>
            <a:solidFill>
              <a:schemeClr val="bg2"/>
            </a:solidFill>
          </p:spPr>
          <p:txBody>
            <a:bodyPr wrap="square" rtlCol="0">
              <a:spAutoFit/>
            </a:bodyPr>
            <a:lstStyle/>
            <a:p>
              <a:r>
                <a:rPr lang="en-US" sz="2400" dirty="0" smtClean="0"/>
                <a:t>Oil Removal</a:t>
              </a:r>
              <a:endParaRPr lang="en-US" sz="2400" dirty="0"/>
            </a:p>
          </p:txBody>
        </p:sp>
        <p:cxnSp>
          <p:nvCxnSpPr>
            <p:cNvPr id="9" name="Straight Arrow Connector 8"/>
            <p:cNvCxnSpPr/>
            <p:nvPr/>
          </p:nvCxnSpPr>
          <p:spPr>
            <a:xfrm flipH="1">
              <a:off x="1377073" y="1191901"/>
              <a:ext cx="1033286" cy="21165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059610" y="107132"/>
            <a:ext cx="2840326" cy="1455961"/>
            <a:chOff x="1403138" y="724262"/>
            <a:chExt cx="1893848" cy="2488685"/>
          </a:xfrm>
        </p:grpSpPr>
        <p:sp>
          <p:nvSpPr>
            <p:cNvPr id="21" name="TextBox 20"/>
            <p:cNvSpPr txBox="1"/>
            <p:nvPr/>
          </p:nvSpPr>
          <p:spPr>
            <a:xfrm>
              <a:off x="1591966" y="724262"/>
              <a:ext cx="1705020" cy="1420430"/>
            </a:xfrm>
            <a:prstGeom prst="rect">
              <a:avLst/>
            </a:prstGeom>
            <a:solidFill>
              <a:schemeClr val="bg2"/>
            </a:solidFill>
          </p:spPr>
          <p:txBody>
            <a:bodyPr wrap="square" rtlCol="0">
              <a:spAutoFit/>
            </a:bodyPr>
            <a:lstStyle/>
            <a:p>
              <a:r>
                <a:rPr lang="en-US" sz="2400" dirty="0" smtClean="0"/>
                <a:t>4 large fans above compressor room</a:t>
              </a:r>
              <a:endParaRPr lang="en-US" sz="2400" dirty="0"/>
            </a:p>
          </p:txBody>
        </p:sp>
        <p:cxnSp>
          <p:nvCxnSpPr>
            <p:cNvPr id="22" name="Straight Arrow Connector 21"/>
            <p:cNvCxnSpPr/>
            <p:nvPr/>
          </p:nvCxnSpPr>
          <p:spPr>
            <a:xfrm flipH="1">
              <a:off x="1403138" y="2088134"/>
              <a:ext cx="438704" cy="11248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7186165" y="339506"/>
            <a:ext cx="1723869" cy="2628547"/>
            <a:chOff x="1763721" y="724262"/>
            <a:chExt cx="1533265" cy="3079932"/>
          </a:xfrm>
        </p:grpSpPr>
        <p:sp>
          <p:nvSpPr>
            <p:cNvPr id="24" name="TextBox 23"/>
            <p:cNvSpPr txBox="1"/>
            <p:nvPr/>
          </p:nvSpPr>
          <p:spPr>
            <a:xfrm>
              <a:off x="1763721" y="724262"/>
              <a:ext cx="1533265" cy="540944"/>
            </a:xfrm>
            <a:prstGeom prst="rect">
              <a:avLst/>
            </a:prstGeom>
            <a:solidFill>
              <a:schemeClr val="bg2"/>
            </a:solidFill>
          </p:spPr>
          <p:txBody>
            <a:bodyPr wrap="square" rtlCol="0">
              <a:spAutoFit/>
            </a:bodyPr>
            <a:lstStyle/>
            <a:p>
              <a:r>
                <a:rPr lang="en-US" sz="2400" dirty="0" smtClean="0"/>
                <a:t>Liquid He</a:t>
              </a:r>
              <a:endParaRPr lang="en-US" sz="2400" dirty="0"/>
            </a:p>
          </p:txBody>
        </p:sp>
        <p:cxnSp>
          <p:nvCxnSpPr>
            <p:cNvPr id="25" name="Straight Arrow Connector 24"/>
            <p:cNvCxnSpPr/>
            <p:nvPr/>
          </p:nvCxnSpPr>
          <p:spPr>
            <a:xfrm flipH="1">
              <a:off x="2065147" y="1191901"/>
              <a:ext cx="345212" cy="26122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678675" y="1029259"/>
            <a:ext cx="1864965" cy="3335377"/>
            <a:chOff x="1690394" y="647992"/>
            <a:chExt cx="1658761" cy="3908143"/>
          </a:xfrm>
        </p:grpSpPr>
        <p:sp>
          <p:nvSpPr>
            <p:cNvPr id="31" name="TextBox 30"/>
            <p:cNvSpPr txBox="1"/>
            <p:nvPr/>
          </p:nvSpPr>
          <p:spPr>
            <a:xfrm>
              <a:off x="1690394" y="647992"/>
              <a:ext cx="1361103" cy="973700"/>
            </a:xfrm>
            <a:prstGeom prst="rect">
              <a:avLst/>
            </a:prstGeom>
            <a:solidFill>
              <a:schemeClr val="bg2"/>
            </a:solidFill>
          </p:spPr>
          <p:txBody>
            <a:bodyPr wrap="square" rtlCol="0">
              <a:spAutoFit/>
            </a:bodyPr>
            <a:lstStyle/>
            <a:p>
              <a:r>
                <a:rPr lang="en-US" sz="2400" dirty="0" smtClean="0"/>
                <a:t>4160V and 480V Feed</a:t>
              </a:r>
              <a:endParaRPr lang="en-US" sz="2400" dirty="0"/>
            </a:p>
          </p:txBody>
        </p:sp>
        <p:cxnSp>
          <p:nvCxnSpPr>
            <p:cNvPr id="32" name="Straight Arrow Connector 31"/>
            <p:cNvCxnSpPr/>
            <p:nvPr/>
          </p:nvCxnSpPr>
          <p:spPr>
            <a:xfrm>
              <a:off x="2615957" y="1621692"/>
              <a:ext cx="733198" cy="29344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3522690" y="3792511"/>
            <a:ext cx="3627820" cy="2377843"/>
            <a:chOff x="584648" y="-1597241"/>
            <a:chExt cx="3226701" cy="2786177"/>
          </a:xfrm>
        </p:grpSpPr>
        <p:sp>
          <p:nvSpPr>
            <p:cNvPr id="34" name="TextBox 33"/>
            <p:cNvSpPr txBox="1"/>
            <p:nvPr/>
          </p:nvSpPr>
          <p:spPr>
            <a:xfrm>
              <a:off x="2051134" y="647992"/>
              <a:ext cx="1760215" cy="540944"/>
            </a:xfrm>
            <a:prstGeom prst="rect">
              <a:avLst/>
            </a:prstGeom>
            <a:solidFill>
              <a:schemeClr val="bg2"/>
            </a:solidFill>
          </p:spPr>
          <p:txBody>
            <a:bodyPr wrap="square" rtlCol="0">
              <a:spAutoFit/>
            </a:bodyPr>
            <a:lstStyle/>
            <a:p>
              <a:r>
                <a:rPr lang="en-US" sz="2400" dirty="0" smtClean="0"/>
                <a:t>Cooling Water</a:t>
              </a:r>
              <a:endParaRPr lang="en-US" sz="2400" dirty="0"/>
            </a:p>
          </p:txBody>
        </p:sp>
        <p:cxnSp>
          <p:nvCxnSpPr>
            <p:cNvPr id="35" name="Straight Arrow Connector 34"/>
            <p:cNvCxnSpPr/>
            <p:nvPr/>
          </p:nvCxnSpPr>
          <p:spPr>
            <a:xfrm flipH="1" flipV="1">
              <a:off x="584648" y="-1597241"/>
              <a:ext cx="1533264" cy="224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7157469" y="3792511"/>
            <a:ext cx="1979032" cy="1724450"/>
            <a:chOff x="2051134" y="-831644"/>
            <a:chExt cx="1760215" cy="2020580"/>
          </a:xfrm>
        </p:grpSpPr>
        <p:sp>
          <p:nvSpPr>
            <p:cNvPr id="43" name="TextBox 42"/>
            <p:cNvSpPr txBox="1"/>
            <p:nvPr/>
          </p:nvSpPr>
          <p:spPr>
            <a:xfrm>
              <a:off x="2051134" y="647992"/>
              <a:ext cx="1760215" cy="540944"/>
            </a:xfrm>
            <a:prstGeom prst="rect">
              <a:avLst/>
            </a:prstGeom>
            <a:solidFill>
              <a:schemeClr val="bg2"/>
            </a:solidFill>
          </p:spPr>
          <p:txBody>
            <a:bodyPr wrap="square" rtlCol="0">
              <a:spAutoFit/>
            </a:bodyPr>
            <a:lstStyle/>
            <a:p>
              <a:r>
                <a:rPr lang="en-US" sz="2400" dirty="0" smtClean="0"/>
                <a:t>Vaporizers</a:t>
              </a:r>
              <a:endParaRPr lang="en-US" sz="2400" dirty="0"/>
            </a:p>
          </p:txBody>
        </p:sp>
        <p:cxnSp>
          <p:nvCxnSpPr>
            <p:cNvPr id="44" name="Straight Arrow Connector 43"/>
            <p:cNvCxnSpPr/>
            <p:nvPr/>
          </p:nvCxnSpPr>
          <p:spPr>
            <a:xfrm flipV="1">
              <a:off x="2117912" y="-831644"/>
              <a:ext cx="813329" cy="14796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9894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68926</TotalTime>
  <Words>3755</Words>
  <Application>Microsoft Office PowerPoint</Application>
  <PresentationFormat>On-screen Show (4:3)</PresentationFormat>
  <Paragraphs>577</Paragraphs>
  <Slides>49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.PingFangSC-Regular</vt:lpstr>
      <vt:lpstr>Arial</vt:lpstr>
      <vt:lpstr>Calibri</vt:lpstr>
      <vt:lpstr>PingFangSC-Regular</vt:lpstr>
      <vt:lpstr>Script MT Bold</vt:lpstr>
      <vt:lpstr>Office Theme</vt:lpstr>
      <vt:lpstr>Cryogenics – An Overview and Cryo at JLab</vt:lpstr>
      <vt:lpstr>Outline</vt:lpstr>
      <vt:lpstr>Cryogenics: Definition and Basics</vt:lpstr>
      <vt:lpstr>Cooling with Cryogens –Refrigeration vs Liquefaction</vt:lpstr>
      <vt:lpstr>Cooling with Cryogens</vt:lpstr>
      <vt:lpstr>JLab Cryogenic Facilities</vt:lpstr>
      <vt:lpstr>Ariel Tour</vt:lpstr>
      <vt:lpstr>Back Side of CHL1 and 2 Buildings</vt:lpstr>
      <vt:lpstr>ESR Exterior</vt:lpstr>
      <vt:lpstr>Cryo Plant Capacities</vt:lpstr>
      <vt:lpstr>Typical Cryogenic Loads</vt:lpstr>
      <vt:lpstr>Some examples of uses of cryogenic fluids</vt:lpstr>
      <vt:lpstr>Cryogenic Pumping - Examples</vt:lpstr>
      <vt:lpstr>Cryogenic Targets</vt:lpstr>
      <vt:lpstr>Cryogenic Pumping example: Cryo-Target</vt:lpstr>
      <vt:lpstr>Cryogenic Refrigeration at JLab - Storage</vt:lpstr>
      <vt:lpstr>Cryogenic Refrigeration at JLab- Gas Procurement</vt:lpstr>
      <vt:lpstr>Cryogenic Refrigeration at JLab – Warm Gas Storage</vt:lpstr>
      <vt:lpstr>Cryogenic Refrigeration at JLab – Helium Purification</vt:lpstr>
      <vt:lpstr>Cryogenic Refrigeration at JLab – CHL Purification Control Screen</vt:lpstr>
      <vt:lpstr>Cryogenic Refrigeration at JLab – Main Control Screen</vt:lpstr>
      <vt:lpstr>Cryogenic Refrigeration at JLab - 24/7</vt:lpstr>
      <vt:lpstr>Cryogenic Refrigeration Process at Jlab – PID Control</vt:lpstr>
      <vt:lpstr>Cryogenic Refrigeration Process at Jlab – PID Control</vt:lpstr>
      <vt:lpstr>Cryogenic Refrigeration Process at Jlab – PID Control</vt:lpstr>
      <vt:lpstr>Cryogenic Refrigeration Process at Jlab – PID Control</vt:lpstr>
      <vt:lpstr>Cryogenic Refrigeration Process at Jlab – PID Control</vt:lpstr>
      <vt:lpstr>General Refrigeration Process</vt:lpstr>
      <vt:lpstr>Refrigeration Process – CTF Main Compressor Screen</vt:lpstr>
      <vt:lpstr>Refrigeration Process – CTF Cold Box 3</vt:lpstr>
      <vt:lpstr>Refrigeration Process: CHL 1 4K Cold Box screens</vt:lpstr>
      <vt:lpstr>Typical Cold box - ESR1</vt:lpstr>
      <vt:lpstr>Refrigeration Hardware: New CHL1 2K Cold Box</vt:lpstr>
      <vt:lpstr>Cryogen Distribution</vt:lpstr>
      <vt:lpstr>Some of the TL Cross-Sections at JLab</vt:lpstr>
      <vt:lpstr>CEBAF Linac Distribution System</vt:lpstr>
      <vt:lpstr>Cryogenic Distribution: Connections</vt:lpstr>
      <vt:lpstr>Cryogenic Distribution</vt:lpstr>
      <vt:lpstr>Annual cost of Cryogenics at JLab</vt:lpstr>
      <vt:lpstr>Cryo Tidbits – Helium Properties (not linear or constant)</vt:lpstr>
      <vt:lpstr>Cryo Tidbits</vt:lpstr>
      <vt:lpstr>Cryo Tidbits – Built in Flexibility</vt:lpstr>
      <vt:lpstr>Cryogenics</vt:lpstr>
      <vt:lpstr>PowerPoint Presentation</vt:lpstr>
      <vt:lpstr>Cooling Power Examples</vt:lpstr>
      <vt:lpstr>Helium Costs – site wide</vt:lpstr>
      <vt:lpstr>Cryogenic Refrigeration Process at Jlab – PID Control</vt:lpstr>
      <vt:lpstr>Super Conducting Material - Examples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David Kashy</cp:lastModifiedBy>
  <cp:revision>170</cp:revision>
  <cp:lastPrinted>2019-08-20T20:49:51Z</cp:lastPrinted>
  <dcterms:created xsi:type="dcterms:W3CDTF">2017-10-25T13:41:42Z</dcterms:created>
  <dcterms:modified xsi:type="dcterms:W3CDTF">2019-08-22T11:35:49Z</dcterms:modified>
</cp:coreProperties>
</file>