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4"/>
  </p:sldMasterIdLst>
  <p:notesMasterIdLst>
    <p:notesMasterId r:id="rId8"/>
  </p:notesMasterIdLst>
  <p:handoutMasterIdLst>
    <p:handoutMasterId r:id="rId9"/>
  </p:handoutMasterIdLst>
  <p:sldIdLst>
    <p:sldId id="258" r:id="rId5"/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511BF26-355F-428B-A1D8-D74219E5793B}">
          <p14:sldIdLst>
            <p14:sldId id="258"/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8" autoAdjust="0"/>
  </p:normalViewPr>
  <p:slideViewPr>
    <p:cSldViewPr snapToGrid="0" snapToObjects="1">
      <p:cViewPr varScale="1">
        <p:scale>
          <a:sx n="68" d="100"/>
          <a:sy n="68" d="100"/>
        </p:scale>
        <p:origin x="580" y="48"/>
      </p:cViewPr>
      <p:guideLst/>
    </p:cSldViewPr>
  </p:slideViewPr>
  <p:outlineViewPr>
    <p:cViewPr>
      <p:scale>
        <a:sx n="33" d="100"/>
        <a:sy n="33" d="100"/>
      </p:scale>
      <p:origin x="0" y="-117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Ketzner" userId="23bccf06-749f-475b-a7b6-87a485530aaf" providerId="ADAL" clId="{EC78B2F4-3C3C-4D32-9DAF-4B51848EF098}"/>
    <pc:docChg chg="undo custSel modSld delMainMaster modMainMaster">
      <pc:chgData name="Rachel Ketzner" userId="23bccf06-749f-475b-a7b6-87a485530aaf" providerId="ADAL" clId="{EC78B2F4-3C3C-4D32-9DAF-4B51848EF098}" dt="2024-02-16T20:26:50.025" v="127" actId="2696"/>
      <pc:docMkLst>
        <pc:docMk/>
      </pc:docMkLst>
      <pc:sldChg chg="modSp">
        <pc:chgData name="Rachel Ketzner" userId="23bccf06-749f-475b-a7b6-87a485530aaf" providerId="ADAL" clId="{EC78B2F4-3C3C-4D32-9DAF-4B51848EF098}" dt="2024-02-16T19:46:48.857" v="29" actId="27636"/>
        <pc:sldMkLst>
          <pc:docMk/>
          <pc:sldMk cId="3001364223" sldId="256"/>
        </pc:sldMkLst>
        <pc:spChg chg="mod">
          <ac:chgData name="Rachel Ketzner" userId="23bccf06-749f-475b-a7b6-87a485530aaf" providerId="ADAL" clId="{EC78B2F4-3C3C-4D32-9DAF-4B51848EF098}" dt="2024-02-16T19:46:48.857" v="29" actId="27636"/>
          <ac:spMkLst>
            <pc:docMk/>
            <pc:sldMk cId="3001364223" sldId="256"/>
            <ac:spMk id="5" creationId="{950CB3A5-5FFF-485D-8038-D49948802A82}"/>
          </ac:spMkLst>
        </pc:spChg>
      </pc:sldChg>
      <pc:sldMasterChg chg="addSp modSp modSldLayout">
        <pc:chgData name="Rachel Ketzner" userId="23bccf06-749f-475b-a7b6-87a485530aaf" providerId="ADAL" clId="{EC78B2F4-3C3C-4D32-9DAF-4B51848EF098}" dt="2024-02-16T20:25:58.925" v="115" actId="14100"/>
        <pc:sldMasterMkLst>
          <pc:docMk/>
          <pc:sldMasterMk cId="1526086246" sldId="2147483660"/>
        </pc:sldMasterMkLst>
        <pc:spChg chg="mod">
          <ac:chgData name="Rachel Ketzner" userId="23bccf06-749f-475b-a7b6-87a485530aaf" providerId="ADAL" clId="{EC78B2F4-3C3C-4D32-9DAF-4B51848EF098}" dt="2024-02-16T19:43:00.025" v="16" actId="1076"/>
          <ac:spMkLst>
            <pc:docMk/>
            <pc:sldMasterMk cId="1526086246" sldId="2147483660"/>
            <ac:spMk id="6" creationId="{00000000-0000-0000-0000-000000000000}"/>
          </ac:spMkLst>
        </pc:spChg>
        <pc:picChg chg="add mod">
          <ac:chgData name="Rachel Ketzner" userId="23bccf06-749f-475b-a7b6-87a485530aaf" providerId="ADAL" clId="{EC78B2F4-3C3C-4D32-9DAF-4B51848EF098}" dt="2024-02-16T19:43:04.096" v="17" actId="1076"/>
          <ac:picMkLst>
            <pc:docMk/>
            <pc:sldMasterMk cId="1526086246" sldId="2147483660"/>
            <ac:picMk id="7" creationId="{53475538-7FAE-4979-B1BE-D4D33064B984}"/>
          </ac:picMkLst>
        </pc:picChg>
        <pc:sldLayoutChg chg="addSp delSp modSp">
          <pc:chgData name="Rachel Ketzner" userId="23bccf06-749f-475b-a7b6-87a485530aaf" providerId="ADAL" clId="{EC78B2F4-3C3C-4D32-9DAF-4B51848EF098}" dt="2024-02-16T19:41:59.923" v="8" actId="478"/>
          <pc:sldLayoutMkLst>
            <pc:docMk/>
            <pc:sldMasterMk cId="1526086246" sldId="2147483660"/>
            <pc:sldLayoutMk cId="0" sldId="2147483662"/>
          </pc:sldLayoutMkLst>
          <pc:picChg chg="add del">
            <ac:chgData name="Rachel Ketzner" userId="23bccf06-749f-475b-a7b6-87a485530aaf" providerId="ADAL" clId="{EC78B2F4-3C3C-4D32-9DAF-4B51848EF098}" dt="2024-02-16T19:41:33.482" v="1"/>
            <ac:picMkLst>
              <pc:docMk/>
              <pc:sldMasterMk cId="1526086246" sldId="2147483660"/>
              <pc:sldLayoutMk cId="0" sldId="2147483662"/>
              <ac:picMk id="8" creationId="{FD1B8D4D-571D-4C1B-85F3-FC3170119A7A}"/>
            </ac:picMkLst>
          </pc:picChg>
          <pc:picChg chg="add del mod">
            <ac:chgData name="Rachel Ketzner" userId="23bccf06-749f-475b-a7b6-87a485530aaf" providerId="ADAL" clId="{EC78B2F4-3C3C-4D32-9DAF-4B51848EF098}" dt="2024-02-16T19:41:59.923" v="8" actId="478"/>
            <ac:picMkLst>
              <pc:docMk/>
              <pc:sldMasterMk cId="1526086246" sldId="2147483660"/>
              <pc:sldLayoutMk cId="0" sldId="2147483662"/>
              <ac:picMk id="10" creationId="{B49DA6E7-3971-4F67-B94B-C56F0AA71DF8}"/>
            </ac:picMkLst>
          </pc:picChg>
        </pc:sldLayoutChg>
        <pc:sldLayoutChg chg="delSp modSp">
          <pc:chgData name="Rachel Ketzner" userId="23bccf06-749f-475b-a7b6-87a485530aaf" providerId="ADAL" clId="{EC78B2F4-3C3C-4D32-9DAF-4B51848EF098}" dt="2024-02-16T20:22:38.617" v="75" actId="208"/>
          <pc:sldLayoutMkLst>
            <pc:docMk/>
            <pc:sldMasterMk cId="1526086246" sldId="2147483660"/>
            <pc:sldLayoutMk cId="0" sldId="2147483667"/>
          </pc:sldLayoutMkLst>
          <pc:spChg chg="mod">
            <ac:chgData name="Rachel Ketzner" userId="23bccf06-749f-475b-a7b6-87a485530aaf" providerId="ADAL" clId="{EC78B2F4-3C3C-4D32-9DAF-4B51848EF098}" dt="2024-02-16T20:21:57.115" v="71" actId="1076"/>
            <ac:spMkLst>
              <pc:docMk/>
              <pc:sldMasterMk cId="1526086246" sldId="2147483660"/>
              <pc:sldLayoutMk cId="0" sldId="2147483667"/>
              <ac:spMk id="13" creationId="{D083BCF5-6652-4EAE-A9AE-2CC7B4A7FB06}"/>
            </ac:spMkLst>
          </pc:spChg>
          <pc:picChg chg="del">
            <ac:chgData name="Rachel Ketzner" userId="23bccf06-749f-475b-a7b6-87a485530aaf" providerId="ADAL" clId="{EC78B2F4-3C3C-4D32-9DAF-4B51848EF098}" dt="2024-02-16T20:21:53.244" v="70" actId="478"/>
            <ac:picMkLst>
              <pc:docMk/>
              <pc:sldMasterMk cId="1526086246" sldId="2147483660"/>
              <pc:sldLayoutMk cId="0" sldId="2147483667"/>
              <ac:picMk id="12" creationId="{E9053F37-EBEA-4AFE-8845-BF19BE05587C}"/>
            </ac:picMkLst>
          </pc:picChg>
          <pc:cxnChg chg="mod">
            <ac:chgData name="Rachel Ketzner" userId="23bccf06-749f-475b-a7b6-87a485530aaf" providerId="ADAL" clId="{EC78B2F4-3C3C-4D32-9DAF-4B51848EF098}" dt="2024-02-16T20:22:38.617" v="75" actId="208"/>
            <ac:cxnSpMkLst>
              <pc:docMk/>
              <pc:sldMasterMk cId="1526086246" sldId="2147483660"/>
              <pc:sldLayoutMk cId="0" sldId="2147483667"/>
              <ac:cxnSpMk id="9" creationId="{00000000-0000-0000-0000-000000000000}"/>
            </ac:cxnSpMkLst>
          </pc:cxnChg>
        </pc:sldLayoutChg>
        <pc:sldLayoutChg chg="modSp">
          <pc:chgData name="Rachel Ketzner" userId="23bccf06-749f-475b-a7b6-87a485530aaf" providerId="ADAL" clId="{EC78B2F4-3C3C-4D32-9DAF-4B51848EF098}" dt="2024-02-16T20:22:48.415" v="77" actId="208"/>
          <pc:sldLayoutMkLst>
            <pc:docMk/>
            <pc:sldMasterMk cId="1526086246" sldId="2147483660"/>
            <pc:sldLayoutMk cId="0" sldId="2147483668"/>
          </pc:sldLayoutMkLst>
          <pc:spChg chg="mod">
            <ac:chgData name="Rachel Ketzner" userId="23bccf06-749f-475b-a7b6-87a485530aaf" providerId="ADAL" clId="{EC78B2F4-3C3C-4D32-9DAF-4B51848EF098}" dt="2024-02-16T20:22:43.789" v="76" actId="207"/>
            <ac:spMkLst>
              <pc:docMk/>
              <pc:sldMasterMk cId="1526086246" sldId="2147483660"/>
              <pc:sldLayoutMk cId="0" sldId="2147483668"/>
              <ac:spMk id="7" creationId="{00000000-0000-0000-0000-000000000000}"/>
            </ac:spMkLst>
          </pc:spChg>
          <pc:cxnChg chg="mod">
            <ac:chgData name="Rachel Ketzner" userId="23bccf06-749f-475b-a7b6-87a485530aaf" providerId="ADAL" clId="{EC78B2F4-3C3C-4D32-9DAF-4B51848EF098}" dt="2024-02-16T20:22:48.415" v="77" actId="208"/>
            <ac:cxnSpMkLst>
              <pc:docMk/>
              <pc:sldMasterMk cId="1526086246" sldId="2147483660"/>
              <pc:sldLayoutMk cId="0" sldId="2147483668"/>
              <ac:cxnSpMk id="9" creationId="{00000000-0000-0000-0000-000000000000}"/>
            </ac:cxnSpMkLst>
          </pc:cxnChg>
        </pc:sldLayoutChg>
        <pc:sldLayoutChg chg="delSp modSp">
          <pc:chgData name="Rachel Ketzner" userId="23bccf06-749f-475b-a7b6-87a485530aaf" providerId="ADAL" clId="{EC78B2F4-3C3C-4D32-9DAF-4B51848EF098}" dt="2024-02-16T20:23:32.735" v="83" actId="208"/>
          <pc:sldLayoutMkLst>
            <pc:docMk/>
            <pc:sldMasterMk cId="1526086246" sldId="2147483660"/>
            <pc:sldLayoutMk cId="0" sldId="2147483669"/>
          </pc:sldLayoutMkLst>
          <pc:spChg chg="mod">
            <ac:chgData name="Rachel Ketzner" userId="23bccf06-749f-475b-a7b6-87a485530aaf" providerId="ADAL" clId="{EC78B2F4-3C3C-4D32-9DAF-4B51848EF098}" dt="2024-02-16T20:23:01.745" v="80" actId="14100"/>
            <ac:spMkLst>
              <pc:docMk/>
              <pc:sldMasterMk cId="1526086246" sldId="2147483660"/>
              <pc:sldLayoutMk cId="0" sldId="2147483669"/>
              <ac:spMk id="7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3:06.826" v="81" actId="14100"/>
            <ac:spMkLst>
              <pc:docMk/>
              <pc:sldMasterMk cId="1526086246" sldId="2147483660"/>
              <pc:sldLayoutMk cId="0" sldId="2147483669"/>
              <ac:spMk id="10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3:13.883" v="82" actId="1076"/>
            <ac:spMkLst>
              <pc:docMk/>
              <pc:sldMasterMk cId="1526086246" sldId="2147483660"/>
              <pc:sldLayoutMk cId="0" sldId="2147483669"/>
              <ac:spMk id="14" creationId="{13A6043C-F458-4C3F-AF17-2921EE748A55}"/>
            </ac:spMkLst>
          </pc:spChg>
          <pc:picChg chg="del">
            <ac:chgData name="Rachel Ketzner" userId="23bccf06-749f-475b-a7b6-87a485530aaf" providerId="ADAL" clId="{EC78B2F4-3C3C-4D32-9DAF-4B51848EF098}" dt="2024-02-16T20:22:57.220" v="79" actId="478"/>
            <ac:picMkLst>
              <pc:docMk/>
              <pc:sldMasterMk cId="1526086246" sldId="2147483660"/>
              <pc:sldLayoutMk cId="0" sldId="2147483669"/>
              <ac:picMk id="13" creationId="{EEFD303B-5A02-4C63-85D3-0FE67F3BD8E5}"/>
            </ac:picMkLst>
          </pc:picChg>
          <pc:cxnChg chg="mod">
            <ac:chgData name="Rachel Ketzner" userId="23bccf06-749f-475b-a7b6-87a485530aaf" providerId="ADAL" clId="{EC78B2F4-3C3C-4D32-9DAF-4B51848EF098}" dt="2024-02-16T20:23:32.735" v="83" actId="208"/>
            <ac:cxnSpMkLst>
              <pc:docMk/>
              <pc:sldMasterMk cId="1526086246" sldId="2147483660"/>
              <pc:sldLayoutMk cId="0" sldId="2147483669"/>
              <ac:cxnSpMk id="9" creationId="{00000000-0000-0000-0000-000000000000}"/>
            </ac:cxnSpMkLst>
          </pc:cxnChg>
        </pc:sldLayoutChg>
        <pc:sldLayoutChg chg="delSp modSp">
          <pc:chgData name="Rachel Ketzner" userId="23bccf06-749f-475b-a7b6-87a485530aaf" providerId="ADAL" clId="{EC78B2F4-3C3C-4D32-9DAF-4B51848EF098}" dt="2024-02-16T20:23:55.607" v="90" actId="1076"/>
          <pc:sldLayoutMkLst>
            <pc:docMk/>
            <pc:sldMasterMk cId="1526086246" sldId="2147483660"/>
            <pc:sldLayoutMk cId="0" sldId="2147483670"/>
          </pc:sldLayoutMkLst>
          <pc:spChg chg="mod">
            <ac:chgData name="Rachel Ketzner" userId="23bccf06-749f-475b-a7b6-87a485530aaf" providerId="ADAL" clId="{EC78B2F4-3C3C-4D32-9DAF-4B51848EF098}" dt="2024-02-16T20:23:39.772" v="85" actId="207"/>
            <ac:spMkLst>
              <pc:docMk/>
              <pc:sldMasterMk cId="1526086246" sldId="2147483660"/>
              <pc:sldLayoutMk cId="0" sldId="2147483670"/>
              <ac:spMk id="7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3:51.038" v="89" actId="14100"/>
            <ac:spMkLst>
              <pc:docMk/>
              <pc:sldMasterMk cId="1526086246" sldId="2147483660"/>
              <pc:sldLayoutMk cId="0" sldId="2147483670"/>
              <ac:spMk id="11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3:55.607" v="90" actId="1076"/>
            <ac:spMkLst>
              <pc:docMk/>
              <pc:sldMasterMk cId="1526086246" sldId="2147483660"/>
              <pc:sldLayoutMk cId="0" sldId="2147483670"/>
              <ac:spMk id="14" creationId="{9900F04D-AC2F-423C-B6A2-BF80050A60C7}"/>
            </ac:spMkLst>
          </pc:spChg>
          <pc:picChg chg="del mod">
            <ac:chgData name="Rachel Ketzner" userId="23bccf06-749f-475b-a7b6-87a485530aaf" providerId="ADAL" clId="{EC78B2F4-3C3C-4D32-9DAF-4B51848EF098}" dt="2024-02-16T20:23:46.647" v="88" actId="478"/>
            <ac:picMkLst>
              <pc:docMk/>
              <pc:sldMasterMk cId="1526086246" sldId="2147483660"/>
              <pc:sldLayoutMk cId="0" sldId="2147483670"/>
              <ac:picMk id="13" creationId="{7AA41D01-8F81-4FC5-A1BA-7F972CF461ED}"/>
            </ac:picMkLst>
          </pc:picChg>
          <pc:cxnChg chg="mod">
            <ac:chgData name="Rachel Ketzner" userId="23bccf06-749f-475b-a7b6-87a485530aaf" providerId="ADAL" clId="{EC78B2F4-3C3C-4D32-9DAF-4B51848EF098}" dt="2024-02-16T20:23:36.972" v="84" actId="208"/>
            <ac:cxnSpMkLst>
              <pc:docMk/>
              <pc:sldMasterMk cId="1526086246" sldId="2147483660"/>
              <pc:sldLayoutMk cId="0" sldId="2147483670"/>
              <ac:cxnSpMk id="9" creationId="{00000000-0000-0000-0000-000000000000}"/>
            </ac:cxnSpMkLst>
          </pc:cxnChg>
        </pc:sldLayoutChg>
        <pc:sldLayoutChg chg="modSp">
          <pc:chgData name="Rachel Ketzner" userId="23bccf06-749f-475b-a7b6-87a485530aaf" providerId="ADAL" clId="{EC78B2F4-3C3C-4D32-9DAF-4B51848EF098}" dt="2024-02-16T20:24:09.910" v="95" actId="208"/>
          <pc:sldLayoutMkLst>
            <pc:docMk/>
            <pc:sldMasterMk cId="1526086246" sldId="2147483660"/>
            <pc:sldLayoutMk cId="0" sldId="2147483671"/>
          </pc:sldLayoutMkLst>
          <pc:spChg chg="mod">
            <ac:chgData name="Rachel Ketzner" userId="23bccf06-749f-475b-a7b6-87a485530aaf" providerId="ADAL" clId="{EC78B2F4-3C3C-4D32-9DAF-4B51848EF098}" dt="2024-02-16T20:24:01.842" v="91" actId="207"/>
            <ac:spMkLst>
              <pc:docMk/>
              <pc:sldMasterMk cId="1526086246" sldId="2147483660"/>
              <pc:sldLayoutMk cId="0" sldId="2147483671"/>
              <ac:spMk id="7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4:07.238" v="94" actId="207"/>
            <ac:spMkLst>
              <pc:docMk/>
              <pc:sldMasterMk cId="1526086246" sldId="2147483660"/>
              <pc:sldLayoutMk cId="0" sldId="2147483671"/>
              <ac:spMk id="11" creationId="{00000000-0000-0000-0000-000000000000}"/>
            </ac:spMkLst>
          </pc:spChg>
          <pc:cxnChg chg="mod">
            <ac:chgData name="Rachel Ketzner" userId="23bccf06-749f-475b-a7b6-87a485530aaf" providerId="ADAL" clId="{EC78B2F4-3C3C-4D32-9DAF-4B51848EF098}" dt="2024-02-16T20:24:09.910" v="95" actId="208"/>
            <ac:cxnSpMkLst>
              <pc:docMk/>
              <pc:sldMasterMk cId="1526086246" sldId="2147483660"/>
              <pc:sldLayoutMk cId="0" sldId="2147483671"/>
              <ac:cxnSpMk id="9" creationId="{00000000-0000-0000-0000-000000000000}"/>
            </ac:cxnSpMkLst>
          </pc:cxnChg>
        </pc:sldLayoutChg>
        <pc:sldLayoutChg chg="delSp modSp">
          <pc:chgData name="Rachel Ketzner" userId="23bccf06-749f-475b-a7b6-87a485530aaf" providerId="ADAL" clId="{EC78B2F4-3C3C-4D32-9DAF-4B51848EF098}" dt="2024-02-16T20:24:45.038" v="101" actId="208"/>
          <pc:sldLayoutMkLst>
            <pc:docMk/>
            <pc:sldMasterMk cId="1526086246" sldId="2147483660"/>
            <pc:sldLayoutMk cId="0" sldId="2147483672"/>
          </pc:sldLayoutMkLst>
          <pc:spChg chg="mod">
            <ac:chgData name="Rachel Ketzner" userId="23bccf06-749f-475b-a7b6-87a485530aaf" providerId="ADAL" clId="{EC78B2F4-3C3C-4D32-9DAF-4B51848EF098}" dt="2024-02-16T20:24:23.632" v="96" actId="207"/>
            <ac:spMkLst>
              <pc:docMk/>
              <pc:sldMasterMk cId="1526086246" sldId="2147483660"/>
              <pc:sldLayoutMk cId="0" sldId="2147483672"/>
              <ac:spMk id="7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4:25.679" v="97" actId="207"/>
            <ac:spMkLst>
              <pc:docMk/>
              <pc:sldMasterMk cId="1526086246" sldId="2147483660"/>
              <pc:sldLayoutMk cId="0" sldId="2147483672"/>
              <ac:spMk id="11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4:28.178" v="98" actId="207"/>
            <ac:spMkLst>
              <pc:docMk/>
              <pc:sldMasterMk cId="1526086246" sldId="2147483660"/>
              <pc:sldLayoutMk cId="0" sldId="2147483672"/>
              <ac:spMk id="12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4:35.170" v="100" actId="1076"/>
            <ac:spMkLst>
              <pc:docMk/>
              <pc:sldMasterMk cId="1526086246" sldId="2147483660"/>
              <pc:sldLayoutMk cId="0" sldId="2147483672"/>
              <ac:spMk id="16" creationId="{5ED4B8FA-1EDE-465B-A6A7-47249B7EB172}"/>
            </ac:spMkLst>
          </pc:spChg>
          <pc:picChg chg="del">
            <ac:chgData name="Rachel Ketzner" userId="23bccf06-749f-475b-a7b6-87a485530aaf" providerId="ADAL" clId="{EC78B2F4-3C3C-4D32-9DAF-4B51848EF098}" dt="2024-02-16T20:24:30.972" v="99" actId="478"/>
            <ac:picMkLst>
              <pc:docMk/>
              <pc:sldMasterMk cId="1526086246" sldId="2147483660"/>
              <pc:sldLayoutMk cId="0" sldId="2147483672"/>
              <ac:picMk id="15" creationId="{A3518FF4-6DC6-4536-B688-E476F44330BD}"/>
            </ac:picMkLst>
          </pc:picChg>
          <pc:cxnChg chg="mod">
            <ac:chgData name="Rachel Ketzner" userId="23bccf06-749f-475b-a7b6-87a485530aaf" providerId="ADAL" clId="{EC78B2F4-3C3C-4D32-9DAF-4B51848EF098}" dt="2024-02-16T20:24:45.038" v="101" actId="208"/>
            <ac:cxnSpMkLst>
              <pc:docMk/>
              <pc:sldMasterMk cId="1526086246" sldId="2147483660"/>
              <pc:sldLayoutMk cId="0" sldId="2147483672"/>
              <ac:cxnSpMk id="9" creationId="{00000000-0000-0000-0000-000000000000}"/>
            </ac:cxnSpMkLst>
          </pc:cxnChg>
        </pc:sldLayoutChg>
        <pc:sldLayoutChg chg="delSp modSp">
          <pc:chgData name="Rachel Ketzner" userId="23bccf06-749f-475b-a7b6-87a485530aaf" providerId="ADAL" clId="{EC78B2F4-3C3C-4D32-9DAF-4B51848EF098}" dt="2024-02-16T20:25:09.427" v="108" actId="1076"/>
          <pc:sldLayoutMkLst>
            <pc:docMk/>
            <pc:sldMasterMk cId="1526086246" sldId="2147483660"/>
            <pc:sldLayoutMk cId="0" sldId="2147483673"/>
          </pc:sldLayoutMkLst>
          <pc:spChg chg="mod">
            <ac:chgData name="Rachel Ketzner" userId="23bccf06-749f-475b-a7b6-87a485530aaf" providerId="ADAL" clId="{EC78B2F4-3C3C-4D32-9DAF-4B51848EF098}" dt="2024-02-16T20:24:51.439" v="103" actId="207"/>
            <ac:spMkLst>
              <pc:docMk/>
              <pc:sldMasterMk cId="1526086246" sldId="2147483660"/>
              <pc:sldLayoutMk cId="0" sldId="2147483673"/>
              <ac:spMk id="7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4:53.751" v="104" actId="207"/>
            <ac:spMkLst>
              <pc:docMk/>
              <pc:sldMasterMk cId="1526086246" sldId="2147483660"/>
              <pc:sldLayoutMk cId="0" sldId="2147483673"/>
              <ac:spMk id="11" creationId="{00000000-0000-0000-0000-000000000000}"/>
            </ac:spMkLst>
          </pc:spChg>
          <pc:spChg chg="del mod">
            <ac:chgData name="Rachel Ketzner" userId="23bccf06-749f-475b-a7b6-87a485530aaf" providerId="ADAL" clId="{EC78B2F4-3C3C-4D32-9DAF-4B51848EF098}" dt="2024-02-16T20:25:03.867" v="107" actId="478"/>
            <ac:spMkLst>
              <pc:docMk/>
              <pc:sldMasterMk cId="1526086246" sldId="2147483660"/>
              <pc:sldLayoutMk cId="0" sldId="2147483673"/>
              <ac:spMk id="12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5:09.427" v="108" actId="1076"/>
            <ac:spMkLst>
              <pc:docMk/>
              <pc:sldMasterMk cId="1526086246" sldId="2147483660"/>
              <pc:sldLayoutMk cId="0" sldId="2147483673"/>
              <ac:spMk id="16" creationId="{BE3E682B-0382-43BF-97EE-2CC56C06F01A}"/>
            </ac:spMkLst>
          </pc:spChg>
          <pc:picChg chg="del">
            <ac:chgData name="Rachel Ketzner" userId="23bccf06-749f-475b-a7b6-87a485530aaf" providerId="ADAL" clId="{EC78B2F4-3C3C-4D32-9DAF-4B51848EF098}" dt="2024-02-16T20:25:00.163" v="106" actId="478"/>
            <ac:picMkLst>
              <pc:docMk/>
              <pc:sldMasterMk cId="1526086246" sldId="2147483660"/>
              <pc:sldLayoutMk cId="0" sldId="2147483673"/>
              <ac:picMk id="15" creationId="{6E75A32E-ABD2-4844-9739-A55DE44786DE}"/>
            </ac:picMkLst>
          </pc:picChg>
          <pc:cxnChg chg="mod">
            <ac:chgData name="Rachel Ketzner" userId="23bccf06-749f-475b-a7b6-87a485530aaf" providerId="ADAL" clId="{EC78B2F4-3C3C-4D32-9DAF-4B51848EF098}" dt="2024-02-16T20:24:48.964" v="102" actId="208"/>
            <ac:cxnSpMkLst>
              <pc:docMk/>
              <pc:sldMasterMk cId="1526086246" sldId="2147483660"/>
              <pc:sldLayoutMk cId="0" sldId="2147483673"/>
              <ac:cxnSpMk id="9" creationId="{00000000-0000-0000-0000-000000000000}"/>
            </ac:cxnSpMkLst>
          </pc:cxnChg>
        </pc:sldLayoutChg>
        <pc:sldLayoutChg chg="delSp modSp">
          <pc:chgData name="Rachel Ketzner" userId="23bccf06-749f-475b-a7b6-87a485530aaf" providerId="ADAL" clId="{EC78B2F4-3C3C-4D32-9DAF-4B51848EF098}" dt="2024-02-16T20:25:58.925" v="115" actId="14100"/>
          <pc:sldLayoutMkLst>
            <pc:docMk/>
            <pc:sldMasterMk cId="1526086246" sldId="2147483660"/>
            <pc:sldLayoutMk cId="0" sldId="2147483674"/>
          </pc:sldLayoutMkLst>
          <pc:spChg chg="mod">
            <ac:chgData name="Rachel Ketzner" userId="23bccf06-749f-475b-a7b6-87a485530aaf" providerId="ADAL" clId="{EC78B2F4-3C3C-4D32-9DAF-4B51848EF098}" dt="2024-02-16T20:25:58.925" v="115" actId="14100"/>
            <ac:spMkLst>
              <pc:docMk/>
              <pc:sldMasterMk cId="1526086246" sldId="2147483660"/>
              <pc:sldLayoutMk cId="0" sldId="2147483674"/>
              <ac:spMk id="14" creationId="{00000000-0000-0000-0000-000000000000}"/>
            </ac:spMkLst>
          </pc:spChg>
          <pc:spChg chg="mod">
            <ac:chgData name="Rachel Ketzner" userId="23bccf06-749f-475b-a7b6-87a485530aaf" providerId="ADAL" clId="{EC78B2F4-3C3C-4D32-9DAF-4B51848EF098}" dt="2024-02-16T20:25:51.099" v="111" actId="1076"/>
            <ac:spMkLst>
              <pc:docMk/>
              <pc:sldMasterMk cId="1526086246" sldId="2147483660"/>
              <pc:sldLayoutMk cId="0" sldId="2147483674"/>
              <ac:spMk id="32" creationId="{00000000-0000-0000-0000-000000000000}"/>
            </ac:spMkLst>
          </pc:spChg>
          <pc:picChg chg="del">
            <ac:chgData name="Rachel Ketzner" userId="23bccf06-749f-475b-a7b6-87a485530aaf" providerId="ADAL" clId="{EC78B2F4-3C3C-4D32-9DAF-4B51848EF098}" dt="2024-02-16T20:25:33.515" v="109" actId="478"/>
            <ac:picMkLst>
              <pc:docMk/>
              <pc:sldMasterMk cId="1526086246" sldId="2147483660"/>
              <pc:sldLayoutMk cId="0" sldId="2147483674"/>
              <ac:picMk id="4" creationId="{00000000-0000-0000-0000-000000000000}"/>
            </ac:picMkLst>
          </pc:picChg>
          <pc:picChg chg="del mod">
            <ac:chgData name="Rachel Ketzner" userId="23bccf06-749f-475b-a7b6-87a485530aaf" providerId="ADAL" clId="{EC78B2F4-3C3C-4D32-9DAF-4B51848EF098}" dt="2024-02-16T20:25:53.638" v="113" actId="478"/>
            <ac:picMkLst>
              <pc:docMk/>
              <pc:sldMasterMk cId="1526086246" sldId="2147483660"/>
              <pc:sldLayoutMk cId="0" sldId="2147483674"/>
              <ac:picMk id="7" creationId="{00000000-0000-0000-0000-000000000000}"/>
            </ac:picMkLst>
          </pc:picChg>
          <pc:picChg chg="del">
            <ac:chgData name="Rachel Ketzner" userId="23bccf06-749f-475b-a7b6-87a485530aaf" providerId="ADAL" clId="{EC78B2F4-3C3C-4D32-9DAF-4B51848EF098}" dt="2024-02-16T20:25:54.729" v="114" actId="478"/>
            <ac:picMkLst>
              <pc:docMk/>
              <pc:sldMasterMk cId="1526086246" sldId="2147483660"/>
              <pc:sldLayoutMk cId="0" sldId="2147483674"/>
              <ac:picMk id="8" creationId="{00000000-0000-0000-0000-000000000000}"/>
            </ac:picMkLst>
          </pc:picChg>
        </pc:sldLayoutChg>
      </pc:sldMasterChg>
      <pc:sldMasterChg chg="del delSldLayout">
        <pc:chgData name="Rachel Ketzner" userId="23bccf06-749f-475b-a7b6-87a485530aaf" providerId="ADAL" clId="{EC78B2F4-3C3C-4D32-9DAF-4B51848EF098}" dt="2024-02-16T20:26:50.025" v="127" actId="2696"/>
        <pc:sldMasterMkLst>
          <pc:docMk/>
          <pc:sldMasterMk cId="2662636305" sldId="2147483675"/>
        </pc:sldMasterMkLst>
        <pc:sldLayoutChg chg="del">
          <pc:chgData name="Rachel Ketzner" userId="23bccf06-749f-475b-a7b6-87a485530aaf" providerId="ADAL" clId="{EC78B2F4-3C3C-4D32-9DAF-4B51848EF098}" dt="2024-02-16T20:26:49.995" v="119" actId="2696"/>
          <pc:sldLayoutMkLst>
            <pc:docMk/>
            <pc:sldMasterMk cId="2662636305" sldId="2147483675"/>
            <pc:sldLayoutMk cId="3257029300" sldId="2147483676"/>
          </pc:sldLayoutMkLst>
        </pc:sldLayoutChg>
        <pc:sldLayoutChg chg="del">
          <pc:chgData name="Rachel Ketzner" userId="23bccf06-749f-475b-a7b6-87a485530aaf" providerId="ADAL" clId="{EC78B2F4-3C3C-4D32-9DAF-4B51848EF098}" dt="2024-02-16T20:26:49.995" v="120" actId="2696"/>
          <pc:sldLayoutMkLst>
            <pc:docMk/>
            <pc:sldMasterMk cId="2662636305" sldId="2147483675"/>
            <pc:sldLayoutMk cId="2798704034" sldId="2147483677"/>
          </pc:sldLayoutMkLst>
        </pc:sldLayoutChg>
        <pc:sldLayoutChg chg="del">
          <pc:chgData name="Rachel Ketzner" userId="23bccf06-749f-475b-a7b6-87a485530aaf" providerId="ADAL" clId="{EC78B2F4-3C3C-4D32-9DAF-4B51848EF098}" dt="2024-02-16T20:26:50.004" v="121" actId="2696"/>
          <pc:sldLayoutMkLst>
            <pc:docMk/>
            <pc:sldMasterMk cId="2662636305" sldId="2147483675"/>
            <pc:sldLayoutMk cId="2538378145" sldId="2147483678"/>
          </pc:sldLayoutMkLst>
        </pc:sldLayoutChg>
        <pc:sldLayoutChg chg="del">
          <pc:chgData name="Rachel Ketzner" userId="23bccf06-749f-475b-a7b6-87a485530aaf" providerId="ADAL" clId="{EC78B2F4-3C3C-4D32-9DAF-4B51848EF098}" dt="2024-02-16T20:26:50.004" v="122" actId="2696"/>
          <pc:sldLayoutMkLst>
            <pc:docMk/>
            <pc:sldMasterMk cId="2662636305" sldId="2147483675"/>
            <pc:sldLayoutMk cId="1065084339" sldId="2147483679"/>
          </pc:sldLayoutMkLst>
        </pc:sldLayoutChg>
        <pc:sldLayoutChg chg="del">
          <pc:chgData name="Rachel Ketzner" userId="23bccf06-749f-475b-a7b6-87a485530aaf" providerId="ADAL" clId="{EC78B2F4-3C3C-4D32-9DAF-4B51848EF098}" dt="2024-02-16T20:26:50.004" v="123" actId="2696"/>
          <pc:sldLayoutMkLst>
            <pc:docMk/>
            <pc:sldMasterMk cId="2662636305" sldId="2147483675"/>
            <pc:sldLayoutMk cId="3342040943" sldId="2147483680"/>
          </pc:sldLayoutMkLst>
        </pc:sldLayoutChg>
        <pc:sldLayoutChg chg="del">
          <pc:chgData name="Rachel Ketzner" userId="23bccf06-749f-475b-a7b6-87a485530aaf" providerId="ADAL" clId="{EC78B2F4-3C3C-4D32-9DAF-4B51848EF098}" dt="2024-02-16T20:26:50.012" v="124" actId="2696"/>
          <pc:sldLayoutMkLst>
            <pc:docMk/>
            <pc:sldMasterMk cId="2662636305" sldId="2147483675"/>
            <pc:sldLayoutMk cId="2527829216" sldId="2147483681"/>
          </pc:sldLayoutMkLst>
        </pc:sldLayoutChg>
        <pc:sldLayoutChg chg="del">
          <pc:chgData name="Rachel Ketzner" userId="23bccf06-749f-475b-a7b6-87a485530aaf" providerId="ADAL" clId="{EC78B2F4-3C3C-4D32-9DAF-4B51848EF098}" dt="2024-02-16T20:26:50.015" v="125" actId="2696"/>
          <pc:sldLayoutMkLst>
            <pc:docMk/>
            <pc:sldMasterMk cId="2662636305" sldId="2147483675"/>
            <pc:sldLayoutMk cId="2392321578" sldId="2147483682"/>
          </pc:sldLayoutMkLst>
        </pc:sldLayoutChg>
        <pc:sldLayoutChg chg="del">
          <pc:chgData name="Rachel Ketzner" userId="23bccf06-749f-475b-a7b6-87a485530aaf" providerId="ADAL" clId="{EC78B2F4-3C3C-4D32-9DAF-4B51848EF098}" dt="2024-02-16T20:26:44.105" v="118" actId="2696"/>
          <pc:sldLayoutMkLst>
            <pc:docMk/>
            <pc:sldMasterMk cId="2662636305" sldId="2147483675"/>
            <pc:sldLayoutMk cId="3476662041" sldId="2147483683"/>
          </pc:sldLayoutMkLst>
        </pc:sldLayoutChg>
        <pc:sldLayoutChg chg="del">
          <pc:chgData name="Rachel Ketzner" userId="23bccf06-749f-475b-a7b6-87a485530aaf" providerId="ADAL" clId="{EC78B2F4-3C3C-4D32-9DAF-4B51848EF098}" dt="2024-02-16T20:26:50.015" v="126" actId="2696"/>
          <pc:sldLayoutMkLst>
            <pc:docMk/>
            <pc:sldMasterMk cId="2662636305" sldId="2147483675"/>
            <pc:sldLayoutMk cId="4207450599" sldId="2147483684"/>
          </pc:sldLayoutMkLst>
        </pc:sldLayoutChg>
        <pc:sldLayoutChg chg="del">
          <pc:chgData name="Rachel Ketzner" userId="23bccf06-749f-475b-a7b6-87a485530aaf" providerId="ADAL" clId="{EC78B2F4-3C3C-4D32-9DAF-4B51848EF098}" dt="2024-02-16T20:26:40.667" v="117" actId="2696"/>
          <pc:sldLayoutMkLst>
            <pc:docMk/>
            <pc:sldMasterMk cId="2662636305" sldId="2147483675"/>
            <pc:sldLayoutMk cId="599913546" sldId="2147483685"/>
          </pc:sldLayoutMkLst>
        </pc:sldLayoutChg>
        <pc:sldLayoutChg chg="del">
          <pc:chgData name="Rachel Ketzner" userId="23bccf06-749f-475b-a7b6-87a485530aaf" providerId="ADAL" clId="{EC78B2F4-3C3C-4D32-9DAF-4B51848EF098}" dt="2024-02-16T20:26:38.575" v="116" actId="2696"/>
          <pc:sldLayoutMkLst>
            <pc:docMk/>
            <pc:sldMasterMk cId="2662636305" sldId="2147483675"/>
            <pc:sldLayoutMk cId="3346471225" sldId="2147483686"/>
          </pc:sldLayoutMkLst>
        </pc:sldLayoutChg>
      </pc:sldMasterChg>
      <pc:sldMasterChg chg="addSp modSp">
        <pc:chgData name="Rachel Ketzner" userId="23bccf06-749f-475b-a7b6-87a485530aaf" providerId="ADAL" clId="{EC78B2F4-3C3C-4D32-9DAF-4B51848EF098}" dt="2024-02-16T19:43:50.713" v="21" actId="16037"/>
        <pc:sldMasterMkLst>
          <pc:docMk/>
          <pc:sldMasterMk cId="3333734901" sldId="2147483687"/>
        </pc:sldMasterMkLst>
        <pc:spChg chg="mod">
          <ac:chgData name="Rachel Ketzner" userId="23bccf06-749f-475b-a7b6-87a485530aaf" providerId="ADAL" clId="{EC78B2F4-3C3C-4D32-9DAF-4B51848EF098}" dt="2024-02-16T19:43:50.713" v="21" actId="16037"/>
          <ac:spMkLst>
            <pc:docMk/>
            <pc:sldMasterMk cId="3333734901" sldId="2147483687"/>
            <ac:spMk id="7" creationId="{00000000-0000-0000-0000-000000000000}"/>
          </ac:spMkLst>
        </pc:spChg>
        <pc:picChg chg="add">
          <ac:chgData name="Rachel Ketzner" userId="23bccf06-749f-475b-a7b6-87a485530aaf" providerId="ADAL" clId="{EC78B2F4-3C3C-4D32-9DAF-4B51848EF098}" dt="2024-02-16T19:43:37.543" v="18"/>
          <ac:picMkLst>
            <pc:docMk/>
            <pc:sldMasterMk cId="3333734901" sldId="2147483687"/>
            <ac:picMk id="22" creationId="{A3268304-5358-4A33-BA5A-D73237CB9B09}"/>
          </ac:picMkLst>
        </pc:picChg>
      </pc:sldMasterChg>
      <pc:sldMasterChg chg="addSp">
        <pc:chgData name="Rachel Ketzner" userId="23bccf06-749f-475b-a7b6-87a485530aaf" providerId="ADAL" clId="{EC78B2F4-3C3C-4D32-9DAF-4B51848EF098}" dt="2024-02-16T19:44:01.773" v="22"/>
        <pc:sldMasterMkLst>
          <pc:docMk/>
          <pc:sldMasterMk cId="419669128" sldId="2147483707"/>
        </pc:sldMasterMkLst>
        <pc:picChg chg="add">
          <ac:chgData name="Rachel Ketzner" userId="23bccf06-749f-475b-a7b6-87a485530aaf" providerId="ADAL" clId="{EC78B2F4-3C3C-4D32-9DAF-4B51848EF098}" dt="2024-02-16T19:44:01.773" v="22"/>
          <ac:picMkLst>
            <pc:docMk/>
            <pc:sldMasterMk cId="419669128" sldId="2147483707"/>
            <ac:picMk id="7" creationId="{BEA54967-B81A-4093-9394-238FCDE85C8D}"/>
          </ac:picMkLst>
        </pc:picChg>
      </pc:sldMasterChg>
      <pc:sldMasterChg chg="addSp modSp">
        <pc:chgData name="Rachel Ketzner" userId="23bccf06-749f-475b-a7b6-87a485530aaf" providerId="ADAL" clId="{EC78B2F4-3C3C-4D32-9DAF-4B51848EF098}" dt="2024-02-16T19:45:33.313" v="24" actId="16037"/>
        <pc:sldMasterMkLst>
          <pc:docMk/>
          <pc:sldMasterMk cId="2323904426" sldId="2147483727"/>
        </pc:sldMasterMkLst>
        <pc:grpChg chg="mod">
          <ac:chgData name="Rachel Ketzner" userId="23bccf06-749f-475b-a7b6-87a485530aaf" providerId="ADAL" clId="{EC78B2F4-3C3C-4D32-9DAF-4B51848EF098}" dt="2024-02-16T19:45:33.313" v="24" actId="16037"/>
          <ac:grpSpMkLst>
            <pc:docMk/>
            <pc:sldMasterMk cId="2323904426" sldId="2147483727"/>
            <ac:grpSpMk id="7" creationId="{00000000-0000-0000-0000-000000000000}"/>
          </ac:grpSpMkLst>
        </pc:grpChg>
        <pc:picChg chg="add">
          <ac:chgData name="Rachel Ketzner" userId="23bccf06-749f-475b-a7b6-87a485530aaf" providerId="ADAL" clId="{EC78B2F4-3C3C-4D32-9DAF-4B51848EF098}" dt="2024-02-16T19:44:07.413" v="23"/>
          <ac:picMkLst>
            <pc:docMk/>
            <pc:sldMasterMk cId="2323904426" sldId="2147483727"/>
            <ac:picMk id="18" creationId="{9E40766B-963C-4DF5-A195-09BD8E8B3FF6}"/>
          </ac:picMkLst>
        </pc:picChg>
      </pc:sldMasterChg>
      <pc:sldMasterChg chg="addSp">
        <pc:chgData name="Rachel Ketzner" userId="23bccf06-749f-475b-a7b6-87a485530aaf" providerId="ADAL" clId="{EC78B2F4-3C3C-4D32-9DAF-4B51848EF098}" dt="2024-02-16T19:45:39.683" v="25"/>
        <pc:sldMasterMkLst>
          <pc:docMk/>
          <pc:sldMasterMk cId="3571547236" sldId="2147483746"/>
        </pc:sldMasterMkLst>
        <pc:picChg chg="add">
          <ac:chgData name="Rachel Ketzner" userId="23bccf06-749f-475b-a7b6-87a485530aaf" providerId="ADAL" clId="{EC78B2F4-3C3C-4D32-9DAF-4B51848EF098}" dt="2024-02-16T19:45:39.683" v="25"/>
          <ac:picMkLst>
            <pc:docMk/>
            <pc:sldMasterMk cId="3571547236" sldId="2147483746"/>
            <ac:picMk id="14" creationId="{C8F7608F-A9D6-4331-A1F5-B8561A88284E}"/>
          </ac:picMkLst>
        </pc:picChg>
      </pc:sldMasterChg>
      <pc:sldMasterChg chg="addSp">
        <pc:chgData name="Rachel Ketzner" userId="23bccf06-749f-475b-a7b6-87a485530aaf" providerId="ADAL" clId="{EC78B2F4-3C3C-4D32-9DAF-4B51848EF098}" dt="2024-02-16T19:46:20.833" v="26"/>
        <pc:sldMasterMkLst>
          <pc:docMk/>
          <pc:sldMasterMk cId="3286185442" sldId="2147483766"/>
        </pc:sldMasterMkLst>
        <pc:picChg chg="add">
          <ac:chgData name="Rachel Ketzner" userId="23bccf06-749f-475b-a7b6-87a485530aaf" providerId="ADAL" clId="{EC78B2F4-3C3C-4D32-9DAF-4B51848EF098}" dt="2024-02-16T19:46:20.833" v="26"/>
          <ac:picMkLst>
            <pc:docMk/>
            <pc:sldMasterMk cId="3286185442" sldId="2147483766"/>
            <ac:picMk id="8" creationId="{574FAF5C-7AD8-470E-A0B0-CB12662CCAAC}"/>
          </ac:picMkLst>
        </pc:picChg>
      </pc:sldMasterChg>
      <pc:sldMasterChg chg="addSp delSp modSp modSldLayout">
        <pc:chgData name="Rachel Ketzner" userId="23bccf06-749f-475b-a7b6-87a485530aaf" providerId="ADAL" clId="{EC78B2F4-3C3C-4D32-9DAF-4B51848EF098}" dt="2024-02-16T20:22:24.858" v="74" actId="14100"/>
        <pc:sldMasterMkLst>
          <pc:docMk/>
          <pc:sldMasterMk cId="2018872563" sldId="2147483786"/>
        </pc:sldMasterMkLst>
        <pc:spChg chg="mod">
          <ac:chgData name="Rachel Ketzner" userId="23bccf06-749f-475b-a7b6-87a485530aaf" providerId="ADAL" clId="{EC78B2F4-3C3C-4D32-9DAF-4B51848EF098}" dt="2024-02-16T20:06:41.356" v="47" actId="207"/>
          <ac:spMkLst>
            <pc:docMk/>
            <pc:sldMasterMk cId="2018872563" sldId="2147483786"/>
            <ac:spMk id="2" creationId="{00000000-0000-0000-0000-000000000000}"/>
          </ac:spMkLst>
        </pc:spChg>
        <pc:spChg chg="mod">
          <ac:chgData name="Rachel Ketzner" userId="23bccf06-749f-475b-a7b6-87a485530aaf" providerId="ADAL" clId="{EC78B2F4-3C3C-4D32-9DAF-4B51848EF098}" dt="2024-02-16T19:47:15.113" v="31" actId="14100"/>
          <ac:spMkLst>
            <pc:docMk/>
            <pc:sldMasterMk cId="2018872563" sldId="2147483786"/>
            <ac:spMk id="5" creationId="{00000000-0000-0000-0000-000000000000}"/>
          </ac:spMkLst>
        </pc:spChg>
        <pc:spChg chg="del">
          <ac:chgData name="Rachel Ketzner" userId="23bccf06-749f-475b-a7b6-87a485530aaf" providerId="ADAL" clId="{EC78B2F4-3C3C-4D32-9DAF-4B51848EF098}" dt="2024-02-16T19:49:21.063" v="42" actId="478"/>
          <ac:spMkLst>
            <pc:docMk/>
            <pc:sldMasterMk cId="2018872563" sldId="2147483786"/>
            <ac:spMk id="27" creationId="{00000000-0000-0000-0000-000000000000}"/>
          </ac:spMkLst>
        </pc:spChg>
        <pc:grpChg chg="mod">
          <ac:chgData name="Rachel Ketzner" userId="23bccf06-749f-475b-a7b6-87a485530aaf" providerId="ADAL" clId="{EC78B2F4-3C3C-4D32-9DAF-4B51848EF098}" dt="2024-02-16T19:49:27.583" v="43" actId="14100"/>
          <ac:grpSpMkLst>
            <pc:docMk/>
            <pc:sldMasterMk cId="2018872563" sldId="2147483786"/>
            <ac:grpSpMk id="7" creationId="{00000000-0000-0000-0000-000000000000}"/>
          </ac:grpSpMkLst>
        </pc:grpChg>
        <pc:picChg chg="add mod">
          <ac:chgData name="Rachel Ketzner" userId="23bccf06-749f-475b-a7b6-87a485530aaf" providerId="ADAL" clId="{EC78B2F4-3C3C-4D32-9DAF-4B51848EF098}" dt="2024-02-16T19:49:35.987" v="44" actId="1076"/>
          <ac:picMkLst>
            <pc:docMk/>
            <pc:sldMasterMk cId="2018872563" sldId="2147483786"/>
            <ac:picMk id="18" creationId="{D3882743-BF6B-42D3-BDC2-D190501454FC}"/>
          </ac:picMkLst>
        </pc:picChg>
        <pc:sldLayoutChg chg="addSp delSp modSp">
          <pc:chgData name="Rachel Ketzner" userId="23bccf06-749f-475b-a7b6-87a485530aaf" providerId="ADAL" clId="{EC78B2F4-3C3C-4D32-9DAF-4B51848EF098}" dt="2024-02-16T20:06:52.198" v="48" actId="207"/>
          <pc:sldLayoutMkLst>
            <pc:docMk/>
            <pc:sldMasterMk cId="2018872563" sldId="2147483786"/>
            <pc:sldLayoutMk cId="1316680536" sldId="2147483787"/>
          </pc:sldLayoutMkLst>
          <pc:spChg chg="mod">
            <ac:chgData name="Rachel Ketzner" userId="23bccf06-749f-475b-a7b6-87a485530aaf" providerId="ADAL" clId="{EC78B2F4-3C3C-4D32-9DAF-4B51848EF098}" dt="2024-02-16T20:06:52.198" v="48" actId="207"/>
            <ac:spMkLst>
              <pc:docMk/>
              <pc:sldMasterMk cId="2018872563" sldId="2147483786"/>
              <pc:sldLayoutMk cId="1316680536" sldId="2147483787"/>
              <ac:spMk id="2" creationId="{00000000-0000-0000-0000-000000000000}"/>
            </ac:spMkLst>
          </pc:spChg>
          <pc:grpChg chg="del">
            <ac:chgData name="Rachel Ketzner" userId="23bccf06-749f-475b-a7b6-87a485530aaf" providerId="ADAL" clId="{EC78B2F4-3C3C-4D32-9DAF-4B51848EF098}" dt="2024-02-16T20:06:17.676" v="45" actId="478"/>
            <ac:grpSpMkLst>
              <pc:docMk/>
              <pc:sldMasterMk cId="2018872563" sldId="2147483786"/>
              <pc:sldLayoutMk cId="1316680536" sldId="2147483787"/>
              <ac:grpSpMk id="7" creationId="{00000000-0000-0000-0000-000000000000}"/>
            </ac:grpSpMkLst>
          </pc:grpChg>
          <pc:grpChg chg="add">
            <ac:chgData name="Rachel Ketzner" userId="23bccf06-749f-475b-a7b6-87a485530aaf" providerId="ADAL" clId="{EC78B2F4-3C3C-4D32-9DAF-4B51848EF098}" dt="2024-02-16T20:06:18.997" v="46"/>
            <ac:grpSpMkLst>
              <pc:docMk/>
              <pc:sldMasterMk cId="2018872563" sldId="2147483786"/>
              <pc:sldLayoutMk cId="1316680536" sldId="2147483787"/>
              <ac:grpSpMk id="18" creationId="{C12173BA-A7FD-43B4-9E1A-E55C958F1F91}"/>
            </ac:grpSpMkLst>
          </pc:grpChg>
          <pc:picChg chg="add">
            <ac:chgData name="Rachel Ketzner" userId="23bccf06-749f-475b-a7b6-87a485530aaf" providerId="ADAL" clId="{EC78B2F4-3C3C-4D32-9DAF-4B51848EF098}" dt="2024-02-16T20:06:18.997" v="46"/>
            <ac:picMkLst>
              <pc:docMk/>
              <pc:sldMasterMk cId="2018872563" sldId="2147483786"/>
              <pc:sldLayoutMk cId="1316680536" sldId="2147483787"/>
              <ac:picMk id="38" creationId="{36F0C60D-962D-4EF9-AE01-EB69842141E3}"/>
            </ac:picMkLst>
          </pc:picChg>
        </pc:sldLayoutChg>
        <pc:sldLayoutChg chg="modSp">
          <pc:chgData name="Rachel Ketzner" userId="23bccf06-749f-475b-a7b6-87a485530aaf" providerId="ADAL" clId="{EC78B2F4-3C3C-4D32-9DAF-4B51848EF098}" dt="2024-02-16T20:07:11.018" v="49" actId="207"/>
          <pc:sldLayoutMkLst>
            <pc:docMk/>
            <pc:sldMasterMk cId="2018872563" sldId="2147483786"/>
            <pc:sldLayoutMk cId="869971695" sldId="2147483788"/>
          </pc:sldLayoutMkLst>
          <pc:spChg chg="mod">
            <ac:chgData name="Rachel Ketzner" userId="23bccf06-749f-475b-a7b6-87a485530aaf" providerId="ADAL" clId="{EC78B2F4-3C3C-4D32-9DAF-4B51848EF098}" dt="2024-02-16T20:07:11.018" v="49" actId="207"/>
            <ac:spMkLst>
              <pc:docMk/>
              <pc:sldMasterMk cId="2018872563" sldId="2147483786"/>
              <pc:sldLayoutMk cId="869971695" sldId="2147483788"/>
              <ac:spMk id="2" creationId="{00000000-0000-0000-0000-000000000000}"/>
            </ac:spMkLst>
          </pc:spChg>
        </pc:sldLayoutChg>
        <pc:sldLayoutChg chg="delSp modSp">
          <pc:chgData name="Rachel Ketzner" userId="23bccf06-749f-475b-a7b6-87a485530aaf" providerId="ADAL" clId="{EC78B2F4-3C3C-4D32-9DAF-4B51848EF098}" dt="2024-02-16T20:22:11.657" v="73" actId="1076"/>
          <pc:sldLayoutMkLst>
            <pc:docMk/>
            <pc:sldMasterMk cId="2018872563" sldId="2147483786"/>
            <pc:sldLayoutMk cId="894285438" sldId="2147483803"/>
          </pc:sldLayoutMkLst>
          <pc:spChg chg="mod">
            <ac:chgData name="Rachel Ketzner" userId="23bccf06-749f-475b-a7b6-87a485530aaf" providerId="ADAL" clId="{EC78B2F4-3C3C-4D32-9DAF-4B51848EF098}" dt="2024-02-16T20:22:11.657" v="73" actId="1076"/>
            <ac:spMkLst>
              <pc:docMk/>
              <pc:sldMasterMk cId="2018872563" sldId="2147483786"/>
              <pc:sldLayoutMk cId="894285438" sldId="2147483803"/>
              <ac:spMk id="12" creationId="{2E496E45-AD96-469D-A038-41C4064C4A59}"/>
            </ac:spMkLst>
          </pc:spChg>
          <pc:picChg chg="del">
            <ac:chgData name="Rachel Ketzner" userId="23bccf06-749f-475b-a7b6-87a485530aaf" providerId="ADAL" clId="{EC78B2F4-3C3C-4D32-9DAF-4B51848EF098}" dt="2024-02-16T20:22:06.087" v="72" actId="478"/>
            <ac:picMkLst>
              <pc:docMk/>
              <pc:sldMasterMk cId="2018872563" sldId="2147483786"/>
              <pc:sldLayoutMk cId="894285438" sldId="2147483803"/>
              <ac:picMk id="11" creationId="{C1C05184-0D19-4BF7-BCDF-17BDACD4599C}"/>
            </ac:picMkLst>
          </pc:picChg>
          <pc:cxnChg chg="mod">
            <ac:chgData name="Rachel Ketzner" userId="23bccf06-749f-475b-a7b6-87a485530aaf" providerId="ADAL" clId="{EC78B2F4-3C3C-4D32-9DAF-4B51848EF098}" dt="2024-02-16T20:20:51.187" v="65" actId="208"/>
            <ac:cxnSpMkLst>
              <pc:docMk/>
              <pc:sldMasterMk cId="2018872563" sldId="2147483786"/>
              <pc:sldLayoutMk cId="894285438" sldId="2147483803"/>
              <ac:cxnSpMk id="9" creationId="{00000000-0000-0000-0000-000000000000}"/>
            </ac:cxnSpMkLst>
          </pc:cxnChg>
        </pc:sldLayoutChg>
        <pc:sldLayoutChg chg="addSp delSp modSp">
          <pc:chgData name="Rachel Ketzner" userId="23bccf06-749f-475b-a7b6-87a485530aaf" providerId="ADAL" clId="{EC78B2F4-3C3C-4D32-9DAF-4B51848EF098}" dt="2024-02-16T20:22:24.858" v="74" actId="14100"/>
          <pc:sldLayoutMkLst>
            <pc:docMk/>
            <pc:sldMasterMk cId="2018872563" sldId="2147483786"/>
            <pc:sldLayoutMk cId="2957281656" sldId="2147483804"/>
          </pc:sldLayoutMkLst>
          <pc:spChg chg="mod">
            <ac:chgData name="Rachel Ketzner" userId="23bccf06-749f-475b-a7b6-87a485530aaf" providerId="ADAL" clId="{EC78B2F4-3C3C-4D32-9DAF-4B51848EF098}" dt="2024-02-16T20:18:34.187" v="63" actId="16037"/>
            <ac:spMkLst>
              <pc:docMk/>
              <pc:sldMasterMk cId="2018872563" sldId="2147483786"/>
              <pc:sldLayoutMk cId="2957281656" sldId="2147483804"/>
              <ac:spMk id="3" creationId="{00000000-0000-0000-0000-000000000000}"/>
            </ac:spMkLst>
          </pc:spChg>
          <pc:spChg chg="add del mod">
            <ac:chgData name="Rachel Ketzner" userId="23bccf06-749f-475b-a7b6-87a485530aaf" providerId="ADAL" clId="{EC78B2F4-3C3C-4D32-9DAF-4B51848EF098}" dt="2024-02-16T20:22:24.858" v="74" actId="14100"/>
            <ac:spMkLst>
              <pc:docMk/>
              <pc:sldMasterMk cId="2018872563" sldId="2147483786"/>
              <pc:sldLayoutMk cId="2957281656" sldId="2147483804"/>
              <ac:spMk id="14" creationId="{00000000-0000-0000-0000-000000000000}"/>
            </ac:spMkLst>
          </pc:spChg>
          <pc:picChg chg="del">
            <ac:chgData name="Rachel Ketzner" userId="23bccf06-749f-475b-a7b6-87a485530aaf" providerId="ADAL" clId="{EC78B2F4-3C3C-4D32-9DAF-4B51848EF098}" dt="2024-02-16T20:21:03.287" v="66" actId="478"/>
            <ac:picMkLst>
              <pc:docMk/>
              <pc:sldMasterMk cId="2018872563" sldId="2147483786"/>
              <pc:sldLayoutMk cId="2957281656" sldId="2147483804"/>
              <ac:picMk id="4" creationId="{00000000-0000-0000-0000-000000000000}"/>
            </ac:picMkLst>
          </pc:picChg>
          <pc:picChg chg="del">
            <ac:chgData name="Rachel Ketzner" userId="23bccf06-749f-475b-a7b6-87a485530aaf" providerId="ADAL" clId="{EC78B2F4-3C3C-4D32-9DAF-4B51848EF098}" dt="2024-02-16T20:07:48.706" v="52" actId="478"/>
            <ac:picMkLst>
              <pc:docMk/>
              <pc:sldMasterMk cId="2018872563" sldId="2147483786"/>
              <pc:sldLayoutMk cId="2957281656" sldId="2147483804"/>
              <ac:picMk id="6" creationId="{00000000-0000-0000-0000-000000000000}"/>
            </ac:picMkLst>
          </pc:picChg>
          <pc:picChg chg="del">
            <ac:chgData name="Rachel Ketzner" userId="23bccf06-749f-475b-a7b6-87a485530aaf" providerId="ADAL" clId="{EC78B2F4-3C3C-4D32-9DAF-4B51848EF098}" dt="2024-02-16T20:07:45.787" v="50" actId="478"/>
            <ac:picMkLst>
              <pc:docMk/>
              <pc:sldMasterMk cId="2018872563" sldId="2147483786"/>
              <pc:sldLayoutMk cId="2957281656" sldId="2147483804"/>
              <ac:picMk id="7" creationId="{00000000-0000-0000-0000-000000000000}"/>
            </ac:picMkLst>
          </pc:picChg>
          <pc:picChg chg="del">
            <ac:chgData name="Rachel Ketzner" userId="23bccf06-749f-475b-a7b6-87a485530aaf" providerId="ADAL" clId="{EC78B2F4-3C3C-4D32-9DAF-4B51848EF098}" dt="2024-02-16T20:07:47.311" v="51" actId="478"/>
            <ac:picMkLst>
              <pc:docMk/>
              <pc:sldMasterMk cId="2018872563" sldId="2147483786"/>
              <pc:sldLayoutMk cId="2957281656" sldId="2147483804"/>
              <ac:picMk id="8" creationId="{00000000-0000-0000-0000-000000000000}"/>
            </ac:picMkLst>
          </pc:picChg>
          <pc:picChg chg="add del">
            <ac:chgData name="Rachel Ketzner" userId="23bccf06-749f-475b-a7b6-87a485530aaf" providerId="ADAL" clId="{EC78B2F4-3C3C-4D32-9DAF-4B51848EF098}" dt="2024-02-16T20:08:47.881" v="59" actId="478"/>
            <ac:picMkLst>
              <pc:docMk/>
              <pc:sldMasterMk cId="2018872563" sldId="2147483786"/>
              <pc:sldLayoutMk cId="2957281656" sldId="2147483804"/>
              <ac:picMk id="11" creationId="{00000000-0000-0000-0000-000000000000}"/>
            </ac:picMkLst>
          </pc:picChg>
          <pc:picChg chg="add del mod">
            <ac:chgData name="Rachel Ketzner" userId="23bccf06-749f-475b-a7b6-87a485530aaf" providerId="ADAL" clId="{EC78B2F4-3C3C-4D32-9DAF-4B51848EF098}" dt="2024-02-16T20:20:25.177" v="64" actId="478"/>
            <ac:picMkLst>
              <pc:docMk/>
              <pc:sldMasterMk cId="2018872563" sldId="2147483786"/>
              <pc:sldLayoutMk cId="2957281656" sldId="2147483804"/>
              <ac:picMk id="12" creationId="{228E8236-CEE4-44AB-B1EF-64773B09F6D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15EAD31-FAB7-48B8-ABE9-96868977A6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84533-3B5B-44C3-A3FB-B0A8E4C945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A293-15AF-4FB0-9A5A-FFBD6309DA1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3CE74-B17D-4176-89AA-F3CC6A2DBA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9A98A-00C8-4677-8E04-F2513128AE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1E183-D644-465A-BC74-3A675E88F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70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3527-BB28-884B-A511-C22C3DCF5453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F1341-3AFE-B447-A831-9671D6A70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4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273B7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12173BA-A7FD-43B4-9E1A-E55C958F1F91}"/>
              </a:ext>
            </a:extLst>
          </p:cNvPr>
          <p:cNvGrpSpPr/>
          <p:nvPr userDrawn="1"/>
        </p:nvGrpSpPr>
        <p:grpSpPr>
          <a:xfrm>
            <a:off x="-3177" y="0"/>
            <a:ext cx="13323251" cy="6866467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4C0DEAA-3954-4BA8-89FF-BBAACDECB2D1}"/>
                </a:ext>
              </a:extLst>
            </p:cNvPr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4469044-B4B8-46ED-9EFC-494C84BA8755}"/>
                </a:ext>
              </a:extLst>
            </p:cNvPr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C0264221-ECDB-4BE8-BDAE-91078ABBE50E}"/>
                </a:ext>
              </a:extLst>
            </p:cNvPr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0D040315-E6AC-4229-A3AE-8380A0CE0DB8}"/>
                </a:ext>
              </a:extLst>
            </p:cNvPr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6115AF04-A662-40DF-B462-498ACAB2B217}"/>
                </a:ext>
              </a:extLst>
            </p:cNvPr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7C1F0368-E2F4-43BA-94D6-98DD77FD3073}"/>
                </a:ext>
              </a:extLst>
            </p:cNvPr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303268F8-93AA-420E-8899-090CDA5FF33F}"/>
                </a:ext>
              </a:extLst>
            </p:cNvPr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669D6CF8-45D5-4648-82A6-F6DB5769F62A}"/>
                </a:ext>
              </a:extLst>
            </p:cNvPr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4493E2A9-3A22-4398-9C1C-BE79228E992E}"/>
                </a:ext>
              </a:extLst>
            </p:cNvPr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8" name="Picture 2" descr="image">
            <a:extLst>
              <a:ext uri="{FF2B5EF4-FFF2-40B4-BE49-F238E27FC236}">
                <a16:creationId xmlns:a16="http://schemas.microsoft.com/office/drawing/2014/main" id="{36F0C60D-962D-4EF9-AE01-EB69842141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666" y="5194043"/>
            <a:ext cx="1656180" cy="165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68053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6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489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00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876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87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2378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90515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260392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496E45-AD96-469D-A038-41C4064C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3295" y="6323612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FB1D7CE1-126B-4835-A713-284CF0B8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  <p:extLst>
      <p:ext uri="{BB962C8B-B14F-4D97-AF65-F5344CB8AC3E}">
        <p14:creationId xmlns:p14="http://schemas.microsoft.com/office/powerpoint/2010/main" val="894285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1B74398-39EA-0749-9F74-6FE982C11DA9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3863222" cy="3840163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5728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260396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260395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083BCF5-6652-4EAE-A9AE-2CC7B4A7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2880" y="6362017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6D18B57-AE9F-4494-A1DE-01DA3922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73B7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71695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260397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163513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C82EC1-D9FC-4D8F-8B56-653C9B8A5B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07" y="6386243"/>
            <a:ext cx="1428001" cy="462435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1516C7-68BC-4DF5-AA2F-4FFA9AD7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757" y="6475294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71919E7B-E356-4EA2-A743-0FF2132C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260396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2843814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2843815" cy="285526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3A6043C-F458-4C3F-AF17-2921EE74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2880" y="6370935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5B8BE85D-736A-4568-BAD7-71AF9290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260391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5"/>
            <a:ext cx="2231493" cy="2462822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900F04D-AC2F-423C-B6A2-BF80050A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5" y="6370935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88C99F7-C75A-4AC5-8281-967C952CF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2603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5"/>
            <a:ext cx="4032023" cy="246283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129A1D-EBBE-43D3-A521-8D31A71AD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507" y="6386243"/>
            <a:ext cx="1428001" cy="462435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E4E922E-75C0-4E33-8485-087F0263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757" y="6475294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A225B541-52C0-4D6C-8D3C-79DA8F9E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89326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ED4B8FA-1EDE-465B-A6A7-47249B7E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3290" y="6323612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F41113FA-6CF7-46AE-813B-8389B1A1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12423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2"/>
            <a:ext cx="3639123" cy="2312422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E3E682B-0382-43BF-97EE-2CC56C06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2880" y="6370935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8F67F3BD-DFBE-4CA6-B004-C600F862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893" y="6266576"/>
            <a:ext cx="2563249" cy="512082"/>
          </a:xfrm>
        </p:spPr>
        <p:txBody>
          <a:bodyPr anchor="t"/>
          <a:lstStyle>
            <a:lvl1pPr algn="l">
              <a:defRPr sz="900"/>
            </a:lvl1pPr>
          </a:lstStyle>
          <a:p>
            <a:r>
              <a:rPr lang="en-US" dirty="0"/>
              <a:t>Talk Title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24849" y="5701198"/>
            <a:ext cx="2415529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1B74398-39EA-0749-9F74-6FE982C11DA9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" y="6194559"/>
            <a:ext cx="1948205" cy="630895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3561564" cy="3840163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6205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8026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4697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0521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1168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11043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7488-3539-8349-95E7-E0E3D7B2EDB0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Talk Title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19253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3177" y="0"/>
            <a:ext cx="13323251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5F5F-8B57-463C-89B5-71A5BB0C5441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4020" y="6041362"/>
            <a:ext cx="5230925" cy="230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20F7D1-9E1D-44BA-8EAC-1305E31B2AA1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2" descr="image">
            <a:extLst>
              <a:ext uri="{FF2B5EF4-FFF2-40B4-BE49-F238E27FC236}">
                <a16:creationId xmlns:a16="http://schemas.microsoft.com/office/drawing/2014/main" id="{D3882743-BF6B-42D3-BDC2-D190501454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666" y="5194043"/>
            <a:ext cx="1656180" cy="165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87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804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273B7C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FD6EA-92E2-4DCE-A460-C03A91C57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73E0F5-5A4B-46BB-895D-84CF67A14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5A261-635E-4A77-9F21-96D8557F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1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A02A-09AF-41AF-AA25-8F10FA74C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80773-52E8-4111-B0D6-85F1E6748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648A4-F288-4996-A290-5C32B231E59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B74398-39EA-0749-9F74-6FE982C11DA9}" type="datetime2">
              <a:rPr lang="en-US" smtClean="0"/>
              <a:pPr/>
              <a:t>Friday, February 16, 2024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CB3A5-5FFF-485D-8038-D49948802A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3B8B94A-2C3C-4F78-9BDE-6FFE90548B4A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6572250" y="1720850"/>
            <a:ext cx="5619750" cy="3840163"/>
          </a:xfrm>
        </p:spPr>
      </p:sp>
    </p:spTree>
    <p:extLst>
      <p:ext uri="{BB962C8B-B14F-4D97-AF65-F5344CB8AC3E}">
        <p14:creationId xmlns:p14="http://schemas.microsoft.com/office/powerpoint/2010/main" val="300136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4985-167A-48DF-A383-6FA128874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7BC985-381F-427E-8670-6D2D5EFE5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A7600-30DE-4B68-841B-40D6C3BA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036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1B1E3D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ba48097-b403-430b-ad17-6651c909cc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4786866D7E784FB91906AB3BC10AFB" ma:contentTypeVersion="16" ma:contentTypeDescription="Create a new document." ma:contentTypeScope="" ma:versionID="9c7b51e2f4a654a26befa4d4c88836f1">
  <xsd:schema xmlns:xsd="http://www.w3.org/2001/XMLSchema" xmlns:xs="http://www.w3.org/2001/XMLSchema" xmlns:p="http://schemas.microsoft.com/office/2006/metadata/properties" xmlns:ns3="0ba48097-b403-430b-ad17-6651c909cccf" xmlns:ns4="3bfcafa9-28bb-4309-a949-ca132e08dd43" targetNamespace="http://schemas.microsoft.com/office/2006/metadata/properties" ma:root="true" ma:fieldsID="d8ba438dbb326492e0ff5bab2c5c498e" ns3:_="" ns4:_="">
    <xsd:import namespace="0ba48097-b403-430b-ad17-6651c909cccf"/>
    <xsd:import namespace="3bfcafa9-28bb-4309-a949-ca132e08dd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a48097-b403-430b-ad17-6651c909cc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cafa9-28bb-4309-a949-ca132e08dd4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7127C0-F26B-40B2-89C7-676387802E4D}">
  <ds:schemaRefs>
    <ds:schemaRef ds:uri="0ba48097-b403-430b-ad17-6651c909cccf"/>
    <ds:schemaRef ds:uri="http://purl.org/dc/terms/"/>
    <ds:schemaRef ds:uri="http://www.w3.org/XML/1998/namespace"/>
    <ds:schemaRef ds:uri="3bfcafa9-28bb-4309-a949-ca132e08dd43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9B137AC-9DB9-4047-86AD-600C259A9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4E0FE6-1BF1-41EC-BA7B-6594CF03B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a48097-b403-430b-ad17-6651c909cccf"/>
    <ds:schemaRef ds:uri="3bfcafa9-28bb-4309-a949-ca132e08dd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JLabPowerPoint_widescreen</Template>
  <TotalTime>223</TotalTime>
  <Words>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.PingFangSC-Regular</vt:lpstr>
      <vt:lpstr>Arial</vt:lpstr>
      <vt:lpstr>Calibri</vt:lpstr>
      <vt:lpstr>PingFangSC-Regular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Ketzner</dc:creator>
  <cp:lastModifiedBy>Rachel Ketzner</cp:lastModifiedBy>
  <cp:revision>14</cp:revision>
  <dcterms:created xsi:type="dcterms:W3CDTF">2023-03-08T13:59:24Z</dcterms:created>
  <dcterms:modified xsi:type="dcterms:W3CDTF">2024-02-16T20:27:10Z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0x010100F24786866D7E784FB91906AB3BC10AFB</vt:lpwstr>
  </property>
</Properties>
</file>