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0"/>
  </p:notesMasterIdLst>
  <p:sldIdLst>
    <p:sldId id="260" r:id="rId2"/>
    <p:sldId id="267" r:id="rId3"/>
    <p:sldId id="268" r:id="rId4"/>
    <p:sldId id="269" r:id="rId5"/>
    <p:sldId id="270" r:id="rId6"/>
    <p:sldId id="271" r:id="rId7"/>
    <p:sldId id="272" r:id="rId8"/>
    <p:sldId id="27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051"/>
    <a:srgbClr val="1B75BA"/>
    <a:srgbClr val="065A6E"/>
    <a:srgbClr val="121212"/>
    <a:srgbClr val="000000"/>
    <a:srgbClr val="0E2E39"/>
    <a:srgbClr val="AAAAAA"/>
    <a:srgbClr val="6090A5"/>
    <a:srgbClr val="C1C1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34936" autoAdjust="0"/>
    <p:restoredTop sz="96410" autoAdjust="0"/>
  </p:normalViewPr>
  <p:slideViewPr>
    <p:cSldViewPr snapToGrid="0" snapToObjects="1">
      <p:cViewPr varScale="1">
        <p:scale>
          <a:sx n="64" d="100"/>
          <a:sy n="64" d="100"/>
        </p:scale>
        <p:origin x="176" y="1904"/>
      </p:cViewPr>
      <p:guideLst/>
    </p:cSldViewPr>
  </p:slideViewPr>
  <p:outlineViewPr>
    <p:cViewPr>
      <p:scale>
        <a:sx n="33" d="100"/>
        <a:sy n="33" d="100"/>
      </p:scale>
      <p:origin x="0" y="-11706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664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8F3527-BB28-884B-A511-C22C3DCF5453}" type="datetimeFigureOut">
              <a:rPr lang="en-US" smtClean="0"/>
              <a:t>3/1/24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BF1341-3AFE-B447-A831-9671D6A700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40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13">
            <a:extLst>
              <a:ext uri="{FF2B5EF4-FFF2-40B4-BE49-F238E27FC236}">
                <a16:creationId xmlns:a16="http://schemas.microsoft.com/office/drawing/2014/main" id="{8DE35F11-7B8B-15C2-185F-E10FB9F214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8016" b="8057"/>
          <a:stretch/>
        </p:blipFill>
        <p:spPr>
          <a:xfrm>
            <a:off x="-325988" y="-135469"/>
            <a:ext cx="12438475" cy="6993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78C8A7-49A3-09C2-55B2-2046798265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46476" y="451015"/>
            <a:ext cx="7574844" cy="568113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BE68B7-663B-B1CE-1C42-874EC206C57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227667"/>
            <a:ext cx="1459447" cy="4560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9EA6FE-05BB-C97A-EE65-A7B20B98F12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570453" y="265314"/>
            <a:ext cx="1274209" cy="3079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332B87-9A83-5C65-1A9C-6F1D8296480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958721" y="119365"/>
            <a:ext cx="1968879" cy="536720"/>
          </a:xfrm>
          <a:prstGeom prst="rect">
            <a:avLst/>
          </a:prstGeom>
        </p:spPr>
      </p:pic>
      <p:sp>
        <p:nvSpPr>
          <p:cNvPr id="13" name="Title Placeholder 16">
            <a:extLst>
              <a:ext uri="{FF2B5EF4-FFF2-40B4-BE49-F238E27FC236}">
                <a16:creationId xmlns:a16="http://schemas.microsoft.com/office/drawing/2014/main" id="{FCFD1EC5-56CC-6D4C-B4EC-6B4F920F90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5" y="5684109"/>
            <a:ext cx="6148957" cy="57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Presenters Names</a:t>
            </a:r>
          </a:p>
        </p:txBody>
      </p:sp>
      <p:sp>
        <p:nvSpPr>
          <p:cNvPr id="14" name="Title Placeholder 16">
            <a:extLst>
              <a:ext uri="{FF2B5EF4-FFF2-40B4-BE49-F238E27FC236}">
                <a16:creationId xmlns:a16="http://schemas.microsoft.com/office/drawing/2014/main" id="{65C1CB97-4E11-284A-B4FF-64533581CBFA}"/>
              </a:ext>
            </a:extLst>
          </p:cNvPr>
          <p:cNvSpPr txBox="1">
            <a:spLocks/>
          </p:cNvSpPr>
          <p:nvPr userDrawn="1"/>
        </p:nvSpPr>
        <p:spPr>
          <a:xfrm>
            <a:off x="4157010" y="6300776"/>
            <a:ext cx="3944961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="1" i="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Date</a:t>
            </a:r>
          </a:p>
        </p:txBody>
      </p:sp>
      <p:sp>
        <p:nvSpPr>
          <p:cNvPr id="15" name="Title Placeholder 16">
            <a:extLst>
              <a:ext uri="{FF2B5EF4-FFF2-40B4-BE49-F238E27FC236}">
                <a16:creationId xmlns:a16="http://schemas.microsoft.com/office/drawing/2014/main" id="{036FBD5F-0E98-414C-9C71-39345346E6EB}"/>
              </a:ext>
            </a:extLst>
          </p:cNvPr>
          <p:cNvSpPr txBox="1">
            <a:spLocks/>
          </p:cNvSpPr>
          <p:nvPr userDrawn="1"/>
        </p:nvSpPr>
        <p:spPr>
          <a:xfrm>
            <a:off x="585475" y="6304042"/>
            <a:ext cx="3560579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Talk Title</a:t>
            </a:r>
          </a:p>
        </p:txBody>
      </p:sp>
    </p:spTree>
    <p:extLst>
      <p:ext uri="{BB962C8B-B14F-4D97-AF65-F5344CB8AC3E}">
        <p14:creationId xmlns:p14="http://schemas.microsoft.com/office/powerpoint/2010/main" val="3170264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6">
            <a:extLst>
              <a:ext uri="{FF2B5EF4-FFF2-40B4-BE49-F238E27FC236}">
                <a16:creationId xmlns:a16="http://schemas.microsoft.com/office/drawing/2014/main" id="{FF148D93-5349-7CC8-F500-F9778E85AB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5475" y="5684109"/>
            <a:ext cx="6148957" cy="5785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Presenters Names</a:t>
            </a:r>
          </a:p>
        </p:txBody>
      </p:sp>
      <p:sp>
        <p:nvSpPr>
          <p:cNvPr id="11" name="Title Placeholder 16">
            <a:extLst>
              <a:ext uri="{FF2B5EF4-FFF2-40B4-BE49-F238E27FC236}">
                <a16:creationId xmlns:a16="http://schemas.microsoft.com/office/drawing/2014/main" id="{A208E05B-D235-D8C0-1C7E-0AA84543C5B5}"/>
              </a:ext>
            </a:extLst>
          </p:cNvPr>
          <p:cNvSpPr txBox="1">
            <a:spLocks/>
          </p:cNvSpPr>
          <p:nvPr userDrawn="1"/>
        </p:nvSpPr>
        <p:spPr>
          <a:xfrm>
            <a:off x="4157010" y="6320654"/>
            <a:ext cx="3944961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Date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91CB8F-B151-FDCB-8CC2-2855CD460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4814" b="15180"/>
          <a:stretch/>
        </p:blipFill>
        <p:spPr>
          <a:xfrm>
            <a:off x="1490299" y="729049"/>
            <a:ext cx="8590158" cy="451021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10287F-DBE5-A744-89FB-E6ADC9830A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D32E4AD-E994-BB4B-A509-CD298C4A7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48EC82F-8E57-F34A-B54C-640AA2941F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17" name="Title Placeholder 16">
            <a:extLst>
              <a:ext uri="{FF2B5EF4-FFF2-40B4-BE49-F238E27FC236}">
                <a16:creationId xmlns:a16="http://schemas.microsoft.com/office/drawing/2014/main" id="{18033BDC-BC0A-1E4A-AE94-7149F63D5AA7}"/>
              </a:ext>
            </a:extLst>
          </p:cNvPr>
          <p:cNvSpPr txBox="1">
            <a:spLocks/>
          </p:cNvSpPr>
          <p:nvPr userDrawn="1"/>
        </p:nvSpPr>
        <p:spPr>
          <a:xfrm>
            <a:off x="585475" y="6323920"/>
            <a:ext cx="3560579" cy="4032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baseline="0">
                <a:solidFill>
                  <a:schemeClr val="bg1"/>
                </a:solidFill>
                <a:latin typeface="Avenir Black" panose="02000503020000020003" pitchFamily="2" charset="0"/>
                <a:ea typeface="+mj-ea"/>
                <a:cs typeface="+mj-cs"/>
              </a:defRPr>
            </a:lvl1pPr>
          </a:lstStyle>
          <a:p>
            <a:r>
              <a:rPr lang="en-US" sz="2000" baseline="0" dirty="0">
                <a:solidFill>
                  <a:schemeClr val="accent4"/>
                </a:solidFill>
                <a:latin typeface="Avenir Light" panose="020B0402020203020204" pitchFamily="34" charset="77"/>
              </a:rPr>
              <a:t>Talk Title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7CACF30-1C30-DC20-166B-3D638DA25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t="-18644" r="26452" b="18644"/>
          <a:stretch/>
        </p:blipFill>
        <p:spPr>
          <a:xfrm>
            <a:off x="6556259" y="1110344"/>
            <a:ext cx="5668400" cy="57803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BCE6B17-9881-B007-3862-10663946881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3D300D-B7C3-9045-BDDB-8F74B6F12F0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0545F9-74DE-D042-AF89-69502F13F7B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61AE7F-DA3B-3547-AC07-F79269C6724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0E2E39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9D01C34-D395-3F47-B258-D03F5FD206C9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DD73C894-10A6-494C-AAA0-ED768C16F8A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0885E2A-A496-074C-8182-6106CC1661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892" y="1432260"/>
            <a:ext cx="11285837" cy="4489570"/>
          </a:xfrm>
        </p:spPr>
        <p:txBody>
          <a:bodyPr/>
          <a:lstStyle>
            <a:lvl1pPr>
              <a:defRPr sz="22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432260"/>
            <a:ext cx="11285837" cy="4489570"/>
          </a:xfrm>
        </p:spPr>
        <p:txBody>
          <a:bodyPr/>
          <a:lstStyle>
            <a:lvl1pPr>
              <a:defRPr sz="22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ysClr val="windowText" lastClr="000000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66F41B-25E9-0D32-D018-369074468BFD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C9459F7-3A4E-F36D-A27C-46C12F1DE1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D7856-3F5D-40D6-033B-C326A2AB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bg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CBF6F96-D015-4749-A522-02088B76D3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E9F02A5-DEE3-624F-8370-D37A2598E1C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B117D9-0B16-5B45-BDD7-DBB96F14E3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B75C93-E016-4347-BA01-1DC2D407A53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357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892" y="1594338"/>
            <a:ext cx="11285837" cy="4327492"/>
          </a:xfrm>
        </p:spPr>
        <p:txBody>
          <a:bodyPr/>
          <a:lstStyle>
            <a:lvl1pPr>
              <a:defRPr sz="2200" baseline="0">
                <a:solidFill>
                  <a:schemeClr val="tx2"/>
                </a:solidFill>
                <a:latin typeface="Avenir" panose="02000503020000020003" pitchFamily="2" charset="0"/>
              </a:defRPr>
            </a:lvl1pPr>
            <a:lvl2pPr marL="685800" indent="-228600">
              <a:buFont typeface="PingFangSC-Regular" charset="-122"/>
              <a:buChar char="－"/>
              <a:defRPr sz="2000" baseline="0">
                <a:solidFill>
                  <a:schemeClr val="tx2"/>
                </a:solidFill>
                <a:latin typeface="Avenir" panose="02000503020000020003" pitchFamily="2" charset="0"/>
              </a:defRPr>
            </a:lvl2pPr>
            <a:lvl3pPr marL="1143000" indent="-228600">
              <a:buFont typeface="Arial" charset="0"/>
              <a:buChar char="•"/>
              <a:defRPr sz="1800" baseline="0">
                <a:solidFill>
                  <a:schemeClr val="tx2"/>
                </a:solidFill>
                <a:latin typeface="Avenir" panose="02000503020000020003" pitchFamily="2" charset="0"/>
              </a:defRPr>
            </a:lvl3pPr>
            <a:lvl4pPr marL="1657350" indent="-285750">
              <a:buFont typeface="PingFangSC-Regular" charset="-122"/>
              <a:buChar char="－"/>
              <a:defRPr sz="1600" baseline="0">
                <a:solidFill>
                  <a:schemeClr val="tx2"/>
                </a:solidFill>
                <a:latin typeface="Avenir" panose="02000503020000020003" pitchFamily="2" charset="0"/>
              </a:defRPr>
            </a:lvl4pPr>
            <a:lvl5pPr marL="2057400" indent="-228600">
              <a:buFont typeface="Arial" charset="0"/>
              <a:buChar char="•"/>
              <a:defRPr sz="1400" baseline="0">
                <a:solidFill>
                  <a:schemeClr val="tx2"/>
                </a:solidFill>
                <a:latin typeface="Avenir" panose="02000503020000020003" pitchFamily="2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F4EECC4-C359-919C-D508-29F08F19A4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506154" y="6254943"/>
            <a:ext cx="1123624" cy="3511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625D3E7-5164-48C2-C784-0F6ED2CE91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54817" y="6239212"/>
            <a:ext cx="1291681" cy="352114"/>
          </a:xfrm>
          <a:prstGeom prst="rect">
            <a:avLst/>
          </a:prstGeom>
        </p:spPr>
      </p:pic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A9DD7856-3F5D-40D6-033B-C326A2AB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E39684-7E32-C249-AF86-CA2D4338200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25717" y="6315120"/>
            <a:ext cx="1288024" cy="21467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BE181F0-1835-7B44-8E84-2AD928ADDA2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009007" y="139456"/>
            <a:ext cx="1709781" cy="1282336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41B0C53-3305-C846-B944-C8A60295EB05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BAFABD0E-9A43-A949-9C9B-1B77EA96E3E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10499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70304B-6B4F-AC34-2F35-C50050C944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9000"/>
          </a:blip>
          <a:srcRect t="-18644" r="26452" b="18644"/>
          <a:stretch/>
        </p:blipFill>
        <p:spPr>
          <a:xfrm>
            <a:off x="6556259" y="1143002"/>
            <a:ext cx="5668400" cy="5780314"/>
          </a:xfrm>
          <a:prstGeom prst="rect">
            <a:avLst/>
          </a:prstGeom>
        </p:spPr>
      </p:pic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6" y="1420813"/>
            <a:ext cx="5575758" cy="4641850"/>
          </a:xfrm>
        </p:spPr>
        <p:txBody>
          <a:bodyPr/>
          <a:lstStyle>
            <a:lvl1pPr>
              <a:defRPr baseline="0">
                <a:solidFill>
                  <a:srgbClr val="12121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32262"/>
            <a:ext cx="5678108" cy="4630402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rgbClr val="121212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rgbClr val="121212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rgbClr val="121212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0E8E3E6A-889A-4D48-814D-9C8EB1749B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994158" y="127650"/>
            <a:ext cx="1739478" cy="130461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6B036A4-8435-4447-857A-87B479A8C2C4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1C7FD6DD-5A50-034F-A421-43247DE5104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05F3DA-E385-734E-AC83-163C3675236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88EA8F-B804-4C4C-B465-18BE91F638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6040397-048B-FE45-AAF8-F95AC5CA591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2697D46A-DE15-5D45-A1C2-A39D206FE2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rgbClr val="0E2E39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7898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 2">
    <p:bg>
      <p:bgPr>
        <a:solidFill>
          <a:schemeClr val="accent1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20814"/>
            <a:ext cx="5678108" cy="4490130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bg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bg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5" y="1420813"/>
            <a:ext cx="5959475" cy="4641850"/>
          </a:xfrm>
        </p:spPr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597ED67-EBDE-1C46-9E9E-7F131BF5948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5283" y="5744195"/>
            <a:ext cx="1739478" cy="1304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2222EE1-EB66-E24C-92A1-3F11C97523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98091" y="6226499"/>
            <a:ext cx="1249551" cy="34000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7EFC5CA-AACB-414C-AF7B-7F235F743A7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375907" y="6258832"/>
            <a:ext cx="1093229" cy="34163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73573F-77A3-9F4E-904E-8618E313CD5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846137" y="6323920"/>
            <a:ext cx="1268748" cy="211458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00D1B6F2-CED8-154E-9616-B49A5EA7D570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2B43DF71-CB44-104F-9AFA-E27AB7055A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ysClr val="windowText" lastClr="000000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307A1267-8153-A141-9CB7-6CD64CE8D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bg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8450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th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424850" y="1420813"/>
            <a:ext cx="5678108" cy="4375829"/>
          </a:xfrm>
        </p:spPr>
        <p:txBody>
          <a:bodyPr>
            <a:normAutofit/>
          </a:bodyPr>
          <a:lstStyle>
            <a:lvl1pPr marL="342900" indent="-3429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1pPr>
            <a:lvl2pPr marL="685800" indent="-228600">
              <a:buFont typeface=".PingFangSC-Regular" charset="-122"/>
              <a:buChar char="－"/>
              <a:defRPr sz="2200" baseline="0">
                <a:solidFill>
                  <a:schemeClr val="tx1"/>
                </a:solidFill>
              </a:defRPr>
            </a:lvl2pPr>
            <a:lvl3pPr marL="1143000" indent="-2286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3pPr>
            <a:lvl4pPr marL="1600200" indent="-228600">
              <a:buFont typeface=".PingFangSC-Regular" charset="-122"/>
              <a:buChar char="－"/>
              <a:defRPr sz="2200" baseline="0">
                <a:solidFill>
                  <a:schemeClr val="tx1"/>
                </a:solidFill>
              </a:defRPr>
            </a:lvl4pPr>
            <a:lvl5pPr marL="2057400" indent="-228600">
              <a:buFont typeface="Arial" charset="0"/>
              <a:buChar char="•"/>
              <a:defRPr sz="2200" baseline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6232525" y="1420813"/>
            <a:ext cx="5959475" cy="4641850"/>
          </a:xfrm>
        </p:spPr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F928C-99DE-439C-FF6E-3E7616E4C5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5330" y="5649822"/>
            <a:ext cx="1709781" cy="12823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D4842F3-0978-6B44-864A-051518F421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06154" y="6254943"/>
            <a:ext cx="1123624" cy="3511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0CC69D-F651-C048-B0D6-2E7BCF4CAAF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54817" y="6239212"/>
            <a:ext cx="1291681" cy="3521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138406-90A9-3A40-9701-25387FB8B31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925717" y="6315120"/>
            <a:ext cx="1288024" cy="214671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CA091EC-75EF-334A-A2B0-82BA2775D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635743" y="6304053"/>
            <a:ext cx="714877" cy="303364"/>
          </a:xfrm>
        </p:spPr>
        <p:txBody>
          <a:bodyPr/>
          <a:lstStyle>
            <a:lvl1pPr algn="ctr">
              <a:defRPr sz="1000" baseline="0">
                <a:solidFill>
                  <a:schemeClr val="tx1"/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360E8D8-4CA9-5D44-BA82-492E3611713F}"/>
              </a:ext>
            </a:extLst>
          </p:cNvPr>
          <p:cNvCxnSpPr/>
          <p:nvPr userDrawn="1"/>
        </p:nvCxnSpPr>
        <p:spPr>
          <a:xfrm>
            <a:off x="-12958" y="1027873"/>
            <a:ext cx="8534400" cy="0"/>
          </a:xfrm>
          <a:prstGeom prst="line">
            <a:avLst/>
          </a:prstGeom>
          <a:ln w="539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65266B7E-FD43-5D42-AEE9-ECF7A52EEB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1892" y="434196"/>
            <a:ext cx="9788891" cy="658038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3000" b="1" i="0" cap="none" baseline="0">
                <a:solidFill>
                  <a:schemeClr val="tx1"/>
                </a:solidFill>
                <a:latin typeface="Avenir Black" panose="02000503020000020003" pitchFamily="2" charset="0"/>
              </a:defRPr>
            </a:lvl1pPr>
            <a:lvl2pPr marL="457200" indent="0">
              <a:buFontTx/>
              <a:buNone/>
              <a:defRPr sz="3000" cap="none" baseline="0"/>
            </a:lvl2pPr>
            <a:lvl3pPr marL="914400" indent="0">
              <a:buFontTx/>
              <a:buNone/>
              <a:defRPr sz="3000" cap="none" baseline="0"/>
            </a:lvl3pPr>
            <a:lvl4pPr marL="1371600" indent="0">
              <a:buFontTx/>
              <a:buNone/>
              <a:defRPr sz="3000" cap="none" baseline="0"/>
            </a:lvl4pPr>
            <a:lvl5pPr marL="1828800" indent="0">
              <a:buFontTx/>
              <a:buNone/>
              <a:defRPr sz="3000" cap="none" baseline="0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75289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91127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venir" panose="02000503020000020003" pitchFamily="2" charset="0"/>
                <a:cs typeface="Arial" panose="020B0604020202020204" pitchFamily="34" charset="0"/>
              </a:defRPr>
            </a:lvl1pPr>
          </a:lstStyle>
          <a:p>
            <a:fld id="{BDC57488-3539-8349-95E7-E0E3D7B2EDB0}" type="datetime2">
              <a:rPr lang="en-US" smtClean="0"/>
              <a:pPr/>
              <a:t>Friday, March 1, 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Talk Title Here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7E1C93C-5050-FC42-8F10-D22D4F119D1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86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1" r:id="rId2"/>
    <p:sldLayoutId id="2147483662" r:id="rId3"/>
    <p:sldLayoutId id="2147483674" r:id="rId4"/>
    <p:sldLayoutId id="2147483675" r:id="rId5"/>
    <p:sldLayoutId id="2147483666" r:id="rId6"/>
    <p:sldLayoutId id="2147483667" r:id="rId7"/>
    <p:sldLayoutId id="2147483668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2"/>
          </a:solidFill>
          <a:latin typeface="Avenir Black" panose="02000503020000020003" pitchFamily="2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121212"/>
          </a:solidFill>
          <a:latin typeface="Avenir" panose="02000503020000020003" pitchFamily="2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53BAD-3FBC-A543-887B-A1CD85761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75" y="5954737"/>
            <a:ext cx="5910943" cy="307949"/>
          </a:xfrm>
        </p:spPr>
        <p:txBody>
          <a:bodyPr>
            <a:normAutofit fontScale="90000"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65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F980C-6177-1B48-B464-663A16565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7122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3EF3E3-A9B0-FD4E-ABA4-4AB937DCF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81E4CA-5BDA-5941-8972-4C59FDB1AED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A886E0-45D3-B646-9478-67EC69EFAE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486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9E2B5C08-D3A7-9646-8FE7-C02AA97DF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4F9E94-6BC1-2F41-94E4-0D4B29728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E263E9-CFAA-E940-B435-CB14135A6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8301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4564E27-772B-A14D-BDAB-259FBCEDE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D8D68-D901-6545-9BF7-9865068CAF78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4850" y="516663"/>
            <a:ext cx="9788891" cy="6580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A980-680D-3D44-9A51-D43C98231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82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3006F7C1-7F64-004E-A76A-F895E006703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F8B797-4F3A-4E45-B1D8-E9BA917650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105EA5-E690-9F4E-88A0-B8BD7F77B5D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691085-7681-044E-83C9-1CC5A55BB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68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2FA228-A637-014A-B762-7161ABE3AD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25DBEA-5ABD-6D40-B4B1-8F4A0BBBC33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025595-7043-274E-86D1-E6C72F8BD9B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144447-8280-B840-815C-069958A81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E1C93C-5050-FC42-8F10-D22D4F119D1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985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654AA7E-FF33-A643-B103-2465A2795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83E07DE-D41F-1743-BB48-4B24446B257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1348B6-6A80-E649-9860-35AACE9310C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24850" y="516663"/>
            <a:ext cx="11383433" cy="658038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934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6596E"/>
      </a:accent1>
      <a:accent2>
        <a:srgbClr val="49C0B6"/>
      </a:accent2>
      <a:accent3>
        <a:srgbClr val="A5A5A5"/>
      </a:accent3>
      <a:accent4>
        <a:srgbClr val="1B75BA"/>
      </a:accent4>
      <a:accent5>
        <a:srgbClr val="5B9BD5"/>
      </a:accent5>
      <a:accent6>
        <a:srgbClr val="49CFB6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1" id="{15D8B439-186C-594A-BCB0-8BC9FEA87F70}" vid="{8AAA2AEC-1CCD-D649-8B5B-617FE199B1B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877</TotalTime>
  <Words>5</Words>
  <Application>Microsoft Macintosh PowerPoint</Application>
  <PresentationFormat>Widescreen</PresentationFormat>
  <Paragraphs>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PingFangSC-Regular</vt:lpstr>
      <vt:lpstr>.PingFangSC-Regular</vt:lpstr>
      <vt:lpstr>Arial</vt:lpstr>
      <vt:lpstr>Avenir</vt:lpstr>
      <vt:lpstr>Avenir Black</vt:lpstr>
      <vt:lpstr>Avenir Light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JLAB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AND OVERVIEW</dc:title>
  <dc:creator>Deborah Dowd</dc:creator>
  <cp:lastModifiedBy>Shannon West</cp:lastModifiedBy>
  <cp:revision>46</cp:revision>
  <dcterms:created xsi:type="dcterms:W3CDTF">2019-03-25T15:06:50Z</dcterms:created>
  <dcterms:modified xsi:type="dcterms:W3CDTF">2024-03-01T16:10:48Z</dcterms:modified>
</cp:coreProperties>
</file>