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/>
    <p:restoredTop sz="94643"/>
  </p:normalViewPr>
  <p:slideViewPr>
    <p:cSldViewPr snapToGrid="0" snapToObjects="1">
      <p:cViewPr varScale="1">
        <p:scale>
          <a:sx n="89" d="100"/>
          <a:sy n="89" d="100"/>
        </p:scale>
        <p:origin x="-11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87071-29F5-6C44-9D3D-55BDFB434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F72A83-9AE6-1449-B8C3-292BD5152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179CBB-3D22-4045-917B-DB5F9B23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4EE232-230A-B747-8210-B7E73638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7908D1-0096-B84A-BC18-E3EAB0C5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0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28CD8-E11D-414A-9890-48B0D545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7DFBAD-685A-5A41-9EF2-668F0ED82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0E5E23-0A77-3D41-B694-30F7F80C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EFDCB-72E2-6E4F-9FDE-211351ED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7142EC-5067-864B-8F0D-E59EAA16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79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C3B964-2775-1D4C-A048-073CF6ECE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4F6106-A4D4-C048-9BF1-E2FCFBDB3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FEC21F-2926-024A-9A69-33CA573C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4366D1-74D7-9E4F-AD5E-1F2D8062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2F8A1C-33A1-DF41-A61E-5569863F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08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A37BE-6F05-1A41-A689-0DF4B195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7007B-CF22-9042-AEB4-17AB8EBF9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5590D2-17D4-9042-B448-9BADCB41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74E532-1C39-474B-90B7-AD41608C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2A6E7-7057-634B-AB46-D62B9A35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7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0C580-A433-914B-AF2E-5A951C47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8006E7-776F-EE49-BC0B-EB55C433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7EC96-66DF-4041-A0BC-52AABB1B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E52004-A4B0-5F40-94C1-3CE4682A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F732A9-E20A-7A43-9E48-758EEF07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5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B1C7C-F44F-E647-A98D-1B0ACE9E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AB938A-3455-A94F-BF5E-362981E97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167953-9375-134E-8A73-7B847D20D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DA2780-5291-8945-AAC0-17D21E39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895EE8-C70C-5F4E-B7F6-E9E5E502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444F98-0322-014D-BB8F-B7A52AEF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53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67924-F4B4-1D47-A27E-0C490077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7376F6-F3ED-E04C-8C8D-6D4F21D2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F793FB-D465-184E-A771-0BED621F0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8542B8C-5418-4942-9A0F-4AEE59983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8D3C77D-FA33-4640-9A84-A93ED5F92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4DA108-79E4-2B4B-A082-BAD94430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D8C88F-CE78-054F-A4FE-AB3ED6DC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A3A075-8BEB-2142-ACB2-FB7BAD18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32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5367A-1710-4443-B67B-07E20B2A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01E9CF-C238-B74B-822C-3D4B0AA6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2BBB9E-A05D-DF4D-9C80-D6D9923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EEF18F-5806-4249-AF86-5C32F6A2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32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17A032-4A84-A84D-B00D-28E179E9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80FD86-2816-934C-A8B1-C828DA95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805E6E-65A0-2D45-A888-8E598AA1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31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9DA6A-E420-C943-86AF-56277200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39686A-57EB-634E-8ACC-9165A570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FD9642-56AC-E04E-AAD5-884C5EF7B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948DDE-2D0A-7E40-8545-DEF6487C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7D9161-8C0D-2747-9F9D-0790E223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DAF828-CDDE-8948-A241-02C9A5FC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28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A0892-B469-1543-9CD9-2D79FD36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6D7EB9-657D-7A48-9D34-FF95FD805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18E215-ED8A-C84D-99EF-CB9C9E1B8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92792B-3928-A641-B57D-2CF7F8C5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2D4EB3-0309-F747-9C32-30727D24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6BEA8B-B886-DE4C-A94B-AB95D876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5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87A7E69-A3E6-884F-A4E5-B4C67F01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0319DB-B6F9-F847-9195-6933DD11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EBE0BB-3477-E84B-9A9D-428F27800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AC0F1-811D-4148-A432-F5F96B1CFB1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63007-CD7C-B541-973F-3C4FE9809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E3D2F-2C10-5644-B97E-936177E27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1067-30CA-9147-B4D0-8975D01629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61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4F796-1595-8749-8701-8F5D1C34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91" y="365125"/>
            <a:ext cx="10515600" cy="1325563"/>
          </a:xfrm>
        </p:spPr>
        <p:txBody>
          <a:bodyPr>
            <a:noAutofit/>
          </a:bodyPr>
          <a:lstStyle/>
          <a:p>
            <a:r>
              <a:rPr lang="fr-FR" sz="4000" dirty="0"/>
              <a:t>2019 </a:t>
            </a:r>
            <a:r>
              <a:rPr lang="fr-FR" sz="4000" dirty="0" err="1"/>
              <a:t>JLab</a:t>
            </a:r>
            <a:r>
              <a:rPr lang="fr-FR" sz="4000" dirty="0"/>
              <a:t> </a:t>
            </a:r>
            <a:r>
              <a:rPr lang="fr-FR" sz="4000" dirty="0" err="1"/>
              <a:t>Users</a:t>
            </a:r>
            <a:r>
              <a:rPr lang="fr-FR" sz="4000" dirty="0"/>
              <a:t> </a:t>
            </a:r>
            <a:r>
              <a:rPr lang="fr-FR" sz="4000" dirty="0" err="1"/>
              <a:t>Organization</a:t>
            </a:r>
            <a:r>
              <a:rPr lang="fr-FR" sz="4000" dirty="0"/>
              <a:t> meeting:</a:t>
            </a:r>
            <a:br>
              <a:rPr lang="fr-FR" sz="4000" dirty="0"/>
            </a:br>
            <a:r>
              <a:rPr lang="fr-FR" sz="4000" b="1" dirty="0" err="1">
                <a:solidFill>
                  <a:srgbClr val="FF0000"/>
                </a:solidFill>
              </a:rPr>
              <a:t>JLab</a:t>
            </a:r>
            <a:r>
              <a:rPr lang="fr-FR" sz="4000" b="1" dirty="0">
                <a:solidFill>
                  <a:srgbClr val="FF0000"/>
                </a:solidFill>
              </a:rPr>
              <a:t> science </a:t>
            </a:r>
            <a:r>
              <a:rPr lang="fr-FR" sz="4000" b="1" dirty="0" err="1">
                <a:solidFill>
                  <a:srgbClr val="FF0000"/>
                </a:solidFill>
              </a:rPr>
              <a:t>around</a:t>
            </a:r>
            <a:r>
              <a:rPr lang="fr-FR" sz="4000" b="1" dirty="0">
                <a:solidFill>
                  <a:srgbClr val="FF0000"/>
                </a:solidFill>
              </a:rPr>
              <a:t> the world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01B92-9C01-CE4E-88D0-AE68F12E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1" y="15743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 err="1"/>
              <a:t>Each</a:t>
            </a:r>
            <a:r>
              <a:rPr lang="fr-FR" sz="3200" dirty="0"/>
              <a:t> </a:t>
            </a:r>
            <a:r>
              <a:rPr lang="fr-FR" sz="3200" dirty="0" err="1"/>
              <a:t>day</a:t>
            </a:r>
            <a:r>
              <a:rPr lang="fr-FR" sz="3200" dirty="0"/>
              <a:t> has an </a:t>
            </a:r>
            <a:r>
              <a:rPr lang="fr-FR" sz="3200" dirty="0" err="1"/>
              <a:t>emphasis</a:t>
            </a:r>
            <a:r>
              <a:rPr lang="fr-FR" sz="3200" dirty="0"/>
              <a:t>:</a:t>
            </a:r>
          </a:p>
          <a:p>
            <a:pPr lvl="1"/>
            <a:r>
              <a:rPr lang="fr-FR" sz="3200" dirty="0">
                <a:solidFill>
                  <a:srgbClr val="FF0000"/>
                </a:solidFill>
              </a:rPr>
              <a:t>An international user </a:t>
            </a:r>
            <a:r>
              <a:rPr lang="fr-FR" sz="3200" dirty="0" err="1">
                <a:solidFill>
                  <a:srgbClr val="FF0000"/>
                </a:solidFill>
              </a:rPr>
              <a:t>community</a:t>
            </a:r>
            <a:endParaRPr lang="fr-FR" sz="3200" dirty="0">
              <a:solidFill>
                <a:srgbClr val="FF0000"/>
              </a:solidFill>
            </a:endParaRPr>
          </a:p>
          <a:p>
            <a:pPr lvl="1"/>
            <a:r>
              <a:rPr lang="fr-FR" sz="3200" dirty="0" err="1">
                <a:solidFill>
                  <a:srgbClr val="FF0000"/>
                </a:solidFill>
              </a:rPr>
              <a:t>Reaching</a:t>
            </a:r>
            <a:r>
              <a:rPr lang="fr-FR" sz="3200" dirty="0">
                <a:solidFill>
                  <a:srgbClr val="FF0000"/>
                </a:solidFill>
              </a:rPr>
              <a:t> the full </a:t>
            </a:r>
            <a:r>
              <a:rPr lang="fr-FR" sz="3200" dirty="0" err="1">
                <a:solidFill>
                  <a:srgbClr val="FF0000"/>
                </a:solidFill>
              </a:rPr>
              <a:t>potential</a:t>
            </a:r>
            <a:r>
              <a:rPr lang="fr-FR" sz="3200" dirty="0">
                <a:solidFill>
                  <a:srgbClr val="FF0000"/>
                </a:solidFill>
              </a:rPr>
              <a:t> of 12 </a:t>
            </a:r>
            <a:r>
              <a:rPr lang="fr-FR" sz="3200" dirty="0" err="1">
                <a:solidFill>
                  <a:srgbClr val="FF0000"/>
                </a:solidFill>
              </a:rPr>
              <a:t>GeV</a:t>
            </a:r>
            <a:endParaRPr lang="fr-FR" sz="3200" dirty="0">
              <a:solidFill>
                <a:srgbClr val="FF0000"/>
              </a:solidFill>
            </a:endParaRPr>
          </a:p>
          <a:p>
            <a:pPr lvl="1"/>
            <a:r>
              <a:rPr lang="fr-FR" sz="3200" dirty="0" err="1">
                <a:solidFill>
                  <a:srgbClr val="FF0000"/>
                </a:solidFill>
              </a:rPr>
              <a:t>From</a:t>
            </a:r>
            <a:r>
              <a:rPr lang="fr-FR" sz="3200" dirty="0">
                <a:solidFill>
                  <a:srgbClr val="FF0000"/>
                </a:solidFill>
              </a:rPr>
              <a:t> 12 </a:t>
            </a:r>
            <a:r>
              <a:rPr lang="fr-FR" sz="3200" dirty="0" err="1">
                <a:solidFill>
                  <a:srgbClr val="FF0000"/>
                </a:solidFill>
              </a:rPr>
              <a:t>GeV</a:t>
            </a:r>
            <a:r>
              <a:rPr lang="fr-FR" sz="3200" dirty="0">
                <a:solidFill>
                  <a:srgbClr val="FF0000"/>
                </a:solidFill>
              </a:rPr>
              <a:t> to the EIC: </a:t>
            </a:r>
            <a:r>
              <a:rPr lang="fr-FR" sz="3200" dirty="0" err="1">
                <a:solidFill>
                  <a:srgbClr val="FF0000"/>
                </a:solidFill>
              </a:rPr>
              <a:t>toward</a:t>
            </a:r>
            <a:r>
              <a:rPr lang="fr-FR" sz="3200" dirty="0">
                <a:solidFill>
                  <a:srgbClr val="FF0000"/>
                </a:solidFill>
              </a:rPr>
              <a:t> CD0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thanks</a:t>
            </a:r>
            <a:r>
              <a:rPr lang="fr-FR" dirty="0"/>
              <a:t> to the </a:t>
            </a:r>
            <a:r>
              <a:rPr lang="fr-FR" dirty="0" err="1"/>
              <a:t>organization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: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A5AFC0-2A2B-AE47-99DF-A22689D1C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3" y="4681160"/>
            <a:ext cx="1295400" cy="1996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E9205C-83B4-AA4F-BD57-016428571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45" y="4681160"/>
            <a:ext cx="1295400" cy="1996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E4C7C6-7EFF-7C4A-A2E3-12833A27F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454" y="4681160"/>
            <a:ext cx="1630680" cy="1986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4D568B0-D5B4-CA47-B9E9-855D75E10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002" y="4681160"/>
            <a:ext cx="1280160" cy="1986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D6ECD94-EB8C-A549-8746-CA13F9AE7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97" y="4681160"/>
            <a:ext cx="1280160" cy="1986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1FEF51-3AE1-164D-A056-0DBC6F480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4731" y="4681160"/>
            <a:ext cx="1280160" cy="19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7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4F796-1595-8749-8701-8F5D1C34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91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2019 </a:t>
            </a:r>
            <a:r>
              <a:rPr lang="fr-FR" dirty="0" err="1"/>
              <a:t>JLab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 </a:t>
            </a:r>
            <a:r>
              <a:rPr lang="fr-FR" dirty="0" err="1"/>
              <a:t>Organization</a:t>
            </a:r>
            <a:r>
              <a:rPr lang="fr-FR" dirty="0"/>
              <a:t> meeting:</a:t>
            </a:r>
            <a:br>
              <a:rPr lang="fr-FR" dirty="0"/>
            </a:br>
            <a:r>
              <a:rPr lang="fr-FR" b="1" dirty="0" err="1">
                <a:solidFill>
                  <a:srgbClr val="FF0000"/>
                </a:solidFill>
              </a:rPr>
              <a:t>Special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events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01B92-9C01-CE4E-88D0-AE68F12E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0" y="1574339"/>
            <a:ext cx="11259783" cy="38158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dirty="0">
                <a:solidFill>
                  <a:srgbClr val="FF0000"/>
                </a:solidFill>
              </a:rPr>
              <a:t>Poster session / </a:t>
            </a:r>
            <a:r>
              <a:rPr lang="fr-FR" sz="2600" dirty="0" err="1">
                <a:solidFill>
                  <a:srgbClr val="FF0000"/>
                </a:solidFill>
              </a:rPr>
              <a:t>reception</a:t>
            </a:r>
            <a:r>
              <a:rPr lang="fr-FR" sz="2600" dirty="0"/>
              <a:t>: </a:t>
            </a:r>
            <a:r>
              <a:rPr lang="fr-FR" sz="2600" dirty="0" err="1"/>
              <a:t>Monday</a:t>
            </a:r>
            <a:r>
              <a:rPr lang="fr-FR" sz="2600" dirty="0"/>
              <a:t> at 5:30 pm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600" dirty="0">
                <a:solidFill>
                  <a:srgbClr val="FF0000"/>
                </a:solidFill>
              </a:rPr>
              <a:t>Lunch </a:t>
            </a:r>
            <a:r>
              <a:rPr lang="fr-FR" sz="2600" dirty="0" err="1">
                <a:solidFill>
                  <a:srgbClr val="FF0000"/>
                </a:solidFill>
              </a:rPr>
              <a:t>seminars</a:t>
            </a:r>
            <a:r>
              <a:rPr lang="fr-FR" sz="2600" dirty="0">
                <a:solidFill>
                  <a:srgbClr val="FF0000"/>
                </a:solidFill>
              </a:rPr>
              <a:t> for junior </a:t>
            </a:r>
            <a:r>
              <a:rPr lang="fr-FR" sz="2600" dirty="0" err="1">
                <a:solidFill>
                  <a:srgbClr val="FF0000"/>
                </a:solidFill>
              </a:rPr>
              <a:t>scientists</a:t>
            </a:r>
            <a:r>
              <a:rPr lang="fr-FR" sz="2600" dirty="0"/>
              <a:t>: room F113 </a:t>
            </a:r>
            <a:r>
              <a:rPr lang="fr-FR" sz="2600" dirty="0" err="1"/>
              <a:t>starting</a:t>
            </a:r>
            <a:r>
              <a:rPr lang="fr-FR" sz="2600" dirty="0"/>
              <a:t> at 12:20</a:t>
            </a:r>
          </a:p>
          <a:p>
            <a:r>
              <a:rPr lang="fr-FR" sz="2600" dirty="0" err="1"/>
              <a:t>Careers</a:t>
            </a:r>
            <a:r>
              <a:rPr lang="fr-FR" sz="2600" dirty="0"/>
              <a:t> in </a:t>
            </a:r>
            <a:r>
              <a:rPr lang="fr-FR" sz="2600" dirty="0" err="1"/>
              <a:t>Nuclear</a:t>
            </a:r>
            <a:r>
              <a:rPr lang="fr-FR" sz="2600" dirty="0"/>
              <a:t> </a:t>
            </a:r>
            <a:r>
              <a:rPr lang="fr-FR" sz="2600" dirty="0" err="1"/>
              <a:t>Physics</a:t>
            </a:r>
            <a:r>
              <a:rPr lang="fr-FR" sz="2600" dirty="0"/>
              <a:t> and Beyond (</a:t>
            </a:r>
            <a:r>
              <a:rPr lang="fr-FR" sz="2600" dirty="0" err="1"/>
              <a:t>T</a:t>
            </a:r>
            <a:r>
              <a:rPr lang="fr-FR" sz="2600" dirty="0"/>
              <a:t>. </a:t>
            </a:r>
            <a:r>
              <a:rPr lang="fr-FR" sz="2600" dirty="0" err="1"/>
              <a:t>Keppel</a:t>
            </a:r>
            <a:r>
              <a:rPr lang="fr-FR" sz="2600" dirty="0"/>
              <a:t>), </a:t>
            </a:r>
          </a:p>
          <a:p>
            <a:r>
              <a:rPr lang="fr-FR" sz="2600" dirty="0" err="1"/>
              <a:t>Breaking</a:t>
            </a:r>
            <a:r>
              <a:rPr lang="fr-FR" sz="2600" dirty="0"/>
              <a:t> the </a:t>
            </a:r>
            <a:r>
              <a:rPr lang="fr-FR" sz="2600" dirty="0" err="1"/>
              <a:t>Myth</a:t>
            </a:r>
            <a:r>
              <a:rPr lang="fr-FR" sz="2600" dirty="0"/>
              <a:t> of the "Non-</a:t>
            </a:r>
            <a:r>
              <a:rPr lang="fr-FR" sz="2600" dirty="0" err="1"/>
              <a:t>Traditional</a:t>
            </a:r>
            <a:r>
              <a:rPr lang="fr-FR" sz="2600" dirty="0"/>
              <a:t>" </a:t>
            </a:r>
            <a:r>
              <a:rPr lang="fr-FR" sz="2600" dirty="0" err="1"/>
              <a:t>Physicist</a:t>
            </a:r>
            <a:r>
              <a:rPr lang="fr-FR" sz="2600" dirty="0"/>
              <a:t> (D. </a:t>
            </a:r>
            <a:r>
              <a:rPr lang="fr-FR" sz="2600" dirty="0" err="1"/>
              <a:t>Higinbotham</a:t>
            </a:r>
            <a:r>
              <a:rPr lang="fr-FR" sz="2600" dirty="0"/>
              <a:t>), </a:t>
            </a:r>
          </a:p>
          <a:p>
            <a:r>
              <a:rPr lang="fr-FR" sz="2600" dirty="0"/>
              <a:t>Life at </a:t>
            </a:r>
            <a:r>
              <a:rPr lang="fr-FR" sz="2600" dirty="0" err="1"/>
              <a:t>Jlab</a:t>
            </a:r>
            <a:r>
              <a:rPr lang="fr-FR" sz="2600" dirty="0"/>
              <a:t> (W. Phelps)</a:t>
            </a:r>
          </a:p>
          <a:p>
            <a:r>
              <a:rPr lang="fr-FR" sz="2600" dirty="0"/>
              <a:t>free lunch !</a:t>
            </a:r>
          </a:p>
          <a:p>
            <a:pPr marL="457200" lvl="1" indent="0">
              <a:buNone/>
            </a:pPr>
            <a:endParaRPr lang="fr-FR" sz="2600" dirty="0"/>
          </a:p>
          <a:p>
            <a:pPr marL="457200" lvl="1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 err="1"/>
              <a:t>Many</a:t>
            </a:r>
            <a:r>
              <a:rPr lang="fr-FR" sz="2600" dirty="0"/>
              <a:t> </a:t>
            </a:r>
            <a:r>
              <a:rPr lang="fr-FR" sz="2600" dirty="0" err="1"/>
              <a:t>thanks</a:t>
            </a:r>
            <a:r>
              <a:rPr lang="fr-FR" sz="2600" dirty="0"/>
              <a:t> to the </a:t>
            </a:r>
            <a:r>
              <a:rPr lang="fr-FR" sz="2600" dirty="0" err="1"/>
              <a:t>organization</a:t>
            </a:r>
            <a:r>
              <a:rPr lang="fr-FR" sz="2600" dirty="0"/>
              <a:t> </a:t>
            </a:r>
            <a:r>
              <a:rPr lang="fr-FR" sz="2600" dirty="0" err="1"/>
              <a:t>committee</a:t>
            </a:r>
            <a:r>
              <a:rPr lang="fr-FR" sz="2600" dirty="0"/>
              <a:t>: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1FEF51-3AE1-164D-A056-0DBC6F48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467" y="4675195"/>
            <a:ext cx="1280160" cy="1986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D4ED1A-9C34-C743-AEAE-8E896BAFA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478" y="4675195"/>
            <a:ext cx="1280160" cy="1986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2F451C1-299A-C14F-AE9B-9204D51A9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398" y="4675195"/>
            <a:ext cx="1280160" cy="19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1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108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2019 JLab Users Organization meeting: JLab science around the world </vt:lpstr>
      <vt:lpstr>2019 JLab Users Organization meeting: Special events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Roche, Julie</dc:creator>
  <cp:lastModifiedBy>Lorelei Chopard</cp:lastModifiedBy>
  <cp:revision>9</cp:revision>
  <dcterms:created xsi:type="dcterms:W3CDTF">2019-06-21T14:58:08Z</dcterms:created>
  <dcterms:modified xsi:type="dcterms:W3CDTF">2019-06-24T21:56:22Z</dcterms:modified>
</cp:coreProperties>
</file>